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Lst>
  <p:sldSz cx="9144000" cy="5143500" type="screen16x9"/>
  <p:notesSz cx="6858000" cy="9144000"/>
  <p:embeddedFontLst>
    <p:embeddedFont>
      <p:font typeface="Anton" panose="020B0604020202020204" charset="0"/>
      <p:regular r:id="rId19"/>
    </p:embeddedFont>
    <p:embeddedFont>
      <p:font typeface="Barlow Semi Condensed" panose="020B0604020202020204" charset="0"/>
      <p:regular r:id="rId20"/>
      <p:bold r:id="rId21"/>
      <p:italic r:id="rId22"/>
      <p:boldItalic r:id="rId23"/>
    </p:embeddedFont>
    <p:embeddedFont>
      <p:font typeface="Barlow Semi Condensed Light"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Fira Sans Extra Condensed Medium" panose="020B0604020202020204" charset="0"/>
      <p:regular r:id="rId32"/>
      <p:bold r:id="rId33"/>
      <p:italic r:id="rId34"/>
      <p:boldItalic r:id="rId35"/>
    </p:embeddedFont>
    <p:embeddedFont>
      <p:font typeface="Roboto Slab Light"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5" autoAdjust="0"/>
    <p:restoredTop sz="94660"/>
  </p:normalViewPr>
  <p:slideViewPr>
    <p:cSldViewPr snapToGrid="0">
      <p:cViewPr varScale="1">
        <p:scale>
          <a:sx n="138" d="100"/>
          <a:sy n="138" d="100"/>
        </p:scale>
        <p:origin x="762"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viewProps" Target="viewProp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dd4794f8b_2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dd4794f8b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dd4794f8b_2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dd4794f8b_2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6dd4794f8b_2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6dd4794f8b_2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6dd4794f8b_2_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6dd4794f8b_2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6dd4794f8b_2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6dd4794f8b_2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6dd4794f8b_2_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6dd4794f8b_2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6dd4794f8b_2_8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6dd4794f8b_2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dd4794f8b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6dd4794f8b_2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dd4794f8b_2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6dd4794f8b_2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6dd4794f8b_2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6dd4794f8b_2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6dd4794f8b_2_3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6dd4794f8b_2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6dd4794f8b_2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6dd4794f8b_2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6dd4794f8b_2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6dd4794f8b_2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6dd4794f8b_2_5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6dd4794f8b_2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6dd4794f8b_2_5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6dd4794f8b_2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rgbClr val="F3ECDD"/>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879525" y="1320225"/>
            <a:ext cx="3616800" cy="1782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23D60"/>
              </a:buClr>
              <a:buSzPts val="6000"/>
              <a:buFont typeface="Anton"/>
              <a:buNone/>
              <a:defRPr sz="6000">
                <a:solidFill>
                  <a:srgbClr val="123D60"/>
                </a:solidFill>
                <a:latin typeface="Anton"/>
                <a:ea typeface="Anton"/>
                <a:cs typeface="Anton"/>
                <a:sym typeface="Anton"/>
              </a:defRPr>
            </a:lvl1pPr>
            <a:lvl2pPr lvl="1" rtl="0">
              <a:spcBef>
                <a:spcPts val="0"/>
              </a:spcBef>
              <a:spcAft>
                <a:spcPts val="0"/>
              </a:spcAft>
              <a:buClr>
                <a:srgbClr val="123D60"/>
              </a:buClr>
              <a:buSzPts val="5200"/>
              <a:buNone/>
              <a:defRPr sz="5200">
                <a:solidFill>
                  <a:srgbClr val="123D60"/>
                </a:solidFill>
              </a:defRPr>
            </a:lvl2pPr>
            <a:lvl3pPr lvl="2" rtl="0">
              <a:spcBef>
                <a:spcPts val="0"/>
              </a:spcBef>
              <a:spcAft>
                <a:spcPts val="0"/>
              </a:spcAft>
              <a:buClr>
                <a:srgbClr val="123D60"/>
              </a:buClr>
              <a:buSzPts val="5200"/>
              <a:buNone/>
              <a:defRPr sz="5200">
                <a:solidFill>
                  <a:srgbClr val="123D60"/>
                </a:solidFill>
              </a:defRPr>
            </a:lvl3pPr>
            <a:lvl4pPr lvl="3" rtl="0">
              <a:spcBef>
                <a:spcPts val="0"/>
              </a:spcBef>
              <a:spcAft>
                <a:spcPts val="0"/>
              </a:spcAft>
              <a:buClr>
                <a:srgbClr val="123D60"/>
              </a:buClr>
              <a:buSzPts val="5200"/>
              <a:buNone/>
              <a:defRPr sz="5200">
                <a:solidFill>
                  <a:srgbClr val="123D60"/>
                </a:solidFill>
              </a:defRPr>
            </a:lvl4pPr>
            <a:lvl5pPr lvl="4" rtl="0">
              <a:spcBef>
                <a:spcPts val="0"/>
              </a:spcBef>
              <a:spcAft>
                <a:spcPts val="0"/>
              </a:spcAft>
              <a:buClr>
                <a:srgbClr val="123D60"/>
              </a:buClr>
              <a:buSzPts val="5200"/>
              <a:buNone/>
              <a:defRPr sz="5200">
                <a:solidFill>
                  <a:srgbClr val="123D60"/>
                </a:solidFill>
              </a:defRPr>
            </a:lvl5pPr>
            <a:lvl6pPr lvl="5" rtl="0">
              <a:spcBef>
                <a:spcPts val="0"/>
              </a:spcBef>
              <a:spcAft>
                <a:spcPts val="0"/>
              </a:spcAft>
              <a:buClr>
                <a:srgbClr val="123D60"/>
              </a:buClr>
              <a:buSzPts val="5200"/>
              <a:buNone/>
              <a:defRPr sz="5200">
                <a:solidFill>
                  <a:srgbClr val="123D60"/>
                </a:solidFill>
              </a:defRPr>
            </a:lvl6pPr>
            <a:lvl7pPr lvl="6" rtl="0">
              <a:spcBef>
                <a:spcPts val="0"/>
              </a:spcBef>
              <a:spcAft>
                <a:spcPts val="0"/>
              </a:spcAft>
              <a:buClr>
                <a:srgbClr val="123D60"/>
              </a:buClr>
              <a:buSzPts val="5200"/>
              <a:buNone/>
              <a:defRPr sz="5200">
                <a:solidFill>
                  <a:srgbClr val="123D60"/>
                </a:solidFill>
              </a:defRPr>
            </a:lvl7pPr>
            <a:lvl8pPr lvl="7" rtl="0">
              <a:spcBef>
                <a:spcPts val="0"/>
              </a:spcBef>
              <a:spcAft>
                <a:spcPts val="0"/>
              </a:spcAft>
              <a:buClr>
                <a:srgbClr val="123D60"/>
              </a:buClr>
              <a:buSzPts val="5200"/>
              <a:buNone/>
              <a:defRPr sz="5200">
                <a:solidFill>
                  <a:srgbClr val="123D60"/>
                </a:solidFill>
              </a:defRPr>
            </a:lvl8pPr>
            <a:lvl9pPr lvl="8" rtl="0">
              <a:spcBef>
                <a:spcPts val="0"/>
              </a:spcBef>
              <a:spcAft>
                <a:spcPts val="0"/>
              </a:spcAft>
              <a:buClr>
                <a:srgbClr val="123D60"/>
              </a:buClr>
              <a:buSzPts val="5200"/>
              <a:buNone/>
              <a:defRPr sz="5200">
                <a:solidFill>
                  <a:srgbClr val="123D60"/>
                </a:solidFill>
              </a:defRPr>
            </a:lvl9pPr>
          </a:lstStyle>
          <a:p>
            <a:endParaRPr/>
          </a:p>
        </p:txBody>
      </p:sp>
      <p:sp>
        <p:nvSpPr>
          <p:cNvPr id="56" name="Google Shape;56;p14"/>
          <p:cNvSpPr txBox="1">
            <a:spLocks noGrp="1"/>
          </p:cNvSpPr>
          <p:nvPr>
            <p:ph type="subTitle" idx="1"/>
          </p:nvPr>
        </p:nvSpPr>
        <p:spPr>
          <a:xfrm>
            <a:off x="879525" y="2977800"/>
            <a:ext cx="33027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23D60"/>
              </a:buClr>
              <a:buSzPts val="1200"/>
              <a:buFont typeface="Barlow Semi Condensed"/>
              <a:buNone/>
              <a:defRPr>
                <a:solidFill>
                  <a:srgbClr val="123D60"/>
                </a:solidFill>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123D60"/>
              </a:buClr>
              <a:buSzPts val="1200"/>
              <a:buNone/>
              <a:defRPr>
                <a:solidFill>
                  <a:srgbClr val="123D60"/>
                </a:solidFill>
              </a:defRPr>
            </a:lvl2pPr>
            <a:lvl3pPr lvl="2" rtl="0">
              <a:lnSpc>
                <a:spcPct val="100000"/>
              </a:lnSpc>
              <a:spcBef>
                <a:spcPts val="0"/>
              </a:spcBef>
              <a:spcAft>
                <a:spcPts val="0"/>
              </a:spcAft>
              <a:buClr>
                <a:srgbClr val="123D60"/>
              </a:buClr>
              <a:buSzPts val="1200"/>
              <a:buNone/>
              <a:defRPr>
                <a:solidFill>
                  <a:srgbClr val="123D60"/>
                </a:solidFill>
              </a:defRPr>
            </a:lvl3pPr>
            <a:lvl4pPr lvl="3" rtl="0">
              <a:lnSpc>
                <a:spcPct val="100000"/>
              </a:lnSpc>
              <a:spcBef>
                <a:spcPts val="0"/>
              </a:spcBef>
              <a:spcAft>
                <a:spcPts val="0"/>
              </a:spcAft>
              <a:buClr>
                <a:srgbClr val="123D60"/>
              </a:buClr>
              <a:buSzPts val="1200"/>
              <a:buNone/>
              <a:defRPr>
                <a:solidFill>
                  <a:srgbClr val="123D60"/>
                </a:solidFill>
              </a:defRPr>
            </a:lvl4pPr>
            <a:lvl5pPr lvl="4" rtl="0">
              <a:lnSpc>
                <a:spcPct val="100000"/>
              </a:lnSpc>
              <a:spcBef>
                <a:spcPts val="0"/>
              </a:spcBef>
              <a:spcAft>
                <a:spcPts val="0"/>
              </a:spcAft>
              <a:buClr>
                <a:srgbClr val="123D60"/>
              </a:buClr>
              <a:buSzPts val="1200"/>
              <a:buNone/>
              <a:defRPr>
                <a:solidFill>
                  <a:srgbClr val="123D60"/>
                </a:solidFill>
              </a:defRPr>
            </a:lvl5pPr>
            <a:lvl6pPr lvl="5" rtl="0">
              <a:lnSpc>
                <a:spcPct val="100000"/>
              </a:lnSpc>
              <a:spcBef>
                <a:spcPts val="0"/>
              </a:spcBef>
              <a:spcAft>
                <a:spcPts val="0"/>
              </a:spcAft>
              <a:buClr>
                <a:srgbClr val="123D60"/>
              </a:buClr>
              <a:buSzPts val="1200"/>
              <a:buNone/>
              <a:defRPr>
                <a:solidFill>
                  <a:srgbClr val="123D60"/>
                </a:solidFill>
              </a:defRPr>
            </a:lvl6pPr>
            <a:lvl7pPr lvl="6" rtl="0">
              <a:lnSpc>
                <a:spcPct val="100000"/>
              </a:lnSpc>
              <a:spcBef>
                <a:spcPts val="0"/>
              </a:spcBef>
              <a:spcAft>
                <a:spcPts val="0"/>
              </a:spcAft>
              <a:buClr>
                <a:srgbClr val="123D60"/>
              </a:buClr>
              <a:buSzPts val="1200"/>
              <a:buNone/>
              <a:defRPr>
                <a:solidFill>
                  <a:srgbClr val="123D60"/>
                </a:solidFill>
              </a:defRPr>
            </a:lvl7pPr>
            <a:lvl8pPr lvl="7" rtl="0">
              <a:lnSpc>
                <a:spcPct val="100000"/>
              </a:lnSpc>
              <a:spcBef>
                <a:spcPts val="0"/>
              </a:spcBef>
              <a:spcAft>
                <a:spcPts val="0"/>
              </a:spcAft>
              <a:buClr>
                <a:srgbClr val="123D60"/>
              </a:buClr>
              <a:buSzPts val="1200"/>
              <a:buNone/>
              <a:defRPr>
                <a:solidFill>
                  <a:srgbClr val="123D60"/>
                </a:solidFill>
              </a:defRPr>
            </a:lvl8pPr>
            <a:lvl9pPr lvl="8" rtl="0">
              <a:lnSpc>
                <a:spcPct val="100000"/>
              </a:lnSpc>
              <a:spcBef>
                <a:spcPts val="0"/>
              </a:spcBef>
              <a:spcAft>
                <a:spcPts val="0"/>
              </a:spcAft>
              <a:buClr>
                <a:srgbClr val="123D60"/>
              </a:buClr>
              <a:buSzPts val="1200"/>
              <a:buNone/>
              <a:defRPr>
                <a:solidFill>
                  <a:srgbClr val="123D6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ing slide">
  <p:cSld name="CUSTOM_7_1">
    <p:bg>
      <p:bgPr>
        <a:solidFill>
          <a:srgbClr val="F3ECDD"/>
        </a:solid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4626850" y="1320225"/>
            <a:ext cx="36168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123D60"/>
              </a:buClr>
              <a:buSzPts val="6000"/>
              <a:buFont typeface="Anton"/>
              <a:buNone/>
              <a:defRPr sz="6000">
                <a:solidFill>
                  <a:srgbClr val="123D60"/>
                </a:solidFill>
                <a:latin typeface="Anton"/>
                <a:ea typeface="Anton"/>
                <a:cs typeface="Anton"/>
                <a:sym typeface="Anton"/>
              </a:defRPr>
            </a:lvl1pPr>
            <a:lvl2pPr lvl="1" algn="r" rtl="0">
              <a:spcBef>
                <a:spcPts val="0"/>
              </a:spcBef>
              <a:spcAft>
                <a:spcPts val="0"/>
              </a:spcAft>
              <a:buClr>
                <a:srgbClr val="123D60"/>
              </a:buClr>
              <a:buSzPts val="5200"/>
              <a:buNone/>
              <a:defRPr sz="5200">
                <a:solidFill>
                  <a:srgbClr val="123D60"/>
                </a:solidFill>
              </a:defRPr>
            </a:lvl2pPr>
            <a:lvl3pPr lvl="2" algn="r" rtl="0">
              <a:spcBef>
                <a:spcPts val="0"/>
              </a:spcBef>
              <a:spcAft>
                <a:spcPts val="0"/>
              </a:spcAft>
              <a:buClr>
                <a:srgbClr val="123D60"/>
              </a:buClr>
              <a:buSzPts val="5200"/>
              <a:buNone/>
              <a:defRPr sz="5200">
                <a:solidFill>
                  <a:srgbClr val="123D60"/>
                </a:solidFill>
              </a:defRPr>
            </a:lvl3pPr>
            <a:lvl4pPr lvl="3" algn="r" rtl="0">
              <a:spcBef>
                <a:spcPts val="0"/>
              </a:spcBef>
              <a:spcAft>
                <a:spcPts val="0"/>
              </a:spcAft>
              <a:buClr>
                <a:srgbClr val="123D60"/>
              </a:buClr>
              <a:buSzPts val="5200"/>
              <a:buNone/>
              <a:defRPr sz="5200">
                <a:solidFill>
                  <a:srgbClr val="123D60"/>
                </a:solidFill>
              </a:defRPr>
            </a:lvl4pPr>
            <a:lvl5pPr lvl="4" algn="r" rtl="0">
              <a:spcBef>
                <a:spcPts val="0"/>
              </a:spcBef>
              <a:spcAft>
                <a:spcPts val="0"/>
              </a:spcAft>
              <a:buClr>
                <a:srgbClr val="123D60"/>
              </a:buClr>
              <a:buSzPts val="5200"/>
              <a:buNone/>
              <a:defRPr sz="5200">
                <a:solidFill>
                  <a:srgbClr val="123D60"/>
                </a:solidFill>
              </a:defRPr>
            </a:lvl5pPr>
            <a:lvl6pPr lvl="5" algn="r" rtl="0">
              <a:spcBef>
                <a:spcPts val="0"/>
              </a:spcBef>
              <a:spcAft>
                <a:spcPts val="0"/>
              </a:spcAft>
              <a:buClr>
                <a:srgbClr val="123D60"/>
              </a:buClr>
              <a:buSzPts val="5200"/>
              <a:buNone/>
              <a:defRPr sz="5200">
                <a:solidFill>
                  <a:srgbClr val="123D60"/>
                </a:solidFill>
              </a:defRPr>
            </a:lvl6pPr>
            <a:lvl7pPr lvl="6" algn="r" rtl="0">
              <a:spcBef>
                <a:spcPts val="0"/>
              </a:spcBef>
              <a:spcAft>
                <a:spcPts val="0"/>
              </a:spcAft>
              <a:buClr>
                <a:srgbClr val="123D60"/>
              </a:buClr>
              <a:buSzPts val="5200"/>
              <a:buNone/>
              <a:defRPr sz="5200">
                <a:solidFill>
                  <a:srgbClr val="123D60"/>
                </a:solidFill>
              </a:defRPr>
            </a:lvl7pPr>
            <a:lvl8pPr lvl="7" algn="r" rtl="0">
              <a:spcBef>
                <a:spcPts val="0"/>
              </a:spcBef>
              <a:spcAft>
                <a:spcPts val="0"/>
              </a:spcAft>
              <a:buClr>
                <a:srgbClr val="123D60"/>
              </a:buClr>
              <a:buSzPts val="5200"/>
              <a:buNone/>
              <a:defRPr sz="5200">
                <a:solidFill>
                  <a:srgbClr val="123D60"/>
                </a:solidFill>
              </a:defRPr>
            </a:lvl8pPr>
            <a:lvl9pPr lvl="8" algn="r" rtl="0">
              <a:spcBef>
                <a:spcPts val="0"/>
              </a:spcBef>
              <a:spcAft>
                <a:spcPts val="0"/>
              </a:spcAft>
              <a:buClr>
                <a:srgbClr val="123D60"/>
              </a:buClr>
              <a:buSzPts val="5200"/>
              <a:buNone/>
              <a:defRPr sz="5200">
                <a:solidFill>
                  <a:srgbClr val="123D60"/>
                </a:solidFill>
              </a:defRPr>
            </a:lvl9pPr>
          </a:lstStyle>
          <a:p>
            <a:endParaRPr/>
          </a:p>
        </p:txBody>
      </p:sp>
      <p:sp>
        <p:nvSpPr>
          <p:cNvPr id="59" name="Google Shape;59;p15"/>
          <p:cNvSpPr txBox="1">
            <a:spLocks noGrp="1"/>
          </p:cNvSpPr>
          <p:nvPr>
            <p:ph type="subTitle" idx="1"/>
          </p:nvPr>
        </p:nvSpPr>
        <p:spPr>
          <a:xfrm>
            <a:off x="5408650" y="2977800"/>
            <a:ext cx="2835000" cy="71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123D60"/>
              </a:buClr>
              <a:buSzPts val="1200"/>
              <a:buFont typeface="Barlow Semi Condensed"/>
              <a:buNone/>
              <a:defRPr>
                <a:solidFill>
                  <a:srgbClr val="123D60"/>
                </a:solidFill>
                <a:latin typeface="Barlow Semi Condensed"/>
                <a:ea typeface="Barlow Semi Condensed"/>
                <a:cs typeface="Barlow Semi Condensed"/>
                <a:sym typeface="Barlow Semi Condensed"/>
              </a:defRPr>
            </a:lvl1pPr>
            <a:lvl2pPr lvl="1" algn="r" rtl="0">
              <a:lnSpc>
                <a:spcPct val="100000"/>
              </a:lnSpc>
              <a:spcBef>
                <a:spcPts val="0"/>
              </a:spcBef>
              <a:spcAft>
                <a:spcPts val="0"/>
              </a:spcAft>
              <a:buClr>
                <a:srgbClr val="123D60"/>
              </a:buClr>
              <a:buSzPts val="1200"/>
              <a:buNone/>
              <a:defRPr>
                <a:solidFill>
                  <a:srgbClr val="123D60"/>
                </a:solidFill>
              </a:defRPr>
            </a:lvl2pPr>
            <a:lvl3pPr lvl="2" algn="r" rtl="0">
              <a:lnSpc>
                <a:spcPct val="100000"/>
              </a:lnSpc>
              <a:spcBef>
                <a:spcPts val="0"/>
              </a:spcBef>
              <a:spcAft>
                <a:spcPts val="0"/>
              </a:spcAft>
              <a:buClr>
                <a:srgbClr val="123D60"/>
              </a:buClr>
              <a:buSzPts val="1200"/>
              <a:buNone/>
              <a:defRPr>
                <a:solidFill>
                  <a:srgbClr val="123D60"/>
                </a:solidFill>
              </a:defRPr>
            </a:lvl3pPr>
            <a:lvl4pPr lvl="3" algn="r" rtl="0">
              <a:lnSpc>
                <a:spcPct val="100000"/>
              </a:lnSpc>
              <a:spcBef>
                <a:spcPts val="0"/>
              </a:spcBef>
              <a:spcAft>
                <a:spcPts val="0"/>
              </a:spcAft>
              <a:buClr>
                <a:srgbClr val="123D60"/>
              </a:buClr>
              <a:buSzPts val="1200"/>
              <a:buNone/>
              <a:defRPr>
                <a:solidFill>
                  <a:srgbClr val="123D60"/>
                </a:solidFill>
              </a:defRPr>
            </a:lvl4pPr>
            <a:lvl5pPr lvl="4" algn="r" rtl="0">
              <a:lnSpc>
                <a:spcPct val="100000"/>
              </a:lnSpc>
              <a:spcBef>
                <a:spcPts val="0"/>
              </a:spcBef>
              <a:spcAft>
                <a:spcPts val="0"/>
              </a:spcAft>
              <a:buClr>
                <a:srgbClr val="123D60"/>
              </a:buClr>
              <a:buSzPts val="1200"/>
              <a:buNone/>
              <a:defRPr>
                <a:solidFill>
                  <a:srgbClr val="123D60"/>
                </a:solidFill>
              </a:defRPr>
            </a:lvl5pPr>
            <a:lvl6pPr lvl="5" algn="r" rtl="0">
              <a:lnSpc>
                <a:spcPct val="100000"/>
              </a:lnSpc>
              <a:spcBef>
                <a:spcPts val="0"/>
              </a:spcBef>
              <a:spcAft>
                <a:spcPts val="0"/>
              </a:spcAft>
              <a:buClr>
                <a:srgbClr val="123D60"/>
              </a:buClr>
              <a:buSzPts val="1200"/>
              <a:buNone/>
              <a:defRPr>
                <a:solidFill>
                  <a:srgbClr val="123D60"/>
                </a:solidFill>
              </a:defRPr>
            </a:lvl6pPr>
            <a:lvl7pPr lvl="6" algn="r" rtl="0">
              <a:lnSpc>
                <a:spcPct val="100000"/>
              </a:lnSpc>
              <a:spcBef>
                <a:spcPts val="0"/>
              </a:spcBef>
              <a:spcAft>
                <a:spcPts val="0"/>
              </a:spcAft>
              <a:buClr>
                <a:srgbClr val="123D60"/>
              </a:buClr>
              <a:buSzPts val="1200"/>
              <a:buNone/>
              <a:defRPr>
                <a:solidFill>
                  <a:srgbClr val="123D60"/>
                </a:solidFill>
              </a:defRPr>
            </a:lvl7pPr>
            <a:lvl8pPr lvl="7" algn="r" rtl="0">
              <a:lnSpc>
                <a:spcPct val="100000"/>
              </a:lnSpc>
              <a:spcBef>
                <a:spcPts val="0"/>
              </a:spcBef>
              <a:spcAft>
                <a:spcPts val="0"/>
              </a:spcAft>
              <a:buClr>
                <a:srgbClr val="123D60"/>
              </a:buClr>
              <a:buSzPts val="1200"/>
              <a:buNone/>
              <a:defRPr>
                <a:solidFill>
                  <a:srgbClr val="123D60"/>
                </a:solidFill>
              </a:defRPr>
            </a:lvl8pPr>
            <a:lvl9pPr lvl="8" algn="r" rtl="0">
              <a:lnSpc>
                <a:spcPct val="100000"/>
              </a:lnSpc>
              <a:spcBef>
                <a:spcPts val="0"/>
              </a:spcBef>
              <a:spcAft>
                <a:spcPts val="0"/>
              </a:spcAft>
              <a:buClr>
                <a:srgbClr val="123D60"/>
              </a:buClr>
              <a:buSzPts val="1200"/>
              <a:buNone/>
              <a:defRPr>
                <a:solidFill>
                  <a:srgbClr val="123D60"/>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CUSTOM_13">
    <p:bg>
      <p:bgPr>
        <a:solidFill>
          <a:srgbClr val="F3ECDD"/>
        </a:solidFill>
        <a:effectLst/>
      </p:bgPr>
    </p:bg>
    <p:spTree>
      <p:nvGrpSpPr>
        <p:cNvPr id="1" name="Shape 60"/>
        <p:cNvGrpSpPr/>
        <p:nvPr/>
      </p:nvGrpSpPr>
      <p:grpSpPr>
        <a:xfrm>
          <a:off x="0" y="0"/>
          <a:ext cx="0" cy="0"/>
          <a:chOff x="0" y="0"/>
          <a:chExt cx="0" cy="0"/>
        </a:xfrm>
      </p:grpSpPr>
      <p:sp>
        <p:nvSpPr>
          <p:cNvPr id="61" name="Google Shape;61;p16"/>
          <p:cNvSpPr/>
          <p:nvPr/>
        </p:nvSpPr>
        <p:spPr>
          <a:xfrm>
            <a:off x="0" y="3977825"/>
            <a:ext cx="9144000" cy="1165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6"/>
          <p:cNvSpPr txBox="1">
            <a:spLocks noGrp="1"/>
          </p:cNvSpPr>
          <p:nvPr>
            <p:ph type="ctrTitle"/>
          </p:nvPr>
        </p:nvSpPr>
        <p:spPr>
          <a:xfrm>
            <a:off x="2297696" y="2249821"/>
            <a:ext cx="225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63" name="Google Shape;63;p16"/>
          <p:cNvSpPr txBox="1">
            <a:spLocks noGrp="1"/>
          </p:cNvSpPr>
          <p:nvPr>
            <p:ph type="subTitle" idx="1"/>
          </p:nvPr>
        </p:nvSpPr>
        <p:spPr>
          <a:xfrm>
            <a:off x="2470346" y="2664869"/>
            <a:ext cx="1906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4" name="Google Shape;64;p16"/>
          <p:cNvSpPr txBox="1">
            <a:spLocks noGrp="1"/>
          </p:cNvSpPr>
          <p:nvPr>
            <p:ph type="title" idx="2" hasCustomPrompt="1"/>
          </p:nvPr>
        </p:nvSpPr>
        <p:spPr>
          <a:xfrm>
            <a:off x="2546696" y="1900332"/>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5" name="Google Shape;65;p16"/>
          <p:cNvSpPr txBox="1">
            <a:spLocks noGrp="1"/>
          </p:cNvSpPr>
          <p:nvPr>
            <p:ph type="ctrTitle" idx="3"/>
          </p:nvPr>
        </p:nvSpPr>
        <p:spPr>
          <a:xfrm>
            <a:off x="4595069" y="2246421"/>
            <a:ext cx="225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66" name="Google Shape;66;p16"/>
          <p:cNvSpPr txBox="1">
            <a:spLocks noGrp="1"/>
          </p:cNvSpPr>
          <p:nvPr>
            <p:ph type="subTitle" idx="4"/>
          </p:nvPr>
        </p:nvSpPr>
        <p:spPr>
          <a:xfrm>
            <a:off x="4732619" y="2659579"/>
            <a:ext cx="19767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7" name="Google Shape;67;p16"/>
          <p:cNvSpPr txBox="1">
            <a:spLocks noGrp="1"/>
          </p:cNvSpPr>
          <p:nvPr>
            <p:ph type="title" idx="5" hasCustomPrompt="1"/>
          </p:nvPr>
        </p:nvSpPr>
        <p:spPr>
          <a:xfrm>
            <a:off x="4844069" y="1896933"/>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8" name="Google Shape;68;p16"/>
          <p:cNvSpPr txBox="1">
            <a:spLocks noGrp="1"/>
          </p:cNvSpPr>
          <p:nvPr>
            <p:ph type="ctrTitle" idx="6"/>
          </p:nvPr>
        </p:nvSpPr>
        <p:spPr>
          <a:xfrm>
            <a:off x="723600" y="600200"/>
            <a:ext cx="76968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9" name="Google Shape;69;p16"/>
          <p:cNvSpPr txBox="1">
            <a:spLocks noGrp="1"/>
          </p:cNvSpPr>
          <p:nvPr>
            <p:ph type="ctrTitle" idx="7"/>
          </p:nvPr>
        </p:nvSpPr>
        <p:spPr>
          <a:xfrm>
            <a:off x="2297696" y="3673321"/>
            <a:ext cx="225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70" name="Google Shape;70;p16"/>
          <p:cNvSpPr txBox="1">
            <a:spLocks noGrp="1"/>
          </p:cNvSpPr>
          <p:nvPr>
            <p:ph type="subTitle" idx="8"/>
          </p:nvPr>
        </p:nvSpPr>
        <p:spPr>
          <a:xfrm>
            <a:off x="2470346" y="4088369"/>
            <a:ext cx="1906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1" name="Google Shape;71;p16"/>
          <p:cNvSpPr txBox="1">
            <a:spLocks noGrp="1"/>
          </p:cNvSpPr>
          <p:nvPr>
            <p:ph type="title" idx="9" hasCustomPrompt="1"/>
          </p:nvPr>
        </p:nvSpPr>
        <p:spPr>
          <a:xfrm>
            <a:off x="2546696" y="3323832"/>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2" name="Google Shape;72;p16"/>
          <p:cNvSpPr txBox="1">
            <a:spLocks noGrp="1"/>
          </p:cNvSpPr>
          <p:nvPr>
            <p:ph type="ctrTitle" idx="13"/>
          </p:nvPr>
        </p:nvSpPr>
        <p:spPr>
          <a:xfrm>
            <a:off x="4595069" y="3669921"/>
            <a:ext cx="225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73" name="Google Shape;73;p16"/>
          <p:cNvSpPr txBox="1">
            <a:spLocks noGrp="1"/>
          </p:cNvSpPr>
          <p:nvPr>
            <p:ph type="subTitle" idx="14"/>
          </p:nvPr>
        </p:nvSpPr>
        <p:spPr>
          <a:xfrm>
            <a:off x="4732619" y="4083079"/>
            <a:ext cx="19767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4" name="Google Shape;74;p16"/>
          <p:cNvSpPr txBox="1">
            <a:spLocks noGrp="1"/>
          </p:cNvSpPr>
          <p:nvPr>
            <p:ph type="title" idx="15" hasCustomPrompt="1"/>
          </p:nvPr>
        </p:nvSpPr>
        <p:spPr>
          <a:xfrm>
            <a:off x="4844069" y="3320433"/>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ext 1">
  <p:cSld name="CUSTOM_12">
    <p:bg>
      <p:bgPr>
        <a:solidFill>
          <a:srgbClr val="F3ECDD"/>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ctrTitle"/>
          </p:nvPr>
        </p:nvSpPr>
        <p:spPr>
          <a:xfrm>
            <a:off x="831200" y="796011"/>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77" name="Google Shape;77;p17"/>
          <p:cNvSpPr txBox="1">
            <a:spLocks noGrp="1"/>
          </p:cNvSpPr>
          <p:nvPr>
            <p:ph type="subTitle" idx="1"/>
          </p:nvPr>
        </p:nvSpPr>
        <p:spPr>
          <a:xfrm>
            <a:off x="831200" y="2733738"/>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rgbClr val="FFFFFF"/>
              </a:buClr>
              <a:buSzPts val="1200"/>
              <a:buNone/>
              <a:defRPr>
                <a:solidFill>
                  <a:srgbClr val="FFFFFF"/>
                </a:solidFill>
              </a:defRPr>
            </a:lvl2pPr>
            <a:lvl3pPr lvl="2" rtl="0">
              <a:lnSpc>
                <a:spcPct val="100000"/>
              </a:lnSpc>
              <a:spcBef>
                <a:spcPts val="0"/>
              </a:spcBef>
              <a:spcAft>
                <a:spcPts val="0"/>
              </a:spcAft>
              <a:buClr>
                <a:srgbClr val="FFFFFF"/>
              </a:buClr>
              <a:buSzPts val="1200"/>
              <a:buNone/>
              <a:defRPr>
                <a:solidFill>
                  <a:srgbClr val="FFFFFF"/>
                </a:solidFill>
              </a:defRPr>
            </a:lvl3pPr>
            <a:lvl4pPr lvl="3" rtl="0">
              <a:lnSpc>
                <a:spcPct val="100000"/>
              </a:lnSpc>
              <a:spcBef>
                <a:spcPts val="0"/>
              </a:spcBef>
              <a:spcAft>
                <a:spcPts val="0"/>
              </a:spcAft>
              <a:buClr>
                <a:srgbClr val="FFFFFF"/>
              </a:buClr>
              <a:buSzPts val="1200"/>
              <a:buNone/>
              <a:defRPr>
                <a:solidFill>
                  <a:srgbClr val="FFFFFF"/>
                </a:solidFill>
              </a:defRPr>
            </a:lvl4pPr>
            <a:lvl5pPr lvl="4" rtl="0">
              <a:lnSpc>
                <a:spcPct val="100000"/>
              </a:lnSpc>
              <a:spcBef>
                <a:spcPts val="0"/>
              </a:spcBef>
              <a:spcAft>
                <a:spcPts val="0"/>
              </a:spcAft>
              <a:buClr>
                <a:srgbClr val="FFFFFF"/>
              </a:buClr>
              <a:buSzPts val="1200"/>
              <a:buNone/>
              <a:defRPr>
                <a:solidFill>
                  <a:srgbClr val="FFFFFF"/>
                </a:solidFill>
              </a:defRPr>
            </a:lvl5pPr>
            <a:lvl6pPr lvl="5" rtl="0">
              <a:lnSpc>
                <a:spcPct val="100000"/>
              </a:lnSpc>
              <a:spcBef>
                <a:spcPts val="0"/>
              </a:spcBef>
              <a:spcAft>
                <a:spcPts val="0"/>
              </a:spcAft>
              <a:buClr>
                <a:srgbClr val="FFFFFF"/>
              </a:buClr>
              <a:buSzPts val="1200"/>
              <a:buNone/>
              <a:defRPr>
                <a:solidFill>
                  <a:srgbClr val="FFFFFF"/>
                </a:solidFill>
              </a:defRPr>
            </a:lvl6pPr>
            <a:lvl7pPr lvl="6" rtl="0">
              <a:lnSpc>
                <a:spcPct val="100000"/>
              </a:lnSpc>
              <a:spcBef>
                <a:spcPts val="0"/>
              </a:spcBef>
              <a:spcAft>
                <a:spcPts val="0"/>
              </a:spcAft>
              <a:buClr>
                <a:srgbClr val="FFFFFF"/>
              </a:buClr>
              <a:buSzPts val="1200"/>
              <a:buNone/>
              <a:defRPr>
                <a:solidFill>
                  <a:srgbClr val="FFFFFF"/>
                </a:solidFill>
              </a:defRPr>
            </a:lvl7pPr>
            <a:lvl8pPr lvl="7" rtl="0">
              <a:lnSpc>
                <a:spcPct val="100000"/>
              </a:lnSpc>
              <a:spcBef>
                <a:spcPts val="0"/>
              </a:spcBef>
              <a:spcAft>
                <a:spcPts val="0"/>
              </a:spcAft>
              <a:buClr>
                <a:srgbClr val="FFFFFF"/>
              </a:buClr>
              <a:buSzPts val="1200"/>
              <a:buNone/>
              <a:defRPr>
                <a:solidFill>
                  <a:srgbClr val="FFFFFF"/>
                </a:solidFill>
              </a:defRPr>
            </a:lvl8pPr>
            <a:lvl9pPr lvl="8" rtl="0">
              <a:lnSpc>
                <a:spcPct val="100000"/>
              </a:lnSpc>
              <a:spcBef>
                <a:spcPts val="0"/>
              </a:spcBef>
              <a:spcAft>
                <a:spcPts val="0"/>
              </a:spcAft>
              <a:buClr>
                <a:srgbClr val="FFFFFF"/>
              </a:buClr>
              <a:buSzPts val="1200"/>
              <a:buNone/>
              <a:defRPr>
                <a:solidFill>
                  <a:srgbClr val="FFFFFF"/>
                </a:solidFill>
              </a:defRPr>
            </a:lvl9pPr>
          </a:lstStyle>
          <a:p>
            <a:endParaRPr/>
          </a:p>
        </p:txBody>
      </p:sp>
      <p:sp>
        <p:nvSpPr>
          <p:cNvPr id="78" name="Google Shape;78;p17"/>
          <p:cNvSpPr/>
          <p:nvPr/>
        </p:nvSpPr>
        <p:spPr>
          <a:xfrm>
            <a:off x="0" y="3977825"/>
            <a:ext cx="9144000" cy="1165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p:cSld name="CUSTOM_14">
    <p:bg>
      <p:bgPr>
        <a:solidFill>
          <a:srgbClr val="F3ECDD"/>
        </a:solidFill>
        <a:effectLst/>
      </p:bgPr>
    </p:bg>
    <p:spTree>
      <p:nvGrpSpPr>
        <p:cNvPr id="1" name="Shape 79"/>
        <p:cNvGrpSpPr/>
        <p:nvPr/>
      </p:nvGrpSpPr>
      <p:grpSpPr>
        <a:xfrm>
          <a:off x="0" y="0"/>
          <a:ext cx="0" cy="0"/>
          <a:chOff x="0" y="0"/>
          <a:chExt cx="0" cy="0"/>
        </a:xfrm>
      </p:grpSpPr>
      <p:sp>
        <p:nvSpPr>
          <p:cNvPr id="80" name="Google Shape;80;p18"/>
          <p:cNvSpPr/>
          <p:nvPr/>
        </p:nvSpPr>
        <p:spPr>
          <a:xfrm>
            <a:off x="0" y="3977825"/>
            <a:ext cx="9144000" cy="1165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8"/>
          <p:cNvSpPr/>
          <p:nvPr/>
        </p:nvSpPr>
        <p:spPr>
          <a:xfrm>
            <a:off x="3584150" y="2120625"/>
            <a:ext cx="19536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8"/>
          <p:cNvSpPr/>
          <p:nvPr/>
        </p:nvSpPr>
        <p:spPr>
          <a:xfrm>
            <a:off x="5855350" y="2120625"/>
            <a:ext cx="19536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8"/>
          <p:cNvSpPr/>
          <p:nvPr/>
        </p:nvSpPr>
        <p:spPr>
          <a:xfrm>
            <a:off x="1312950" y="2120625"/>
            <a:ext cx="19536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8"/>
          <p:cNvSpPr txBox="1">
            <a:spLocks noGrp="1"/>
          </p:cNvSpPr>
          <p:nvPr>
            <p:ph type="ctrTitle"/>
          </p:nvPr>
        </p:nvSpPr>
        <p:spPr>
          <a:xfrm>
            <a:off x="1349089"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5" name="Google Shape;85;p18"/>
          <p:cNvSpPr txBox="1">
            <a:spLocks noGrp="1"/>
          </p:cNvSpPr>
          <p:nvPr>
            <p:ph type="subTitle" idx="1"/>
          </p:nvPr>
        </p:nvSpPr>
        <p:spPr>
          <a:xfrm>
            <a:off x="1349101" y="3261250"/>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6" name="Google Shape;86;p18"/>
          <p:cNvSpPr txBox="1">
            <a:spLocks noGrp="1"/>
          </p:cNvSpPr>
          <p:nvPr>
            <p:ph type="ctrTitle" idx="2"/>
          </p:nvPr>
        </p:nvSpPr>
        <p:spPr>
          <a:xfrm>
            <a:off x="3628222"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7" name="Google Shape;87;p18"/>
          <p:cNvSpPr txBox="1">
            <a:spLocks noGrp="1"/>
          </p:cNvSpPr>
          <p:nvPr>
            <p:ph type="subTitle" idx="3"/>
          </p:nvPr>
        </p:nvSpPr>
        <p:spPr>
          <a:xfrm>
            <a:off x="3628234" y="3261250"/>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8" name="Google Shape;88;p18"/>
          <p:cNvSpPr txBox="1">
            <a:spLocks noGrp="1"/>
          </p:cNvSpPr>
          <p:nvPr>
            <p:ph type="ctrTitle" idx="4"/>
          </p:nvPr>
        </p:nvSpPr>
        <p:spPr>
          <a:xfrm>
            <a:off x="5914222"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9" name="Google Shape;89;p18"/>
          <p:cNvSpPr txBox="1">
            <a:spLocks noGrp="1"/>
          </p:cNvSpPr>
          <p:nvPr>
            <p:ph type="subTitle" idx="5"/>
          </p:nvPr>
        </p:nvSpPr>
        <p:spPr>
          <a:xfrm>
            <a:off x="5914234" y="3261250"/>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90" name="Google Shape;90;p18"/>
          <p:cNvSpPr txBox="1">
            <a:spLocks noGrp="1"/>
          </p:cNvSpPr>
          <p:nvPr>
            <p:ph type="ctrTitle" idx="6"/>
          </p:nvPr>
        </p:nvSpPr>
        <p:spPr>
          <a:xfrm>
            <a:off x="1533599" y="429825"/>
            <a:ext cx="60546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columns">
  <p:cSld name="CUSTOM_14_4">
    <p:bg>
      <p:bgPr>
        <a:solidFill>
          <a:srgbClr val="F3ECDD"/>
        </a:solidFill>
        <a:effectLst/>
      </p:bgPr>
    </p:bg>
    <p:spTree>
      <p:nvGrpSpPr>
        <p:cNvPr id="1" name="Shape 91"/>
        <p:cNvGrpSpPr/>
        <p:nvPr/>
      </p:nvGrpSpPr>
      <p:grpSpPr>
        <a:xfrm>
          <a:off x="0" y="0"/>
          <a:ext cx="0" cy="0"/>
          <a:chOff x="0" y="0"/>
          <a:chExt cx="0" cy="0"/>
        </a:xfrm>
      </p:grpSpPr>
      <p:sp>
        <p:nvSpPr>
          <p:cNvPr id="92" name="Google Shape;92;p19"/>
          <p:cNvSpPr/>
          <p:nvPr/>
        </p:nvSpPr>
        <p:spPr>
          <a:xfrm>
            <a:off x="0" y="3977825"/>
            <a:ext cx="9144000" cy="1165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p:nvPr/>
        </p:nvSpPr>
        <p:spPr>
          <a:xfrm>
            <a:off x="2666666" y="2120625"/>
            <a:ext cx="17529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9"/>
          <p:cNvSpPr/>
          <p:nvPr/>
        </p:nvSpPr>
        <p:spPr>
          <a:xfrm>
            <a:off x="4636209" y="2120625"/>
            <a:ext cx="17529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9"/>
          <p:cNvSpPr/>
          <p:nvPr/>
        </p:nvSpPr>
        <p:spPr>
          <a:xfrm>
            <a:off x="697158" y="2120625"/>
            <a:ext cx="17529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9"/>
          <p:cNvSpPr txBox="1">
            <a:spLocks noGrp="1"/>
          </p:cNvSpPr>
          <p:nvPr>
            <p:ph type="ctrTitle"/>
          </p:nvPr>
        </p:nvSpPr>
        <p:spPr>
          <a:xfrm>
            <a:off x="632958"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 name="Google Shape;97;p19"/>
          <p:cNvSpPr txBox="1">
            <a:spLocks noGrp="1"/>
          </p:cNvSpPr>
          <p:nvPr>
            <p:ph type="subTitle" idx="1"/>
          </p:nvPr>
        </p:nvSpPr>
        <p:spPr>
          <a:xfrm>
            <a:off x="776249" y="3261250"/>
            <a:ext cx="15948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98" name="Google Shape;98;p19"/>
          <p:cNvSpPr txBox="1">
            <a:spLocks noGrp="1"/>
          </p:cNvSpPr>
          <p:nvPr>
            <p:ph type="ctrTitle" idx="2"/>
          </p:nvPr>
        </p:nvSpPr>
        <p:spPr>
          <a:xfrm>
            <a:off x="2602466"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9" name="Google Shape;99;p19"/>
          <p:cNvSpPr txBox="1">
            <a:spLocks noGrp="1"/>
          </p:cNvSpPr>
          <p:nvPr>
            <p:ph type="subTitle" idx="3"/>
          </p:nvPr>
        </p:nvSpPr>
        <p:spPr>
          <a:xfrm>
            <a:off x="2745716" y="3261250"/>
            <a:ext cx="15948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00" name="Google Shape;100;p19"/>
          <p:cNvSpPr txBox="1">
            <a:spLocks noGrp="1"/>
          </p:cNvSpPr>
          <p:nvPr>
            <p:ph type="ctrTitle" idx="4"/>
          </p:nvPr>
        </p:nvSpPr>
        <p:spPr>
          <a:xfrm>
            <a:off x="4572009"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1" name="Google Shape;101;p19"/>
          <p:cNvSpPr txBox="1">
            <a:spLocks noGrp="1"/>
          </p:cNvSpPr>
          <p:nvPr>
            <p:ph type="subTitle" idx="5"/>
          </p:nvPr>
        </p:nvSpPr>
        <p:spPr>
          <a:xfrm>
            <a:off x="4715259" y="3261250"/>
            <a:ext cx="15948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02" name="Google Shape;102;p19"/>
          <p:cNvSpPr txBox="1">
            <a:spLocks noGrp="1"/>
          </p:cNvSpPr>
          <p:nvPr>
            <p:ph type="ctrTitle" idx="6"/>
          </p:nvPr>
        </p:nvSpPr>
        <p:spPr>
          <a:xfrm>
            <a:off x="1533599" y="429825"/>
            <a:ext cx="60546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103" name="Google Shape;103;p19"/>
          <p:cNvSpPr/>
          <p:nvPr/>
        </p:nvSpPr>
        <p:spPr>
          <a:xfrm>
            <a:off x="6605734" y="2120625"/>
            <a:ext cx="17529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9"/>
          <p:cNvSpPr txBox="1">
            <a:spLocks noGrp="1"/>
          </p:cNvSpPr>
          <p:nvPr>
            <p:ph type="ctrTitle" idx="7"/>
          </p:nvPr>
        </p:nvSpPr>
        <p:spPr>
          <a:xfrm>
            <a:off x="6541534"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5" name="Google Shape;105;p19"/>
          <p:cNvSpPr txBox="1">
            <a:spLocks noGrp="1"/>
          </p:cNvSpPr>
          <p:nvPr>
            <p:ph type="subTitle" idx="8"/>
          </p:nvPr>
        </p:nvSpPr>
        <p:spPr>
          <a:xfrm>
            <a:off x="6684784" y="3261250"/>
            <a:ext cx="15948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
  <p:cSld name="CUSTOM_14_3">
    <p:bg>
      <p:bgPr>
        <a:solidFill>
          <a:srgbClr val="F3ECDD"/>
        </a:soli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ctrTitle"/>
          </p:nvPr>
        </p:nvSpPr>
        <p:spPr>
          <a:xfrm>
            <a:off x="1941734" y="2989125"/>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8" name="Google Shape;108;p20"/>
          <p:cNvSpPr txBox="1">
            <a:spLocks noGrp="1"/>
          </p:cNvSpPr>
          <p:nvPr>
            <p:ph type="subTitle" idx="1"/>
          </p:nvPr>
        </p:nvSpPr>
        <p:spPr>
          <a:xfrm>
            <a:off x="1941747" y="355762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09" name="Google Shape;109;p20"/>
          <p:cNvSpPr txBox="1">
            <a:spLocks noGrp="1"/>
          </p:cNvSpPr>
          <p:nvPr>
            <p:ph type="ctrTitle" idx="2"/>
          </p:nvPr>
        </p:nvSpPr>
        <p:spPr>
          <a:xfrm>
            <a:off x="5320959" y="2989125"/>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0" name="Google Shape;110;p20"/>
          <p:cNvSpPr txBox="1">
            <a:spLocks noGrp="1"/>
          </p:cNvSpPr>
          <p:nvPr>
            <p:ph type="subTitle" idx="3"/>
          </p:nvPr>
        </p:nvSpPr>
        <p:spPr>
          <a:xfrm>
            <a:off x="5320972" y="355762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1" name="Google Shape;111;p20"/>
          <p:cNvSpPr txBox="1">
            <a:spLocks noGrp="1"/>
          </p:cNvSpPr>
          <p:nvPr>
            <p:ph type="ctrTitle" idx="4"/>
          </p:nvPr>
        </p:nvSpPr>
        <p:spPr>
          <a:xfrm>
            <a:off x="1533599" y="429825"/>
            <a:ext cx="60546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lumns 1">
  <p:cSld name="CUSTOM_14_2">
    <p:bg>
      <p:bgPr>
        <a:solidFill>
          <a:srgbClr val="F3ECDD"/>
        </a:solidFill>
        <a:effectLst/>
      </p:bgPr>
    </p:bg>
    <p:spTree>
      <p:nvGrpSpPr>
        <p:cNvPr id="1" name="Shape 112"/>
        <p:cNvGrpSpPr/>
        <p:nvPr/>
      </p:nvGrpSpPr>
      <p:grpSpPr>
        <a:xfrm>
          <a:off x="0" y="0"/>
          <a:ext cx="0" cy="0"/>
          <a:chOff x="0" y="0"/>
          <a:chExt cx="0" cy="0"/>
        </a:xfrm>
      </p:grpSpPr>
      <p:sp>
        <p:nvSpPr>
          <p:cNvPr id="113" name="Google Shape;113;p21"/>
          <p:cNvSpPr/>
          <p:nvPr/>
        </p:nvSpPr>
        <p:spPr>
          <a:xfrm>
            <a:off x="0" y="2855450"/>
            <a:ext cx="9150600" cy="22947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1"/>
          <p:cNvSpPr txBox="1">
            <a:spLocks noGrp="1"/>
          </p:cNvSpPr>
          <p:nvPr>
            <p:ph type="ctrTitle"/>
          </p:nvPr>
        </p:nvSpPr>
        <p:spPr>
          <a:xfrm>
            <a:off x="1009313" y="3082625"/>
            <a:ext cx="1881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600"/>
              <a:buNone/>
              <a:defRPr sz="1600">
                <a:solidFill>
                  <a:srgbClr val="FFFFFF"/>
                </a:solidFill>
              </a:defRPr>
            </a:lvl1pPr>
            <a:lvl2pPr lvl="1" algn="ctr" rtl="0">
              <a:spcBef>
                <a:spcPts val="0"/>
              </a:spcBef>
              <a:spcAft>
                <a:spcPts val="0"/>
              </a:spcAft>
              <a:buClr>
                <a:srgbClr val="FFFFFF"/>
              </a:buClr>
              <a:buSzPts val="1600"/>
              <a:buNone/>
              <a:defRPr sz="1600">
                <a:solidFill>
                  <a:srgbClr val="FFFFFF"/>
                </a:solidFill>
              </a:defRPr>
            </a:lvl2pPr>
            <a:lvl3pPr lvl="2" algn="ctr" rtl="0">
              <a:spcBef>
                <a:spcPts val="0"/>
              </a:spcBef>
              <a:spcAft>
                <a:spcPts val="0"/>
              </a:spcAft>
              <a:buClr>
                <a:srgbClr val="FFFFFF"/>
              </a:buClr>
              <a:buSzPts val="1600"/>
              <a:buNone/>
              <a:defRPr sz="1600">
                <a:solidFill>
                  <a:srgbClr val="FFFFFF"/>
                </a:solidFill>
              </a:defRPr>
            </a:lvl3pPr>
            <a:lvl4pPr lvl="3" algn="ctr" rtl="0">
              <a:spcBef>
                <a:spcPts val="0"/>
              </a:spcBef>
              <a:spcAft>
                <a:spcPts val="0"/>
              </a:spcAft>
              <a:buClr>
                <a:srgbClr val="FFFFFF"/>
              </a:buClr>
              <a:buSzPts val="1600"/>
              <a:buNone/>
              <a:defRPr sz="1600">
                <a:solidFill>
                  <a:srgbClr val="FFFFFF"/>
                </a:solidFill>
              </a:defRPr>
            </a:lvl4pPr>
            <a:lvl5pPr lvl="4" algn="ctr" rtl="0">
              <a:spcBef>
                <a:spcPts val="0"/>
              </a:spcBef>
              <a:spcAft>
                <a:spcPts val="0"/>
              </a:spcAft>
              <a:buClr>
                <a:srgbClr val="FFFFFF"/>
              </a:buClr>
              <a:buSzPts val="1600"/>
              <a:buNone/>
              <a:defRPr sz="1600">
                <a:solidFill>
                  <a:srgbClr val="FFFFFF"/>
                </a:solidFill>
              </a:defRPr>
            </a:lvl5pPr>
            <a:lvl6pPr lvl="5" algn="ctr" rtl="0">
              <a:spcBef>
                <a:spcPts val="0"/>
              </a:spcBef>
              <a:spcAft>
                <a:spcPts val="0"/>
              </a:spcAft>
              <a:buClr>
                <a:srgbClr val="FFFFFF"/>
              </a:buClr>
              <a:buSzPts val="1600"/>
              <a:buNone/>
              <a:defRPr sz="1600">
                <a:solidFill>
                  <a:srgbClr val="FFFFFF"/>
                </a:solidFill>
              </a:defRPr>
            </a:lvl6pPr>
            <a:lvl7pPr lvl="6" algn="ctr" rtl="0">
              <a:spcBef>
                <a:spcPts val="0"/>
              </a:spcBef>
              <a:spcAft>
                <a:spcPts val="0"/>
              </a:spcAft>
              <a:buClr>
                <a:srgbClr val="FFFFFF"/>
              </a:buClr>
              <a:buSzPts val="1600"/>
              <a:buNone/>
              <a:defRPr sz="1600">
                <a:solidFill>
                  <a:srgbClr val="FFFFFF"/>
                </a:solidFill>
              </a:defRPr>
            </a:lvl7pPr>
            <a:lvl8pPr lvl="7" algn="ctr" rtl="0">
              <a:spcBef>
                <a:spcPts val="0"/>
              </a:spcBef>
              <a:spcAft>
                <a:spcPts val="0"/>
              </a:spcAft>
              <a:buClr>
                <a:srgbClr val="FFFFFF"/>
              </a:buClr>
              <a:buSzPts val="1600"/>
              <a:buNone/>
              <a:defRPr sz="1600">
                <a:solidFill>
                  <a:srgbClr val="FFFFFF"/>
                </a:solidFill>
              </a:defRPr>
            </a:lvl8pPr>
            <a:lvl9pPr lvl="8" algn="ctr" rtl="0">
              <a:spcBef>
                <a:spcPts val="0"/>
              </a:spcBef>
              <a:spcAft>
                <a:spcPts val="0"/>
              </a:spcAft>
              <a:buClr>
                <a:srgbClr val="FFFFFF"/>
              </a:buClr>
              <a:buSzPts val="1600"/>
              <a:buNone/>
              <a:defRPr sz="1600">
                <a:solidFill>
                  <a:srgbClr val="FFFFFF"/>
                </a:solidFill>
              </a:defRPr>
            </a:lvl9pPr>
          </a:lstStyle>
          <a:p>
            <a:endParaRPr/>
          </a:p>
        </p:txBody>
      </p:sp>
      <p:sp>
        <p:nvSpPr>
          <p:cNvPr id="115" name="Google Shape;115;p21"/>
          <p:cNvSpPr txBox="1">
            <a:spLocks noGrp="1"/>
          </p:cNvSpPr>
          <p:nvPr>
            <p:ph type="subTitle" idx="1"/>
          </p:nvPr>
        </p:nvSpPr>
        <p:spPr>
          <a:xfrm>
            <a:off x="1009313" y="361187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116" name="Google Shape;116;p21"/>
          <p:cNvSpPr txBox="1">
            <a:spLocks noGrp="1"/>
          </p:cNvSpPr>
          <p:nvPr>
            <p:ph type="ctrTitle" idx="2"/>
          </p:nvPr>
        </p:nvSpPr>
        <p:spPr>
          <a:xfrm>
            <a:off x="3660288" y="3082625"/>
            <a:ext cx="1881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600"/>
              <a:buNone/>
              <a:defRPr sz="1600">
                <a:solidFill>
                  <a:srgbClr val="FFFFFF"/>
                </a:solidFill>
              </a:defRPr>
            </a:lvl1pPr>
            <a:lvl2pPr lvl="1" algn="ctr" rtl="0">
              <a:spcBef>
                <a:spcPts val="0"/>
              </a:spcBef>
              <a:spcAft>
                <a:spcPts val="0"/>
              </a:spcAft>
              <a:buClr>
                <a:srgbClr val="FFFFFF"/>
              </a:buClr>
              <a:buSzPts val="1600"/>
              <a:buNone/>
              <a:defRPr sz="1600">
                <a:solidFill>
                  <a:srgbClr val="FFFFFF"/>
                </a:solidFill>
              </a:defRPr>
            </a:lvl2pPr>
            <a:lvl3pPr lvl="2" algn="ctr" rtl="0">
              <a:spcBef>
                <a:spcPts val="0"/>
              </a:spcBef>
              <a:spcAft>
                <a:spcPts val="0"/>
              </a:spcAft>
              <a:buClr>
                <a:srgbClr val="FFFFFF"/>
              </a:buClr>
              <a:buSzPts val="1600"/>
              <a:buNone/>
              <a:defRPr sz="1600">
                <a:solidFill>
                  <a:srgbClr val="FFFFFF"/>
                </a:solidFill>
              </a:defRPr>
            </a:lvl3pPr>
            <a:lvl4pPr lvl="3" algn="ctr" rtl="0">
              <a:spcBef>
                <a:spcPts val="0"/>
              </a:spcBef>
              <a:spcAft>
                <a:spcPts val="0"/>
              </a:spcAft>
              <a:buClr>
                <a:srgbClr val="FFFFFF"/>
              </a:buClr>
              <a:buSzPts val="1600"/>
              <a:buNone/>
              <a:defRPr sz="1600">
                <a:solidFill>
                  <a:srgbClr val="FFFFFF"/>
                </a:solidFill>
              </a:defRPr>
            </a:lvl4pPr>
            <a:lvl5pPr lvl="4" algn="ctr" rtl="0">
              <a:spcBef>
                <a:spcPts val="0"/>
              </a:spcBef>
              <a:spcAft>
                <a:spcPts val="0"/>
              </a:spcAft>
              <a:buClr>
                <a:srgbClr val="FFFFFF"/>
              </a:buClr>
              <a:buSzPts val="1600"/>
              <a:buNone/>
              <a:defRPr sz="1600">
                <a:solidFill>
                  <a:srgbClr val="FFFFFF"/>
                </a:solidFill>
              </a:defRPr>
            </a:lvl5pPr>
            <a:lvl6pPr lvl="5" algn="ctr" rtl="0">
              <a:spcBef>
                <a:spcPts val="0"/>
              </a:spcBef>
              <a:spcAft>
                <a:spcPts val="0"/>
              </a:spcAft>
              <a:buClr>
                <a:srgbClr val="FFFFFF"/>
              </a:buClr>
              <a:buSzPts val="1600"/>
              <a:buNone/>
              <a:defRPr sz="1600">
                <a:solidFill>
                  <a:srgbClr val="FFFFFF"/>
                </a:solidFill>
              </a:defRPr>
            </a:lvl6pPr>
            <a:lvl7pPr lvl="6" algn="ctr" rtl="0">
              <a:spcBef>
                <a:spcPts val="0"/>
              </a:spcBef>
              <a:spcAft>
                <a:spcPts val="0"/>
              </a:spcAft>
              <a:buClr>
                <a:srgbClr val="FFFFFF"/>
              </a:buClr>
              <a:buSzPts val="1600"/>
              <a:buNone/>
              <a:defRPr sz="1600">
                <a:solidFill>
                  <a:srgbClr val="FFFFFF"/>
                </a:solidFill>
              </a:defRPr>
            </a:lvl7pPr>
            <a:lvl8pPr lvl="7" algn="ctr" rtl="0">
              <a:spcBef>
                <a:spcPts val="0"/>
              </a:spcBef>
              <a:spcAft>
                <a:spcPts val="0"/>
              </a:spcAft>
              <a:buClr>
                <a:srgbClr val="FFFFFF"/>
              </a:buClr>
              <a:buSzPts val="1600"/>
              <a:buNone/>
              <a:defRPr sz="1600">
                <a:solidFill>
                  <a:srgbClr val="FFFFFF"/>
                </a:solidFill>
              </a:defRPr>
            </a:lvl8pPr>
            <a:lvl9pPr lvl="8" algn="ctr" rtl="0">
              <a:spcBef>
                <a:spcPts val="0"/>
              </a:spcBef>
              <a:spcAft>
                <a:spcPts val="0"/>
              </a:spcAft>
              <a:buClr>
                <a:srgbClr val="FFFFFF"/>
              </a:buClr>
              <a:buSzPts val="1600"/>
              <a:buNone/>
              <a:defRPr sz="1600">
                <a:solidFill>
                  <a:srgbClr val="FFFFFF"/>
                </a:solidFill>
              </a:defRPr>
            </a:lvl9pPr>
          </a:lstStyle>
          <a:p>
            <a:endParaRPr/>
          </a:p>
        </p:txBody>
      </p:sp>
      <p:sp>
        <p:nvSpPr>
          <p:cNvPr id="117" name="Google Shape;117;p21"/>
          <p:cNvSpPr txBox="1">
            <a:spLocks noGrp="1"/>
          </p:cNvSpPr>
          <p:nvPr>
            <p:ph type="subTitle" idx="3"/>
          </p:nvPr>
        </p:nvSpPr>
        <p:spPr>
          <a:xfrm>
            <a:off x="3660288" y="361187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118" name="Google Shape;118;p21"/>
          <p:cNvSpPr txBox="1">
            <a:spLocks noGrp="1"/>
          </p:cNvSpPr>
          <p:nvPr>
            <p:ph type="ctrTitle" idx="4"/>
          </p:nvPr>
        </p:nvSpPr>
        <p:spPr>
          <a:xfrm>
            <a:off x="6311263" y="3082625"/>
            <a:ext cx="1881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600"/>
              <a:buNone/>
              <a:defRPr sz="1600">
                <a:solidFill>
                  <a:srgbClr val="FFFFFF"/>
                </a:solidFill>
              </a:defRPr>
            </a:lvl1pPr>
            <a:lvl2pPr lvl="1" algn="ctr" rtl="0">
              <a:spcBef>
                <a:spcPts val="0"/>
              </a:spcBef>
              <a:spcAft>
                <a:spcPts val="0"/>
              </a:spcAft>
              <a:buClr>
                <a:srgbClr val="FFFFFF"/>
              </a:buClr>
              <a:buSzPts val="1600"/>
              <a:buNone/>
              <a:defRPr sz="1600">
                <a:solidFill>
                  <a:srgbClr val="FFFFFF"/>
                </a:solidFill>
              </a:defRPr>
            </a:lvl2pPr>
            <a:lvl3pPr lvl="2" algn="ctr" rtl="0">
              <a:spcBef>
                <a:spcPts val="0"/>
              </a:spcBef>
              <a:spcAft>
                <a:spcPts val="0"/>
              </a:spcAft>
              <a:buClr>
                <a:srgbClr val="FFFFFF"/>
              </a:buClr>
              <a:buSzPts val="1600"/>
              <a:buNone/>
              <a:defRPr sz="1600">
                <a:solidFill>
                  <a:srgbClr val="FFFFFF"/>
                </a:solidFill>
              </a:defRPr>
            </a:lvl3pPr>
            <a:lvl4pPr lvl="3" algn="ctr" rtl="0">
              <a:spcBef>
                <a:spcPts val="0"/>
              </a:spcBef>
              <a:spcAft>
                <a:spcPts val="0"/>
              </a:spcAft>
              <a:buClr>
                <a:srgbClr val="FFFFFF"/>
              </a:buClr>
              <a:buSzPts val="1600"/>
              <a:buNone/>
              <a:defRPr sz="1600">
                <a:solidFill>
                  <a:srgbClr val="FFFFFF"/>
                </a:solidFill>
              </a:defRPr>
            </a:lvl4pPr>
            <a:lvl5pPr lvl="4" algn="ctr" rtl="0">
              <a:spcBef>
                <a:spcPts val="0"/>
              </a:spcBef>
              <a:spcAft>
                <a:spcPts val="0"/>
              </a:spcAft>
              <a:buClr>
                <a:srgbClr val="FFFFFF"/>
              </a:buClr>
              <a:buSzPts val="1600"/>
              <a:buNone/>
              <a:defRPr sz="1600">
                <a:solidFill>
                  <a:srgbClr val="FFFFFF"/>
                </a:solidFill>
              </a:defRPr>
            </a:lvl5pPr>
            <a:lvl6pPr lvl="5" algn="ctr" rtl="0">
              <a:spcBef>
                <a:spcPts val="0"/>
              </a:spcBef>
              <a:spcAft>
                <a:spcPts val="0"/>
              </a:spcAft>
              <a:buClr>
                <a:srgbClr val="FFFFFF"/>
              </a:buClr>
              <a:buSzPts val="1600"/>
              <a:buNone/>
              <a:defRPr sz="1600">
                <a:solidFill>
                  <a:srgbClr val="FFFFFF"/>
                </a:solidFill>
              </a:defRPr>
            </a:lvl6pPr>
            <a:lvl7pPr lvl="6" algn="ctr" rtl="0">
              <a:spcBef>
                <a:spcPts val="0"/>
              </a:spcBef>
              <a:spcAft>
                <a:spcPts val="0"/>
              </a:spcAft>
              <a:buClr>
                <a:srgbClr val="FFFFFF"/>
              </a:buClr>
              <a:buSzPts val="1600"/>
              <a:buNone/>
              <a:defRPr sz="1600">
                <a:solidFill>
                  <a:srgbClr val="FFFFFF"/>
                </a:solidFill>
              </a:defRPr>
            </a:lvl7pPr>
            <a:lvl8pPr lvl="7" algn="ctr" rtl="0">
              <a:spcBef>
                <a:spcPts val="0"/>
              </a:spcBef>
              <a:spcAft>
                <a:spcPts val="0"/>
              </a:spcAft>
              <a:buClr>
                <a:srgbClr val="FFFFFF"/>
              </a:buClr>
              <a:buSzPts val="1600"/>
              <a:buNone/>
              <a:defRPr sz="1600">
                <a:solidFill>
                  <a:srgbClr val="FFFFFF"/>
                </a:solidFill>
              </a:defRPr>
            </a:lvl8pPr>
            <a:lvl9pPr lvl="8" algn="ctr" rtl="0">
              <a:spcBef>
                <a:spcPts val="0"/>
              </a:spcBef>
              <a:spcAft>
                <a:spcPts val="0"/>
              </a:spcAft>
              <a:buClr>
                <a:srgbClr val="FFFFFF"/>
              </a:buClr>
              <a:buSzPts val="1600"/>
              <a:buNone/>
              <a:defRPr sz="1600">
                <a:solidFill>
                  <a:srgbClr val="FFFFFF"/>
                </a:solidFill>
              </a:defRPr>
            </a:lvl9pPr>
          </a:lstStyle>
          <a:p>
            <a:endParaRPr/>
          </a:p>
        </p:txBody>
      </p:sp>
      <p:sp>
        <p:nvSpPr>
          <p:cNvPr id="119" name="Google Shape;119;p21"/>
          <p:cNvSpPr txBox="1">
            <a:spLocks noGrp="1"/>
          </p:cNvSpPr>
          <p:nvPr>
            <p:ph type="subTitle" idx="5"/>
          </p:nvPr>
        </p:nvSpPr>
        <p:spPr>
          <a:xfrm>
            <a:off x="6311263" y="361187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120" name="Google Shape;120;p21"/>
          <p:cNvSpPr txBox="1">
            <a:spLocks noGrp="1"/>
          </p:cNvSpPr>
          <p:nvPr>
            <p:ph type="ctrTitle" idx="6"/>
          </p:nvPr>
        </p:nvSpPr>
        <p:spPr>
          <a:xfrm>
            <a:off x="1533599" y="429825"/>
            <a:ext cx="60546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Design">
  <p:cSld name="CUSTOM_14_1">
    <p:bg>
      <p:bgPr>
        <a:solidFill>
          <a:srgbClr val="F3ECDD"/>
        </a:solid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ctrTitle"/>
          </p:nvPr>
        </p:nvSpPr>
        <p:spPr>
          <a:xfrm>
            <a:off x="1533599" y="429825"/>
            <a:ext cx="60546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body text">
  <p:cSld name="CUSTOM_8">
    <p:bg>
      <p:bgPr>
        <a:solidFill>
          <a:srgbClr val="F3ECDD"/>
        </a:solidFill>
        <a:effectLst/>
      </p:bgPr>
    </p:bg>
    <p:spTree>
      <p:nvGrpSpPr>
        <p:cNvPr id="1" name="Shape 123"/>
        <p:cNvGrpSpPr/>
        <p:nvPr/>
      </p:nvGrpSpPr>
      <p:grpSpPr>
        <a:xfrm>
          <a:off x="0" y="0"/>
          <a:ext cx="0" cy="0"/>
          <a:chOff x="0" y="0"/>
          <a:chExt cx="0" cy="0"/>
        </a:xfrm>
      </p:grpSpPr>
      <p:sp>
        <p:nvSpPr>
          <p:cNvPr id="124" name="Google Shape;124;p23"/>
          <p:cNvSpPr txBox="1">
            <a:spLocks noGrp="1"/>
          </p:cNvSpPr>
          <p:nvPr>
            <p:ph type="body" idx="1"/>
          </p:nvPr>
        </p:nvSpPr>
        <p:spPr>
          <a:xfrm>
            <a:off x="642050" y="2134800"/>
            <a:ext cx="53082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125" name="Google Shape;125;p23"/>
          <p:cNvSpPr txBox="1">
            <a:spLocks noGrp="1"/>
          </p:cNvSpPr>
          <p:nvPr>
            <p:ph type="title"/>
          </p:nvPr>
        </p:nvSpPr>
        <p:spPr>
          <a:xfrm>
            <a:off x="4722997" y="1262675"/>
            <a:ext cx="3808200" cy="89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slide 1" type="blank">
  <p:cSld name="BLANK">
    <p:bg>
      <p:bgPr>
        <a:solidFill>
          <a:srgbClr val="F3ECDD"/>
        </a:solidFill>
        <a:effectLst/>
      </p:bgPr>
    </p:bg>
    <p:spTree>
      <p:nvGrpSpPr>
        <p:cNvPr id="1" name="Shape 1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1pPr>
            <a:lvl2pPr lvl="1"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2pPr>
            <a:lvl3pPr lvl="2"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3pPr>
            <a:lvl4pPr lvl="3"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4pPr>
            <a:lvl5pPr lvl="4"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5pPr>
            <a:lvl6pPr lvl="5"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6pPr>
            <a:lvl7pPr lvl="6"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7pPr>
            <a:lvl8pPr lvl="7"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8pPr>
            <a:lvl9pPr lvl="8"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9pPr>
          </a:lstStyle>
          <a:p>
            <a:endParaRPr/>
          </a:p>
        </p:txBody>
      </p:sp>
      <p:sp>
        <p:nvSpPr>
          <p:cNvPr id="53" name="Google Shape;53;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rgbClr val="666666"/>
                </a:solidFill>
                <a:latin typeface="Roboto Slab Light"/>
                <a:ea typeface="Roboto Slab Light"/>
                <a:cs typeface="Roboto Slab Light"/>
                <a:sym typeface="Roboto Slab Light"/>
              </a:defRPr>
            </a:lvl1pPr>
            <a:lvl2pPr lvl="1" algn="r" rtl="0">
              <a:buNone/>
              <a:defRPr sz="1300">
                <a:solidFill>
                  <a:srgbClr val="666666"/>
                </a:solidFill>
                <a:latin typeface="Roboto Slab Light"/>
                <a:ea typeface="Roboto Slab Light"/>
                <a:cs typeface="Roboto Slab Light"/>
                <a:sym typeface="Roboto Slab Light"/>
              </a:defRPr>
            </a:lvl2pPr>
            <a:lvl3pPr lvl="2" algn="r" rtl="0">
              <a:buNone/>
              <a:defRPr sz="1300">
                <a:solidFill>
                  <a:srgbClr val="666666"/>
                </a:solidFill>
                <a:latin typeface="Roboto Slab Light"/>
                <a:ea typeface="Roboto Slab Light"/>
                <a:cs typeface="Roboto Slab Light"/>
                <a:sym typeface="Roboto Slab Light"/>
              </a:defRPr>
            </a:lvl3pPr>
            <a:lvl4pPr lvl="3" algn="r" rtl="0">
              <a:buNone/>
              <a:defRPr sz="1300">
                <a:solidFill>
                  <a:srgbClr val="666666"/>
                </a:solidFill>
                <a:latin typeface="Roboto Slab Light"/>
                <a:ea typeface="Roboto Slab Light"/>
                <a:cs typeface="Roboto Slab Light"/>
                <a:sym typeface="Roboto Slab Light"/>
              </a:defRPr>
            </a:lvl4pPr>
            <a:lvl5pPr lvl="4" algn="r" rtl="0">
              <a:buNone/>
              <a:defRPr sz="1300">
                <a:solidFill>
                  <a:srgbClr val="666666"/>
                </a:solidFill>
                <a:latin typeface="Roboto Slab Light"/>
                <a:ea typeface="Roboto Slab Light"/>
                <a:cs typeface="Roboto Slab Light"/>
                <a:sym typeface="Roboto Slab Light"/>
              </a:defRPr>
            </a:lvl5pPr>
            <a:lvl6pPr lvl="5" algn="r" rtl="0">
              <a:buNone/>
              <a:defRPr sz="1300">
                <a:solidFill>
                  <a:srgbClr val="666666"/>
                </a:solidFill>
                <a:latin typeface="Roboto Slab Light"/>
                <a:ea typeface="Roboto Slab Light"/>
                <a:cs typeface="Roboto Slab Light"/>
                <a:sym typeface="Roboto Slab Light"/>
              </a:defRPr>
            </a:lvl6pPr>
            <a:lvl7pPr lvl="6" algn="r" rtl="0">
              <a:buNone/>
              <a:defRPr sz="1300">
                <a:solidFill>
                  <a:srgbClr val="666666"/>
                </a:solidFill>
                <a:latin typeface="Roboto Slab Light"/>
                <a:ea typeface="Roboto Slab Light"/>
                <a:cs typeface="Roboto Slab Light"/>
                <a:sym typeface="Roboto Slab Light"/>
              </a:defRPr>
            </a:lvl7pPr>
            <a:lvl8pPr lvl="7" algn="r" rtl="0">
              <a:buNone/>
              <a:defRPr sz="1300">
                <a:solidFill>
                  <a:srgbClr val="666666"/>
                </a:solidFill>
                <a:latin typeface="Roboto Slab Light"/>
                <a:ea typeface="Roboto Slab Light"/>
                <a:cs typeface="Roboto Slab Light"/>
                <a:sym typeface="Roboto Slab Light"/>
              </a:defRPr>
            </a:lvl8pPr>
            <a:lvl9pPr lvl="8" algn="r" rtl="0">
              <a:buNone/>
              <a:defRPr sz="1300">
                <a:solidFill>
                  <a:srgbClr val="666666"/>
                </a:solidFill>
                <a:latin typeface="Roboto Slab Light"/>
                <a:ea typeface="Roboto Slab Light"/>
                <a:cs typeface="Roboto Slab Light"/>
                <a:sym typeface="Roboto Slab Light"/>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hyperlink" Target="https://international.univ-lille.fr/partir-a-letranger/stage-a-letranger/eu4eu-france/"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hyperlink" Target="http://www.eu4eu.org/default.aspx#logi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eu4eu.org/default.aspx#login"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1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hyperlink" Target="https://www.linkedin.com/showcase/eu4eu-european-universities-for-the-eu" TargetMode="Externa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4.xml"/><Relationship Id="rId16"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hyperlink" Target="https://eng.eu4eu.org/" TargetMode="Externa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hyperlink" Target="https://www.eu4eufrance.eu/" TargetMode="External"/><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go.com/"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CDD"/>
        </a:solidFill>
        <a:effectLst/>
      </p:bgPr>
    </p:bg>
    <p:spTree>
      <p:nvGrpSpPr>
        <p:cNvPr id="1" name="Shape 130"/>
        <p:cNvGrpSpPr/>
        <p:nvPr/>
      </p:nvGrpSpPr>
      <p:grpSpPr>
        <a:xfrm>
          <a:off x="0" y="0"/>
          <a:ext cx="0" cy="0"/>
          <a:chOff x="0" y="0"/>
          <a:chExt cx="0" cy="0"/>
        </a:xfrm>
      </p:grpSpPr>
      <p:sp>
        <p:nvSpPr>
          <p:cNvPr id="131" name="Google Shape;131;p25"/>
          <p:cNvSpPr txBox="1">
            <a:spLocks noGrp="1"/>
          </p:cNvSpPr>
          <p:nvPr>
            <p:ph type="subTitle" idx="1"/>
          </p:nvPr>
        </p:nvSpPr>
        <p:spPr>
          <a:xfrm>
            <a:off x="879525" y="3337275"/>
            <a:ext cx="3302700" cy="8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400"/>
              <a:t>Stages en UE dans le domaine des </a:t>
            </a:r>
            <a:endParaRPr sz="1400"/>
          </a:p>
          <a:p>
            <a:pPr marL="0" lvl="0" indent="0" algn="l" rtl="0">
              <a:spcBef>
                <a:spcPts val="0"/>
              </a:spcBef>
              <a:spcAft>
                <a:spcPts val="0"/>
              </a:spcAft>
              <a:buNone/>
            </a:pPr>
            <a:r>
              <a:rPr lang="fr" sz="2400"/>
              <a:t>fonds &amp; projets européens</a:t>
            </a:r>
            <a:endParaRPr sz="2400"/>
          </a:p>
          <a:p>
            <a:pPr marL="0" lvl="0" indent="0" algn="l" rtl="0">
              <a:spcBef>
                <a:spcPts val="0"/>
              </a:spcBef>
              <a:spcAft>
                <a:spcPts val="0"/>
              </a:spcAft>
              <a:buNone/>
            </a:pPr>
            <a:r>
              <a:rPr lang="fr" sz="1400"/>
              <a:t>(toutes disciplines)</a:t>
            </a:r>
            <a:endParaRPr sz="1400"/>
          </a:p>
        </p:txBody>
      </p:sp>
      <p:sp>
        <p:nvSpPr>
          <p:cNvPr id="132" name="Google Shape;132;p25"/>
          <p:cNvSpPr txBox="1">
            <a:spLocks noGrp="1"/>
          </p:cNvSpPr>
          <p:nvPr>
            <p:ph type="ctrTitle"/>
          </p:nvPr>
        </p:nvSpPr>
        <p:spPr>
          <a:xfrm>
            <a:off x="879525" y="1504025"/>
            <a:ext cx="399960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 b="1">
                <a:latin typeface="Barlow Semi Condensed"/>
                <a:ea typeface="Barlow Semi Condensed"/>
                <a:cs typeface="Barlow Semi Condensed"/>
                <a:sym typeface="Barlow Semi Condensed"/>
              </a:rPr>
              <a:t>EU4EU</a:t>
            </a:r>
            <a:endParaRPr b="1">
              <a:latin typeface="Barlow Semi Condensed"/>
              <a:ea typeface="Barlow Semi Condensed"/>
              <a:cs typeface="Barlow Semi Condensed"/>
              <a:sym typeface="Barlow Semi Condensed"/>
            </a:endParaRPr>
          </a:p>
          <a:p>
            <a:pPr marL="0" lvl="0" indent="0" algn="l" rtl="0">
              <a:spcBef>
                <a:spcPts val="0"/>
              </a:spcBef>
              <a:spcAft>
                <a:spcPts val="0"/>
              </a:spcAft>
              <a:buNone/>
            </a:pPr>
            <a:r>
              <a:rPr lang="fr" sz="5200" b="1">
                <a:latin typeface="Barlow Semi Condensed"/>
                <a:ea typeface="Barlow Semi Condensed"/>
                <a:cs typeface="Barlow Semi Condensed"/>
                <a:sym typeface="Barlow Semi Condensed"/>
              </a:rPr>
              <a:t>FRANCE</a:t>
            </a:r>
            <a:r>
              <a:rPr lang="fr">
                <a:solidFill>
                  <a:srgbClr val="123D60"/>
                </a:solidFill>
              </a:rPr>
              <a:t> </a:t>
            </a:r>
            <a:endParaRPr>
              <a:solidFill>
                <a:srgbClr val="123D60"/>
              </a:solidFill>
            </a:endParaRPr>
          </a:p>
        </p:txBody>
      </p:sp>
      <p:pic>
        <p:nvPicPr>
          <p:cNvPr id="133" name="Google Shape;133;p25"/>
          <p:cNvPicPr preferRelativeResize="0"/>
          <p:nvPr/>
        </p:nvPicPr>
        <p:blipFill>
          <a:blip r:embed="rId3">
            <a:alphaModFix/>
          </a:blip>
          <a:stretch>
            <a:fillRect/>
          </a:stretch>
        </p:blipFill>
        <p:spPr>
          <a:xfrm>
            <a:off x="7874800" y="153109"/>
            <a:ext cx="494425" cy="494425"/>
          </a:xfrm>
          <a:prstGeom prst="rect">
            <a:avLst/>
          </a:prstGeom>
          <a:noFill/>
          <a:ln>
            <a:noFill/>
          </a:ln>
        </p:spPr>
      </p:pic>
      <p:pic>
        <p:nvPicPr>
          <p:cNvPr id="134" name="Google Shape;134;p25"/>
          <p:cNvPicPr preferRelativeResize="0"/>
          <p:nvPr/>
        </p:nvPicPr>
        <p:blipFill>
          <a:blip r:embed="rId4">
            <a:alphaModFix/>
          </a:blip>
          <a:stretch>
            <a:fillRect/>
          </a:stretch>
        </p:blipFill>
        <p:spPr>
          <a:xfrm>
            <a:off x="5748100" y="186111"/>
            <a:ext cx="1137427" cy="428400"/>
          </a:xfrm>
          <a:prstGeom prst="rect">
            <a:avLst/>
          </a:prstGeom>
          <a:noFill/>
          <a:ln>
            <a:noFill/>
          </a:ln>
        </p:spPr>
      </p:pic>
      <p:pic>
        <p:nvPicPr>
          <p:cNvPr id="135" name="Google Shape;135;p25"/>
          <p:cNvPicPr preferRelativeResize="0"/>
          <p:nvPr/>
        </p:nvPicPr>
        <p:blipFill>
          <a:blip r:embed="rId5">
            <a:alphaModFix/>
          </a:blip>
          <a:stretch>
            <a:fillRect/>
          </a:stretch>
        </p:blipFill>
        <p:spPr>
          <a:xfrm>
            <a:off x="709625" y="153100"/>
            <a:ext cx="1733232" cy="494425"/>
          </a:xfrm>
          <a:prstGeom prst="rect">
            <a:avLst/>
          </a:prstGeom>
          <a:noFill/>
          <a:ln>
            <a:noFill/>
          </a:ln>
        </p:spPr>
      </p:pic>
      <p:pic>
        <p:nvPicPr>
          <p:cNvPr id="136" name="Google Shape;136;p25"/>
          <p:cNvPicPr preferRelativeResize="0"/>
          <p:nvPr/>
        </p:nvPicPr>
        <p:blipFill>
          <a:blip r:embed="rId6">
            <a:alphaModFix/>
          </a:blip>
          <a:stretch>
            <a:fillRect/>
          </a:stretch>
        </p:blipFill>
        <p:spPr>
          <a:xfrm>
            <a:off x="5905500" y="1020050"/>
            <a:ext cx="3015525" cy="2131000"/>
          </a:xfrm>
          <a:prstGeom prst="rect">
            <a:avLst/>
          </a:prstGeom>
          <a:noFill/>
          <a:ln>
            <a:noFill/>
          </a:ln>
        </p:spPr>
      </p:pic>
      <p:pic>
        <p:nvPicPr>
          <p:cNvPr id="137" name="Google Shape;137;p25"/>
          <p:cNvPicPr preferRelativeResize="0"/>
          <p:nvPr/>
        </p:nvPicPr>
        <p:blipFill>
          <a:blip r:embed="rId7">
            <a:alphaModFix/>
          </a:blip>
          <a:stretch>
            <a:fillRect/>
          </a:stretch>
        </p:blipFill>
        <p:spPr>
          <a:xfrm>
            <a:off x="8437475" y="1379275"/>
            <a:ext cx="391575" cy="206602"/>
          </a:xfrm>
          <a:prstGeom prst="rect">
            <a:avLst/>
          </a:prstGeom>
          <a:noFill/>
          <a:ln>
            <a:noFill/>
          </a:ln>
        </p:spPr>
      </p:pic>
      <p:pic>
        <p:nvPicPr>
          <p:cNvPr id="138" name="Google Shape;138;p25"/>
          <p:cNvPicPr preferRelativeResize="0"/>
          <p:nvPr/>
        </p:nvPicPr>
        <p:blipFill>
          <a:blip r:embed="rId8">
            <a:alphaModFix/>
          </a:blip>
          <a:stretch>
            <a:fillRect/>
          </a:stretch>
        </p:blipFill>
        <p:spPr>
          <a:xfrm>
            <a:off x="4241562" y="1020050"/>
            <a:ext cx="1506532" cy="2130996"/>
          </a:xfrm>
          <a:prstGeom prst="rect">
            <a:avLst/>
          </a:prstGeom>
          <a:noFill/>
          <a:ln>
            <a:noFill/>
          </a:ln>
        </p:spPr>
      </p:pic>
      <p:grpSp>
        <p:nvGrpSpPr>
          <p:cNvPr id="139" name="Google Shape;139;p25"/>
          <p:cNvGrpSpPr/>
          <p:nvPr/>
        </p:nvGrpSpPr>
        <p:grpSpPr>
          <a:xfrm>
            <a:off x="0" y="1157835"/>
            <a:ext cx="9144000" cy="4214390"/>
            <a:chOff x="0" y="929235"/>
            <a:chExt cx="9144000" cy="4214390"/>
          </a:xfrm>
        </p:grpSpPr>
        <p:grpSp>
          <p:nvGrpSpPr>
            <p:cNvPr id="140" name="Google Shape;140;p25"/>
            <p:cNvGrpSpPr/>
            <p:nvPr/>
          </p:nvGrpSpPr>
          <p:grpSpPr>
            <a:xfrm>
              <a:off x="0" y="929235"/>
              <a:ext cx="9144000" cy="4214390"/>
              <a:chOff x="0" y="929235"/>
              <a:chExt cx="9144000" cy="4214390"/>
            </a:xfrm>
          </p:grpSpPr>
          <p:sp>
            <p:nvSpPr>
              <p:cNvPr id="141" name="Google Shape;141;p25"/>
              <p:cNvSpPr/>
              <p:nvPr/>
            </p:nvSpPr>
            <p:spPr>
              <a:xfrm>
                <a:off x="0" y="3977825"/>
                <a:ext cx="9144000" cy="1165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25"/>
              <p:cNvGrpSpPr/>
              <p:nvPr/>
            </p:nvGrpSpPr>
            <p:grpSpPr>
              <a:xfrm>
                <a:off x="5197489" y="929235"/>
                <a:ext cx="2494585" cy="3630924"/>
                <a:chOff x="636800" y="682725"/>
                <a:chExt cx="833000" cy="1212450"/>
              </a:xfrm>
            </p:grpSpPr>
            <p:sp>
              <p:nvSpPr>
                <p:cNvPr id="143" name="Google Shape;143;p25"/>
                <p:cNvSpPr/>
                <p:nvPr/>
              </p:nvSpPr>
              <p:spPr>
                <a:xfrm>
                  <a:off x="1172950" y="1237800"/>
                  <a:ext cx="127500" cy="370000"/>
                </a:xfrm>
                <a:custGeom>
                  <a:avLst/>
                  <a:gdLst/>
                  <a:ahLst/>
                  <a:cxnLst/>
                  <a:rect l="l" t="t" r="r" b="b"/>
                  <a:pathLst>
                    <a:path w="5100" h="14800" extrusionOk="0">
                      <a:moveTo>
                        <a:pt x="2240" y="0"/>
                      </a:moveTo>
                      <a:cubicBezTo>
                        <a:pt x="1118" y="0"/>
                        <a:pt x="0" y="674"/>
                        <a:pt x="0" y="674"/>
                      </a:cubicBezTo>
                      <a:cubicBezTo>
                        <a:pt x="0" y="674"/>
                        <a:pt x="100" y="10347"/>
                        <a:pt x="1350" y="13272"/>
                      </a:cubicBezTo>
                      <a:cubicBezTo>
                        <a:pt x="1795" y="14441"/>
                        <a:pt x="2224" y="14799"/>
                        <a:pt x="2584" y="14799"/>
                      </a:cubicBezTo>
                      <a:cubicBezTo>
                        <a:pt x="3155" y="14799"/>
                        <a:pt x="3550" y="13897"/>
                        <a:pt x="3550" y="13897"/>
                      </a:cubicBezTo>
                      <a:cubicBezTo>
                        <a:pt x="3550" y="13897"/>
                        <a:pt x="5100" y="5673"/>
                        <a:pt x="4375" y="2024"/>
                      </a:cubicBezTo>
                      <a:cubicBezTo>
                        <a:pt x="4051" y="439"/>
                        <a:pt x="3144" y="0"/>
                        <a:pt x="2240"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5"/>
                <p:cNvSpPr/>
                <p:nvPr/>
              </p:nvSpPr>
              <p:spPr>
                <a:xfrm>
                  <a:off x="1123575" y="1837650"/>
                  <a:ext cx="247500" cy="55025"/>
                </a:xfrm>
                <a:custGeom>
                  <a:avLst/>
                  <a:gdLst/>
                  <a:ahLst/>
                  <a:cxnLst/>
                  <a:rect l="l" t="t" r="r" b="b"/>
                  <a:pathLst>
                    <a:path w="9900" h="2201" extrusionOk="0">
                      <a:moveTo>
                        <a:pt x="4900" y="1"/>
                      </a:moveTo>
                      <a:cubicBezTo>
                        <a:pt x="4275" y="1"/>
                        <a:pt x="3525" y="1"/>
                        <a:pt x="2900" y="101"/>
                      </a:cubicBezTo>
                      <a:lnTo>
                        <a:pt x="2500" y="626"/>
                      </a:lnTo>
                      <a:lnTo>
                        <a:pt x="1351" y="626"/>
                      </a:lnTo>
                      <a:lnTo>
                        <a:pt x="1651" y="326"/>
                      </a:lnTo>
                      <a:lnTo>
                        <a:pt x="1651" y="326"/>
                      </a:lnTo>
                      <a:cubicBezTo>
                        <a:pt x="626" y="426"/>
                        <a:pt x="1" y="726"/>
                        <a:pt x="1" y="1051"/>
                      </a:cubicBezTo>
                      <a:cubicBezTo>
                        <a:pt x="1" y="1675"/>
                        <a:pt x="2175" y="2200"/>
                        <a:pt x="4900" y="2200"/>
                      </a:cubicBezTo>
                      <a:cubicBezTo>
                        <a:pt x="7599" y="2200"/>
                        <a:pt x="9899" y="1675"/>
                        <a:pt x="9899" y="1051"/>
                      </a:cubicBezTo>
                      <a:cubicBezTo>
                        <a:pt x="9899" y="526"/>
                        <a:pt x="7599" y="1"/>
                        <a:pt x="4900" y="1"/>
                      </a:cubicBezTo>
                      <a:close/>
                    </a:path>
                  </a:pathLst>
                </a:custGeom>
                <a:solidFill>
                  <a:srgbClr val="123D60">
                    <a:alpha val="292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5"/>
                <p:cNvSpPr/>
                <p:nvPr/>
              </p:nvSpPr>
              <p:spPr>
                <a:xfrm>
                  <a:off x="1157325" y="1538375"/>
                  <a:ext cx="125000" cy="314925"/>
                </a:xfrm>
                <a:custGeom>
                  <a:avLst/>
                  <a:gdLst/>
                  <a:ahLst/>
                  <a:cxnLst/>
                  <a:rect l="l" t="t" r="r" b="b"/>
                  <a:pathLst>
                    <a:path w="5000" h="12597" extrusionOk="0">
                      <a:moveTo>
                        <a:pt x="2979" y="1"/>
                      </a:moveTo>
                      <a:cubicBezTo>
                        <a:pt x="2429" y="1"/>
                        <a:pt x="1875" y="451"/>
                        <a:pt x="1875" y="1149"/>
                      </a:cubicBezTo>
                      <a:cubicBezTo>
                        <a:pt x="1975" y="2598"/>
                        <a:pt x="1350" y="10422"/>
                        <a:pt x="1350" y="10422"/>
                      </a:cubicBezTo>
                      <a:lnTo>
                        <a:pt x="1" y="12597"/>
                      </a:lnTo>
                      <a:lnTo>
                        <a:pt x="1150" y="12597"/>
                      </a:lnTo>
                      <a:lnTo>
                        <a:pt x="2700" y="10522"/>
                      </a:lnTo>
                      <a:cubicBezTo>
                        <a:pt x="2700" y="10522"/>
                        <a:pt x="3750" y="6448"/>
                        <a:pt x="4375" y="4798"/>
                      </a:cubicBezTo>
                      <a:cubicBezTo>
                        <a:pt x="5000" y="3023"/>
                        <a:pt x="4050" y="1349"/>
                        <a:pt x="4050" y="1349"/>
                      </a:cubicBezTo>
                      <a:cubicBezTo>
                        <a:pt x="4002" y="394"/>
                        <a:pt x="3492" y="1"/>
                        <a:pt x="2979" y="1"/>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5"/>
                <p:cNvSpPr/>
                <p:nvPr/>
              </p:nvSpPr>
              <p:spPr>
                <a:xfrm>
                  <a:off x="1199200" y="1295950"/>
                  <a:ext cx="88550" cy="383000"/>
                </a:xfrm>
                <a:custGeom>
                  <a:avLst/>
                  <a:gdLst/>
                  <a:ahLst/>
                  <a:cxnLst/>
                  <a:rect l="l" t="t" r="r" b="b"/>
                  <a:pathLst>
                    <a:path w="3542" h="15320" extrusionOk="0">
                      <a:moveTo>
                        <a:pt x="3425" y="1"/>
                      </a:moveTo>
                      <a:lnTo>
                        <a:pt x="3425" y="1"/>
                      </a:lnTo>
                      <a:cubicBezTo>
                        <a:pt x="3507" y="564"/>
                        <a:pt x="3541" y="1229"/>
                        <a:pt x="3541" y="1948"/>
                      </a:cubicBezTo>
                      <a:lnTo>
                        <a:pt x="3541" y="1948"/>
                      </a:lnTo>
                      <a:cubicBezTo>
                        <a:pt x="3542" y="1230"/>
                        <a:pt x="3507" y="567"/>
                        <a:pt x="3425" y="1"/>
                      </a:cubicBezTo>
                      <a:close/>
                      <a:moveTo>
                        <a:pt x="3541" y="1948"/>
                      </a:moveTo>
                      <a:lnTo>
                        <a:pt x="3541" y="1948"/>
                      </a:lnTo>
                      <a:cubicBezTo>
                        <a:pt x="3541" y="4938"/>
                        <a:pt x="2942" y="8868"/>
                        <a:pt x="2700" y="10621"/>
                      </a:cubicBezTo>
                      <a:cubicBezTo>
                        <a:pt x="2942" y="8947"/>
                        <a:pt x="3542" y="4961"/>
                        <a:pt x="3541" y="1948"/>
                      </a:cubicBezTo>
                      <a:close/>
                      <a:moveTo>
                        <a:pt x="200" y="10846"/>
                      </a:moveTo>
                      <a:cubicBezTo>
                        <a:pt x="200" y="11571"/>
                        <a:pt x="100" y="13445"/>
                        <a:pt x="0" y="15320"/>
                      </a:cubicBezTo>
                      <a:cubicBezTo>
                        <a:pt x="100" y="13445"/>
                        <a:pt x="200" y="11571"/>
                        <a:pt x="200" y="10946"/>
                      </a:cubicBezTo>
                      <a:lnTo>
                        <a:pt x="200" y="10846"/>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5"/>
                <p:cNvSpPr/>
                <p:nvPr/>
              </p:nvSpPr>
              <p:spPr>
                <a:xfrm>
                  <a:off x="1172950" y="1236500"/>
                  <a:ext cx="122500" cy="340600"/>
                </a:xfrm>
                <a:custGeom>
                  <a:avLst/>
                  <a:gdLst/>
                  <a:ahLst/>
                  <a:cxnLst/>
                  <a:rect l="l" t="t" r="r" b="b"/>
                  <a:pathLst>
                    <a:path w="4900" h="13624" extrusionOk="0">
                      <a:moveTo>
                        <a:pt x="2175" y="1"/>
                      </a:moveTo>
                      <a:cubicBezTo>
                        <a:pt x="1050" y="1"/>
                        <a:pt x="0" y="726"/>
                        <a:pt x="0" y="726"/>
                      </a:cubicBezTo>
                      <a:cubicBezTo>
                        <a:pt x="0" y="726"/>
                        <a:pt x="100" y="10199"/>
                        <a:pt x="1250" y="13224"/>
                      </a:cubicBezTo>
                      <a:cubicBezTo>
                        <a:pt x="1250" y="12499"/>
                        <a:pt x="1775" y="12074"/>
                        <a:pt x="2400" y="12074"/>
                      </a:cubicBezTo>
                      <a:cubicBezTo>
                        <a:pt x="2925" y="12074"/>
                        <a:pt x="3425" y="12499"/>
                        <a:pt x="3425" y="13424"/>
                      </a:cubicBezTo>
                      <a:cubicBezTo>
                        <a:pt x="3425" y="13424"/>
                        <a:pt x="3550" y="13524"/>
                        <a:pt x="3550" y="13624"/>
                      </a:cubicBezTo>
                      <a:cubicBezTo>
                        <a:pt x="3650" y="13524"/>
                        <a:pt x="3650" y="13324"/>
                        <a:pt x="3750" y="12999"/>
                      </a:cubicBezTo>
                      <a:cubicBezTo>
                        <a:pt x="4050" y="10824"/>
                        <a:pt x="4900" y="5300"/>
                        <a:pt x="4475" y="2376"/>
                      </a:cubicBezTo>
                      <a:lnTo>
                        <a:pt x="4475" y="2276"/>
                      </a:lnTo>
                      <a:lnTo>
                        <a:pt x="4375" y="2276"/>
                      </a:lnTo>
                      <a:lnTo>
                        <a:pt x="4375" y="2176"/>
                      </a:lnTo>
                      <a:lnTo>
                        <a:pt x="4375" y="2076"/>
                      </a:lnTo>
                      <a:cubicBezTo>
                        <a:pt x="4050" y="501"/>
                        <a:pt x="3125" y="1"/>
                        <a:pt x="2175" y="1"/>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5"/>
                <p:cNvSpPr/>
                <p:nvPr/>
              </p:nvSpPr>
              <p:spPr>
                <a:xfrm>
                  <a:off x="1157325" y="1538325"/>
                  <a:ext cx="116875" cy="314975"/>
                </a:xfrm>
                <a:custGeom>
                  <a:avLst/>
                  <a:gdLst/>
                  <a:ahLst/>
                  <a:cxnLst/>
                  <a:rect l="l" t="t" r="r" b="b"/>
                  <a:pathLst>
                    <a:path w="4675" h="12599" extrusionOk="0">
                      <a:moveTo>
                        <a:pt x="3025" y="1"/>
                      </a:moveTo>
                      <a:cubicBezTo>
                        <a:pt x="2400" y="1"/>
                        <a:pt x="1875" y="426"/>
                        <a:pt x="1875" y="1151"/>
                      </a:cubicBezTo>
                      <a:lnTo>
                        <a:pt x="1875" y="1251"/>
                      </a:lnTo>
                      <a:cubicBezTo>
                        <a:pt x="1875" y="1876"/>
                        <a:pt x="1775" y="3750"/>
                        <a:pt x="1675" y="5625"/>
                      </a:cubicBezTo>
                      <a:lnTo>
                        <a:pt x="1675" y="5725"/>
                      </a:lnTo>
                      <a:cubicBezTo>
                        <a:pt x="1550" y="7924"/>
                        <a:pt x="1350" y="10099"/>
                        <a:pt x="1350" y="10424"/>
                      </a:cubicBezTo>
                      <a:lnTo>
                        <a:pt x="1" y="12599"/>
                      </a:lnTo>
                      <a:lnTo>
                        <a:pt x="1150" y="12599"/>
                      </a:lnTo>
                      <a:lnTo>
                        <a:pt x="2700" y="10524"/>
                      </a:lnTo>
                      <a:cubicBezTo>
                        <a:pt x="2800" y="10424"/>
                        <a:pt x="3750" y="6450"/>
                        <a:pt x="4375" y="4800"/>
                      </a:cubicBezTo>
                      <a:cubicBezTo>
                        <a:pt x="4675" y="3850"/>
                        <a:pt x="4575" y="2925"/>
                        <a:pt x="4475" y="2175"/>
                      </a:cubicBezTo>
                      <a:cubicBezTo>
                        <a:pt x="4375" y="1975"/>
                        <a:pt x="4275" y="1776"/>
                        <a:pt x="4175" y="1551"/>
                      </a:cubicBezTo>
                      <a:cubicBezTo>
                        <a:pt x="4175" y="1451"/>
                        <a:pt x="4050" y="1351"/>
                        <a:pt x="4050" y="1351"/>
                      </a:cubicBezTo>
                      <a:cubicBezTo>
                        <a:pt x="4050" y="426"/>
                        <a:pt x="3550" y="1"/>
                        <a:pt x="3025" y="1"/>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5"/>
                <p:cNvSpPr/>
                <p:nvPr/>
              </p:nvSpPr>
              <p:spPr>
                <a:xfrm>
                  <a:off x="1133575" y="1798900"/>
                  <a:ext cx="104400" cy="75350"/>
                </a:xfrm>
                <a:custGeom>
                  <a:avLst/>
                  <a:gdLst/>
                  <a:ahLst/>
                  <a:cxnLst/>
                  <a:rect l="l" t="t" r="r" b="b"/>
                  <a:pathLst>
                    <a:path w="4176" h="3014" extrusionOk="0">
                      <a:moveTo>
                        <a:pt x="3750" y="1"/>
                      </a:moveTo>
                      <a:cubicBezTo>
                        <a:pt x="3750" y="1"/>
                        <a:pt x="2625" y="1651"/>
                        <a:pt x="2100" y="2076"/>
                      </a:cubicBezTo>
                      <a:cubicBezTo>
                        <a:pt x="1949" y="2198"/>
                        <a:pt x="1806" y="2242"/>
                        <a:pt x="1679" y="2242"/>
                      </a:cubicBezTo>
                      <a:cubicBezTo>
                        <a:pt x="1366" y="2242"/>
                        <a:pt x="1151" y="1976"/>
                        <a:pt x="1151" y="1976"/>
                      </a:cubicBezTo>
                      <a:cubicBezTo>
                        <a:pt x="1151" y="1976"/>
                        <a:pt x="1" y="2376"/>
                        <a:pt x="226" y="2800"/>
                      </a:cubicBezTo>
                      <a:cubicBezTo>
                        <a:pt x="301" y="2960"/>
                        <a:pt x="596" y="3014"/>
                        <a:pt x="953" y="3014"/>
                      </a:cubicBezTo>
                      <a:cubicBezTo>
                        <a:pt x="1548" y="3014"/>
                        <a:pt x="2313" y="2863"/>
                        <a:pt x="2500" y="2800"/>
                      </a:cubicBezTo>
                      <a:cubicBezTo>
                        <a:pt x="2725" y="2701"/>
                        <a:pt x="3450" y="1551"/>
                        <a:pt x="3450" y="1551"/>
                      </a:cubicBezTo>
                      <a:lnTo>
                        <a:pt x="3450" y="2800"/>
                      </a:lnTo>
                      <a:lnTo>
                        <a:pt x="3550" y="2800"/>
                      </a:lnTo>
                      <a:cubicBezTo>
                        <a:pt x="3550" y="2800"/>
                        <a:pt x="3875" y="1751"/>
                        <a:pt x="3975" y="1126"/>
                      </a:cubicBezTo>
                      <a:cubicBezTo>
                        <a:pt x="4175" y="401"/>
                        <a:pt x="3750" y="1"/>
                        <a:pt x="3750"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5"/>
                <p:cNvSpPr/>
                <p:nvPr/>
              </p:nvSpPr>
              <p:spPr>
                <a:xfrm>
                  <a:off x="1292925" y="1793300"/>
                  <a:ext cx="51900" cy="87825"/>
                </a:xfrm>
                <a:custGeom>
                  <a:avLst/>
                  <a:gdLst/>
                  <a:ahLst/>
                  <a:cxnLst/>
                  <a:rect l="l" t="t" r="r" b="b"/>
                  <a:pathLst>
                    <a:path w="2076" h="3513" extrusionOk="0">
                      <a:moveTo>
                        <a:pt x="1975" y="0"/>
                      </a:moveTo>
                      <a:lnTo>
                        <a:pt x="626" y="625"/>
                      </a:lnTo>
                      <a:lnTo>
                        <a:pt x="201" y="1675"/>
                      </a:lnTo>
                      <a:lnTo>
                        <a:pt x="1" y="2825"/>
                      </a:lnTo>
                      <a:cubicBezTo>
                        <a:pt x="89" y="3331"/>
                        <a:pt x="399" y="3512"/>
                        <a:pt x="747" y="3512"/>
                      </a:cubicBezTo>
                      <a:cubicBezTo>
                        <a:pt x="1190" y="3512"/>
                        <a:pt x="1693" y="3218"/>
                        <a:pt x="1875" y="2925"/>
                      </a:cubicBezTo>
                      <a:cubicBezTo>
                        <a:pt x="2075" y="2400"/>
                        <a:pt x="1975" y="0"/>
                        <a:pt x="1975"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5"/>
                <p:cNvSpPr/>
                <p:nvPr/>
              </p:nvSpPr>
              <p:spPr>
                <a:xfrm>
                  <a:off x="1284475" y="1526625"/>
                  <a:ext cx="91600" cy="317450"/>
                </a:xfrm>
                <a:custGeom>
                  <a:avLst/>
                  <a:gdLst/>
                  <a:ahLst/>
                  <a:cxnLst/>
                  <a:rect l="l" t="t" r="r" b="b"/>
                  <a:pathLst>
                    <a:path w="3664" h="12698" extrusionOk="0">
                      <a:moveTo>
                        <a:pt x="1350" y="1"/>
                      </a:moveTo>
                      <a:cubicBezTo>
                        <a:pt x="666" y="1"/>
                        <a:pt x="1" y="808"/>
                        <a:pt x="214" y="2019"/>
                      </a:cubicBezTo>
                      <a:cubicBezTo>
                        <a:pt x="639" y="4318"/>
                        <a:pt x="839" y="10767"/>
                        <a:pt x="839" y="10767"/>
                      </a:cubicBezTo>
                      <a:lnTo>
                        <a:pt x="539" y="12342"/>
                      </a:lnTo>
                      <a:cubicBezTo>
                        <a:pt x="539" y="12342"/>
                        <a:pt x="895" y="12698"/>
                        <a:pt x="1425" y="12698"/>
                      </a:cubicBezTo>
                      <a:cubicBezTo>
                        <a:pt x="1539" y="12698"/>
                        <a:pt x="1660" y="12681"/>
                        <a:pt x="1788" y="12642"/>
                      </a:cubicBezTo>
                      <a:cubicBezTo>
                        <a:pt x="2088" y="12542"/>
                        <a:pt x="2213" y="11817"/>
                        <a:pt x="2213" y="11817"/>
                      </a:cubicBezTo>
                      <a:cubicBezTo>
                        <a:pt x="2213" y="11817"/>
                        <a:pt x="2513" y="8067"/>
                        <a:pt x="3138" y="6193"/>
                      </a:cubicBezTo>
                      <a:cubicBezTo>
                        <a:pt x="3663" y="4218"/>
                        <a:pt x="2613" y="2144"/>
                        <a:pt x="2613" y="2144"/>
                      </a:cubicBezTo>
                      <a:cubicBezTo>
                        <a:pt x="2566" y="624"/>
                        <a:pt x="1951" y="1"/>
                        <a:pt x="1350" y="1"/>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5"/>
                <p:cNvSpPr/>
                <p:nvPr/>
              </p:nvSpPr>
              <p:spPr>
                <a:xfrm>
                  <a:off x="1253550" y="1251025"/>
                  <a:ext cx="145625" cy="357450"/>
                </a:xfrm>
                <a:custGeom>
                  <a:avLst/>
                  <a:gdLst/>
                  <a:ahLst/>
                  <a:cxnLst/>
                  <a:rect l="l" t="t" r="r" b="b"/>
                  <a:pathLst>
                    <a:path w="5825" h="14298" extrusionOk="0">
                      <a:moveTo>
                        <a:pt x="1718" y="1"/>
                      </a:moveTo>
                      <a:cubicBezTo>
                        <a:pt x="774" y="1"/>
                        <a:pt x="1" y="245"/>
                        <a:pt x="1" y="245"/>
                      </a:cubicBezTo>
                      <a:cubicBezTo>
                        <a:pt x="1" y="245"/>
                        <a:pt x="101" y="9818"/>
                        <a:pt x="1451" y="12743"/>
                      </a:cubicBezTo>
                      <a:cubicBezTo>
                        <a:pt x="1964" y="13943"/>
                        <a:pt x="2460" y="14297"/>
                        <a:pt x="2867" y="14297"/>
                      </a:cubicBezTo>
                      <a:cubicBezTo>
                        <a:pt x="3451" y="14297"/>
                        <a:pt x="3850" y="13567"/>
                        <a:pt x="3850" y="13567"/>
                      </a:cubicBezTo>
                      <a:cubicBezTo>
                        <a:pt x="3850" y="13567"/>
                        <a:pt x="5825" y="6069"/>
                        <a:pt x="5000" y="2544"/>
                      </a:cubicBezTo>
                      <a:cubicBezTo>
                        <a:pt x="4583" y="447"/>
                        <a:pt x="2994" y="1"/>
                        <a:pt x="1718" y="1"/>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5"/>
                <p:cNvSpPr/>
                <p:nvPr/>
              </p:nvSpPr>
              <p:spPr>
                <a:xfrm>
                  <a:off x="1149201" y="1092763"/>
                  <a:ext cx="271225" cy="515020"/>
                </a:xfrm>
                <a:custGeom>
                  <a:avLst/>
                  <a:gdLst/>
                  <a:ahLst/>
                  <a:cxnLst/>
                  <a:rect l="l" t="t" r="r" b="b"/>
                  <a:pathLst>
                    <a:path w="10849" h="13055" extrusionOk="0">
                      <a:moveTo>
                        <a:pt x="2725" y="1"/>
                      </a:moveTo>
                      <a:cubicBezTo>
                        <a:pt x="2100" y="951"/>
                        <a:pt x="850" y="3650"/>
                        <a:pt x="326" y="6875"/>
                      </a:cubicBezTo>
                      <a:cubicBezTo>
                        <a:pt x="1" y="8350"/>
                        <a:pt x="326" y="10524"/>
                        <a:pt x="626" y="12499"/>
                      </a:cubicBezTo>
                      <a:cubicBezTo>
                        <a:pt x="1705" y="12744"/>
                        <a:pt x="3515" y="13055"/>
                        <a:pt x="5415" y="13055"/>
                      </a:cubicBezTo>
                      <a:cubicBezTo>
                        <a:pt x="6813" y="13055"/>
                        <a:pt x="8259" y="12886"/>
                        <a:pt x="9499" y="12399"/>
                      </a:cubicBezTo>
                      <a:cubicBezTo>
                        <a:pt x="9699" y="11574"/>
                        <a:pt x="9899" y="10749"/>
                        <a:pt x="10124" y="9699"/>
                      </a:cubicBezTo>
                      <a:cubicBezTo>
                        <a:pt x="10849" y="5125"/>
                        <a:pt x="6999" y="526"/>
                        <a:pt x="6999" y="526"/>
                      </a:cubicBezTo>
                      <a:cubicBezTo>
                        <a:pt x="6999" y="526"/>
                        <a:pt x="4600" y="426"/>
                        <a:pt x="2725"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5"/>
                <p:cNvSpPr/>
                <p:nvPr/>
              </p:nvSpPr>
              <p:spPr>
                <a:xfrm>
                  <a:off x="1141700" y="730975"/>
                  <a:ext cx="166875" cy="254700"/>
                </a:xfrm>
                <a:custGeom>
                  <a:avLst/>
                  <a:gdLst/>
                  <a:ahLst/>
                  <a:cxnLst/>
                  <a:rect l="l" t="t" r="r" b="b"/>
                  <a:pathLst>
                    <a:path w="6675" h="10188" extrusionOk="0">
                      <a:moveTo>
                        <a:pt x="3662" y="1"/>
                      </a:moveTo>
                      <a:cubicBezTo>
                        <a:pt x="3192" y="1"/>
                        <a:pt x="2692" y="125"/>
                        <a:pt x="2300" y="525"/>
                      </a:cubicBezTo>
                      <a:cubicBezTo>
                        <a:pt x="1350" y="1675"/>
                        <a:pt x="2075" y="2925"/>
                        <a:pt x="1350" y="4075"/>
                      </a:cubicBezTo>
                      <a:cubicBezTo>
                        <a:pt x="626" y="5325"/>
                        <a:pt x="626" y="5525"/>
                        <a:pt x="1350" y="6574"/>
                      </a:cubicBezTo>
                      <a:cubicBezTo>
                        <a:pt x="1975" y="7599"/>
                        <a:pt x="1" y="9374"/>
                        <a:pt x="2400" y="10099"/>
                      </a:cubicBezTo>
                      <a:cubicBezTo>
                        <a:pt x="2594" y="10159"/>
                        <a:pt x="2784" y="10187"/>
                        <a:pt x="2970" y="10187"/>
                      </a:cubicBezTo>
                      <a:cubicBezTo>
                        <a:pt x="5090" y="10187"/>
                        <a:pt x="6675" y="6574"/>
                        <a:pt x="6675" y="6574"/>
                      </a:cubicBezTo>
                      <a:lnTo>
                        <a:pt x="5100" y="325"/>
                      </a:lnTo>
                      <a:cubicBezTo>
                        <a:pt x="5100" y="325"/>
                        <a:pt x="4422" y="1"/>
                        <a:pt x="3662" y="1"/>
                      </a:cubicBez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5"/>
                <p:cNvSpPr/>
                <p:nvPr/>
              </p:nvSpPr>
              <p:spPr>
                <a:xfrm>
                  <a:off x="1279800" y="848450"/>
                  <a:ext cx="41275" cy="72525"/>
                </a:xfrm>
                <a:custGeom>
                  <a:avLst/>
                  <a:gdLst/>
                  <a:ahLst/>
                  <a:cxnLst/>
                  <a:rect l="l" t="t" r="r" b="b"/>
                  <a:pathLst>
                    <a:path w="1651" h="2901" extrusionOk="0">
                      <a:moveTo>
                        <a:pt x="201" y="1"/>
                      </a:moveTo>
                      <a:lnTo>
                        <a:pt x="1" y="2900"/>
                      </a:lnTo>
                      <a:lnTo>
                        <a:pt x="1550" y="2700"/>
                      </a:lnTo>
                      <a:lnTo>
                        <a:pt x="1650" y="1"/>
                      </a:lnTo>
                      <a:close/>
                    </a:path>
                  </a:pathLst>
                </a:custGeom>
                <a:solidFill>
                  <a:srgbClr val="FFF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5"/>
                <p:cNvSpPr/>
                <p:nvPr/>
              </p:nvSpPr>
              <p:spPr>
                <a:xfrm>
                  <a:off x="1297925" y="884700"/>
                  <a:ext cx="23150" cy="33775"/>
                </a:xfrm>
                <a:custGeom>
                  <a:avLst/>
                  <a:gdLst/>
                  <a:ahLst/>
                  <a:cxnLst/>
                  <a:rect l="l" t="t" r="r" b="b"/>
                  <a:pathLst>
                    <a:path w="926" h="1351" extrusionOk="0">
                      <a:moveTo>
                        <a:pt x="925" y="0"/>
                      </a:moveTo>
                      <a:lnTo>
                        <a:pt x="925" y="0"/>
                      </a:lnTo>
                      <a:cubicBezTo>
                        <a:pt x="625" y="325"/>
                        <a:pt x="301" y="625"/>
                        <a:pt x="1" y="825"/>
                      </a:cubicBezTo>
                      <a:lnTo>
                        <a:pt x="1" y="1250"/>
                      </a:lnTo>
                      <a:lnTo>
                        <a:pt x="1" y="1350"/>
                      </a:lnTo>
                      <a:lnTo>
                        <a:pt x="825" y="1250"/>
                      </a:lnTo>
                      <a:lnTo>
                        <a:pt x="925" y="0"/>
                      </a:lnTo>
                      <a:close/>
                    </a:path>
                  </a:pathLst>
                </a:custGeom>
                <a:solidFill>
                  <a:srgbClr val="CEC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5"/>
                <p:cNvSpPr/>
                <p:nvPr/>
              </p:nvSpPr>
              <p:spPr>
                <a:xfrm>
                  <a:off x="1199200" y="864075"/>
                  <a:ext cx="148125" cy="117025"/>
                </a:xfrm>
                <a:custGeom>
                  <a:avLst/>
                  <a:gdLst/>
                  <a:ahLst/>
                  <a:cxnLst/>
                  <a:rect l="l" t="t" r="r" b="b"/>
                  <a:pathLst>
                    <a:path w="5925" h="4681" extrusionOk="0">
                      <a:moveTo>
                        <a:pt x="4050" y="1"/>
                      </a:moveTo>
                      <a:lnTo>
                        <a:pt x="2175" y="1550"/>
                      </a:lnTo>
                      <a:lnTo>
                        <a:pt x="1975" y="2900"/>
                      </a:lnTo>
                      <a:lnTo>
                        <a:pt x="625" y="3225"/>
                      </a:lnTo>
                      <a:cubicBezTo>
                        <a:pt x="625" y="3225"/>
                        <a:pt x="0" y="4575"/>
                        <a:pt x="2075" y="4675"/>
                      </a:cubicBezTo>
                      <a:cubicBezTo>
                        <a:pt x="2149" y="4678"/>
                        <a:pt x="2223" y="4680"/>
                        <a:pt x="2296" y="4680"/>
                      </a:cubicBezTo>
                      <a:cubicBezTo>
                        <a:pt x="4274" y="4680"/>
                        <a:pt x="5924" y="3425"/>
                        <a:pt x="5924" y="3425"/>
                      </a:cubicBezTo>
                      <a:lnTo>
                        <a:pt x="3850" y="2600"/>
                      </a:lnTo>
                      <a:lnTo>
                        <a:pt x="4050" y="1"/>
                      </a:ln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5"/>
                <p:cNvSpPr/>
                <p:nvPr/>
              </p:nvSpPr>
              <p:spPr>
                <a:xfrm>
                  <a:off x="1248550" y="918450"/>
                  <a:ext cx="2525" cy="13150"/>
                </a:xfrm>
                <a:custGeom>
                  <a:avLst/>
                  <a:gdLst/>
                  <a:ahLst/>
                  <a:cxnLst/>
                  <a:rect l="l" t="t" r="r" b="b"/>
                  <a:pathLst>
                    <a:path w="101" h="526" extrusionOk="0">
                      <a:moveTo>
                        <a:pt x="101" y="0"/>
                      </a:moveTo>
                      <a:lnTo>
                        <a:pt x="1" y="525"/>
                      </a:lnTo>
                      <a:lnTo>
                        <a:pt x="1" y="525"/>
                      </a:lnTo>
                      <a:lnTo>
                        <a:pt x="101" y="0"/>
                      </a:lnTo>
                      <a:close/>
                    </a:path>
                  </a:pathLst>
                </a:custGeom>
                <a:solidFill>
                  <a:srgbClr val="373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5"/>
                <p:cNvSpPr/>
                <p:nvPr/>
              </p:nvSpPr>
              <p:spPr>
                <a:xfrm>
                  <a:off x="1297925" y="905325"/>
                  <a:ext cx="25" cy="10650"/>
                </a:xfrm>
                <a:custGeom>
                  <a:avLst/>
                  <a:gdLst/>
                  <a:ahLst/>
                  <a:cxnLst/>
                  <a:rect l="l" t="t" r="r" b="b"/>
                  <a:pathLst>
                    <a:path w="1" h="426" extrusionOk="0">
                      <a:moveTo>
                        <a:pt x="1" y="0"/>
                      </a:moveTo>
                      <a:lnTo>
                        <a:pt x="1" y="0"/>
                      </a:lnTo>
                      <a:lnTo>
                        <a:pt x="1" y="425"/>
                      </a:lnTo>
                      <a:close/>
                    </a:path>
                  </a:pathLst>
                </a:custGeom>
                <a:solidFill>
                  <a:srgbClr val="BE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5"/>
                <p:cNvSpPr/>
                <p:nvPr/>
              </p:nvSpPr>
              <p:spPr>
                <a:xfrm>
                  <a:off x="1248550" y="905325"/>
                  <a:ext cx="49400" cy="26275"/>
                </a:xfrm>
                <a:custGeom>
                  <a:avLst/>
                  <a:gdLst/>
                  <a:ahLst/>
                  <a:cxnLst/>
                  <a:rect l="l" t="t" r="r" b="b"/>
                  <a:pathLst>
                    <a:path w="1976" h="1051" extrusionOk="0">
                      <a:moveTo>
                        <a:pt x="1976" y="0"/>
                      </a:moveTo>
                      <a:cubicBezTo>
                        <a:pt x="1451" y="325"/>
                        <a:pt x="926" y="525"/>
                        <a:pt x="301" y="525"/>
                      </a:cubicBezTo>
                      <a:lnTo>
                        <a:pt x="101" y="525"/>
                      </a:lnTo>
                      <a:lnTo>
                        <a:pt x="1" y="1050"/>
                      </a:lnTo>
                      <a:cubicBezTo>
                        <a:pt x="401" y="950"/>
                        <a:pt x="1651" y="750"/>
                        <a:pt x="1876" y="750"/>
                      </a:cubicBezTo>
                      <a:lnTo>
                        <a:pt x="1976" y="425"/>
                      </a:lnTo>
                      <a:lnTo>
                        <a:pt x="1976" y="0"/>
                      </a:lnTo>
                      <a:close/>
                    </a:path>
                  </a:pathLst>
                </a:custGeom>
                <a:solidFill>
                  <a:srgbClr val="E0A9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5"/>
                <p:cNvSpPr/>
                <p:nvPr/>
              </p:nvSpPr>
              <p:spPr>
                <a:xfrm>
                  <a:off x="1191075" y="757225"/>
                  <a:ext cx="161250" cy="162225"/>
                </a:xfrm>
                <a:custGeom>
                  <a:avLst/>
                  <a:gdLst/>
                  <a:ahLst/>
                  <a:cxnLst/>
                  <a:rect l="l" t="t" r="r" b="b"/>
                  <a:pathLst>
                    <a:path w="6450" h="6489" extrusionOk="0">
                      <a:moveTo>
                        <a:pt x="3125" y="0"/>
                      </a:moveTo>
                      <a:cubicBezTo>
                        <a:pt x="3125" y="0"/>
                        <a:pt x="1050" y="100"/>
                        <a:pt x="625" y="1550"/>
                      </a:cubicBezTo>
                      <a:cubicBezTo>
                        <a:pt x="200" y="3125"/>
                        <a:pt x="0" y="5099"/>
                        <a:pt x="1250" y="6049"/>
                      </a:cubicBezTo>
                      <a:cubicBezTo>
                        <a:pt x="1659" y="6352"/>
                        <a:pt x="2134" y="6488"/>
                        <a:pt x="2617" y="6488"/>
                      </a:cubicBezTo>
                      <a:cubicBezTo>
                        <a:pt x="3613" y="6488"/>
                        <a:pt x="4644" y="5908"/>
                        <a:pt x="5199" y="4999"/>
                      </a:cubicBezTo>
                      <a:cubicBezTo>
                        <a:pt x="6149" y="3750"/>
                        <a:pt x="6449" y="525"/>
                        <a:pt x="3125"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5"/>
                <p:cNvSpPr/>
                <p:nvPr/>
              </p:nvSpPr>
              <p:spPr>
                <a:xfrm>
                  <a:off x="1230450" y="842825"/>
                  <a:ext cx="12500" cy="26275"/>
                </a:xfrm>
                <a:custGeom>
                  <a:avLst/>
                  <a:gdLst/>
                  <a:ahLst/>
                  <a:cxnLst/>
                  <a:rect l="l" t="t" r="r" b="b"/>
                  <a:pathLst>
                    <a:path w="500" h="1051" extrusionOk="0">
                      <a:moveTo>
                        <a:pt x="500" y="1"/>
                      </a:moveTo>
                      <a:cubicBezTo>
                        <a:pt x="500" y="1"/>
                        <a:pt x="400" y="326"/>
                        <a:pt x="0" y="751"/>
                      </a:cubicBezTo>
                      <a:lnTo>
                        <a:pt x="400" y="1051"/>
                      </a:lnTo>
                      <a:lnTo>
                        <a:pt x="500" y="1"/>
                      </a:lnTo>
                      <a:close/>
                    </a:path>
                  </a:pathLst>
                </a:custGeom>
                <a:solidFill>
                  <a:srgbClr val="D6A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5"/>
                <p:cNvSpPr/>
                <p:nvPr/>
              </p:nvSpPr>
              <p:spPr>
                <a:xfrm>
                  <a:off x="1237950" y="879700"/>
                  <a:ext cx="41875" cy="9200"/>
                </a:xfrm>
                <a:custGeom>
                  <a:avLst/>
                  <a:gdLst/>
                  <a:ahLst/>
                  <a:cxnLst/>
                  <a:rect l="l" t="t" r="r" b="b"/>
                  <a:pathLst>
                    <a:path w="1675" h="368" extrusionOk="0">
                      <a:moveTo>
                        <a:pt x="0" y="0"/>
                      </a:moveTo>
                      <a:cubicBezTo>
                        <a:pt x="0" y="0"/>
                        <a:pt x="278" y="367"/>
                        <a:pt x="774" y="367"/>
                      </a:cubicBezTo>
                      <a:cubicBezTo>
                        <a:pt x="1022" y="367"/>
                        <a:pt x="1325" y="275"/>
                        <a:pt x="1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5"/>
                <p:cNvSpPr/>
                <p:nvPr/>
              </p:nvSpPr>
              <p:spPr>
                <a:xfrm>
                  <a:off x="1277300" y="832825"/>
                  <a:ext cx="10025" cy="15650"/>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5"/>
                <p:cNvSpPr/>
                <p:nvPr/>
              </p:nvSpPr>
              <p:spPr>
                <a:xfrm>
                  <a:off x="1191075" y="949675"/>
                  <a:ext cx="158750" cy="190500"/>
                </a:xfrm>
                <a:custGeom>
                  <a:avLst/>
                  <a:gdLst/>
                  <a:ahLst/>
                  <a:cxnLst/>
                  <a:rect l="l" t="t" r="r" b="b"/>
                  <a:pathLst>
                    <a:path w="6350" h="7620" extrusionOk="0">
                      <a:moveTo>
                        <a:pt x="425" y="1"/>
                      </a:moveTo>
                      <a:cubicBezTo>
                        <a:pt x="100" y="526"/>
                        <a:pt x="0" y="3350"/>
                        <a:pt x="325" y="3850"/>
                      </a:cubicBezTo>
                      <a:cubicBezTo>
                        <a:pt x="625" y="4475"/>
                        <a:pt x="950" y="5225"/>
                        <a:pt x="950" y="5225"/>
                      </a:cubicBezTo>
                      <a:lnTo>
                        <a:pt x="425" y="6775"/>
                      </a:lnTo>
                      <a:cubicBezTo>
                        <a:pt x="1440" y="7510"/>
                        <a:pt x="2871" y="7620"/>
                        <a:pt x="3639" y="7620"/>
                      </a:cubicBezTo>
                      <a:cubicBezTo>
                        <a:pt x="3968" y="7620"/>
                        <a:pt x="4175" y="7600"/>
                        <a:pt x="4175" y="7600"/>
                      </a:cubicBezTo>
                      <a:cubicBezTo>
                        <a:pt x="5949" y="5625"/>
                        <a:pt x="6349" y="1976"/>
                        <a:pt x="5624" y="951"/>
                      </a:cubicBezTo>
                      <a:cubicBezTo>
                        <a:pt x="5524" y="851"/>
                        <a:pt x="5424" y="626"/>
                        <a:pt x="5324" y="526"/>
                      </a:cubicBezTo>
                      <a:cubicBezTo>
                        <a:pt x="4575" y="851"/>
                        <a:pt x="3750" y="1051"/>
                        <a:pt x="2825" y="1051"/>
                      </a:cubicBezTo>
                      <a:cubicBezTo>
                        <a:pt x="1875" y="1051"/>
                        <a:pt x="1050" y="626"/>
                        <a:pt x="425"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5"/>
                <p:cNvSpPr/>
                <p:nvPr/>
              </p:nvSpPr>
              <p:spPr>
                <a:xfrm>
                  <a:off x="1261675" y="801600"/>
                  <a:ext cx="31275" cy="13125"/>
                </a:xfrm>
                <a:custGeom>
                  <a:avLst/>
                  <a:gdLst/>
                  <a:ahLst/>
                  <a:cxnLst/>
                  <a:rect l="l" t="t" r="r" b="b"/>
                  <a:pathLst>
                    <a:path w="1251" h="525" extrusionOk="0">
                      <a:moveTo>
                        <a:pt x="726" y="0"/>
                      </a:moveTo>
                      <a:cubicBezTo>
                        <a:pt x="401" y="0"/>
                        <a:pt x="201" y="100"/>
                        <a:pt x="1" y="400"/>
                      </a:cubicBezTo>
                      <a:lnTo>
                        <a:pt x="626" y="400"/>
                      </a:lnTo>
                      <a:cubicBezTo>
                        <a:pt x="826" y="400"/>
                        <a:pt x="1026" y="400"/>
                        <a:pt x="1251" y="525"/>
                      </a:cubicBezTo>
                      <a:cubicBezTo>
                        <a:pt x="1251" y="200"/>
                        <a:pt x="926" y="0"/>
                        <a:pt x="726" y="0"/>
                      </a:cubicBez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a:off x="1152325" y="934075"/>
                  <a:ext cx="236850" cy="307675"/>
                </a:xfrm>
                <a:custGeom>
                  <a:avLst/>
                  <a:gdLst/>
                  <a:ahLst/>
                  <a:cxnLst/>
                  <a:rect l="l" t="t" r="r" b="b"/>
                  <a:pathLst>
                    <a:path w="9474" h="12307" extrusionOk="0">
                      <a:moveTo>
                        <a:pt x="6449" y="0"/>
                      </a:moveTo>
                      <a:lnTo>
                        <a:pt x="3625" y="4999"/>
                      </a:lnTo>
                      <a:lnTo>
                        <a:pt x="3000" y="100"/>
                      </a:lnTo>
                      <a:cubicBezTo>
                        <a:pt x="3000" y="100"/>
                        <a:pt x="1750" y="100"/>
                        <a:pt x="1250" y="1675"/>
                      </a:cubicBezTo>
                      <a:cubicBezTo>
                        <a:pt x="825" y="2925"/>
                        <a:pt x="401" y="3450"/>
                        <a:pt x="1350" y="5224"/>
                      </a:cubicBezTo>
                      <a:cubicBezTo>
                        <a:pt x="1550" y="5524"/>
                        <a:pt x="1975" y="6349"/>
                        <a:pt x="1750" y="7099"/>
                      </a:cubicBezTo>
                      <a:cubicBezTo>
                        <a:pt x="1750" y="7099"/>
                        <a:pt x="501" y="8849"/>
                        <a:pt x="1" y="11673"/>
                      </a:cubicBezTo>
                      <a:cubicBezTo>
                        <a:pt x="1" y="11673"/>
                        <a:pt x="735" y="12237"/>
                        <a:pt x="1537" y="12237"/>
                      </a:cubicBezTo>
                      <a:cubicBezTo>
                        <a:pt x="2390" y="12237"/>
                        <a:pt x="3319" y="11600"/>
                        <a:pt x="3525" y="8974"/>
                      </a:cubicBezTo>
                      <a:lnTo>
                        <a:pt x="3525" y="8974"/>
                      </a:lnTo>
                      <a:cubicBezTo>
                        <a:pt x="3525" y="8974"/>
                        <a:pt x="3431" y="12306"/>
                        <a:pt x="6206" y="12306"/>
                      </a:cubicBezTo>
                      <a:cubicBezTo>
                        <a:pt x="6285" y="12306"/>
                        <a:pt x="6366" y="12303"/>
                        <a:pt x="6449" y="12298"/>
                      </a:cubicBezTo>
                      <a:cubicBezTo>
                        <a:pt x="8749" y="12198"/>
                        <a:pt x="9474" y="11148"/>
                        <a:pt x="9474" y="11148"/>
                      </a:cubicBezTo>
                      <a:cubicBezTo>
                        <a:pt x="9474" y="11148"/>
                        <a:pt x="7999" y="8224"/>
                        <a:pt x="6874" y="6674"/>
                      </a:cubicBezTo>
                      <a:cubicBezTo>
                        <a:pt x="6874" y="6674"/>
                        <a:pt x="8324" y="3350"/>
                        <a:pt x="8749" y="1975"/>
                      </a:cubicBezTo>
                      <a:cubicBezTo>
                        <a:pt x="9149" y="225"/>
                        <a:pt x="6449" y="0"/>
                        <a:pt x="6449" y="0"/>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5"/>
                <p:cNvSpPr/>
                <p:nvPr/>
              </p:nvSpPr>
              <p:spPr>
                <a:xfrm>
                  <a:off x="1326400" y="1114025"/>
                  <a:ext cx="101525" cy="75175"/>
                </a:xfrm>
                <a:custGeom>
                  <a:avLst/>
                  <a:gdLst/>
                  <a:ahLst/>
                  <a:cxnLst/>
                  <a:rect l="l" t="t" r="r" b="b"/>
                  <a:pathLst>
                    <a:path w="4061" h="3007" extrusionOk="0">
                      <a:moveTo>
                        <a:pt x="3436" y="1"/>
                      </a:moveTo>
                      <a:lnTo>
                        <a:pt x="1886" y="2075"/>
                      </a:lnTo>
                      <a:cubicBezTo>
                        <a:pt x="1886" y="2075"/>
                        <a:pt x="1514" y="1441"/>
                        <a:pt x="1118" y="1441"/>
                      </a:cubicBezTo>
                      <a:cubicBezTo>
                        <a:pt x="1091" y="1441"/>
                        <a:pt x="1064" y="1444"/>
                        <a:pt x="1036" y="1451"/>
                      </a:cubicBezTo>
                      <a:cubicBezTo>
                        <a:pt x="1036" y="1451"/>
                        <a:pt x="0" y="2031"/>
                        <a:pt x="198" y="2031"/>
                      </a:cubicBezTo>
                      <a:cubicBezTo>
                        <a:pt x="266" y="2031"/>
                        <a:pt x="481" y="1962"/>
                        <a:pt x="936" y="1776"/>
                      </a:cubicBezTo>
                      <a:lnTo>
                        <a:pt x="936" y="1776"/>
                      </a:lnTo>
                      <a:cubicBezTo>
                        <a:pt x="936" y="1776"/>
                        <a:pt x="356" y="2495"/>
                        <a:pt x="453" y="2495"/>
                      </a:cubicBezTo>
                      <a:cubicBezTo>
                        <a:pt x="498" y="2495"/>
                        <a:pt x="691" y="2338"/>
                        <a:pt x="1161" y="1876"/>
                      </a:cubicBezTo>
                      <a:lnTo>
                        <a:pt x="1161" y="1876"/>
                      </a:lnTo>
                      <a:cubicBezTo>
                        <a:pt x="1161" y="1876"/>
                        <a:pt x="707" y="2771"/>
                        <a:pt x="807" y="2771"/>
                      </a:cubicBezTo>
                      <a:cubicBezTo>
                        <a:pt x="851" y="2771"/>
                        <a:pt x="1006" y="2593"/>
                        <a:pt x="1361" y="2075"/>
                      </a:cubicBezTo>
                      <a:lnTo>
                        <a:pt x="1361" y="2075"/>
                      </a:lnTo>
                      <a:cubicBezTo>
                        <a:pt x="1361" y="2076"/>
                        <a:pt x="863" y="3007"/>
                        <a:pt x="987" y="3007"/>
                      </a:cubicBezTo>
                      <a:cubicBezTo>
                        <a:pt x="1034" y="3007"/>
                        <a:pt x="1172" y="2872"/>
                        <a:pt x="1461" y="2500"/>
                      </a:cubicBezTo>
                      <a:cubicBezTo>
                        <a:pt x="1461" y="2500"/>
                        <a:pt x="1461" y="2949"/>
                        <a:pt x="1841" y="2949"/>
                      </a:cubicBezTo>
                      <a:cubicBezTo>
                        <a:pt x="1910" y="2949"/>
                        <a:pt x="1991" y="2935"/>
                        <a:pt x="2086" y="2900"/>
                      </a:cubicBezTo>
                      <a:cubicBezTo>
                        <a:pt x="2611" y="2800"/>
                        <a:pt x="4061" y="1151"/>
                        <a:pt x="4061" y="1151"/>
                      </a:cubicBezTo>
                      <a:lnTo>
                        <a:pt x="3436" y="1"/>
                      </a:ln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p:nvPr/>
              </p:nvSpPr>
              <p:spPr>
                <a:xfrm>
                  <a:off x="1373550" y="1139650"/>
                  <a:ext cx="38750" cy="44400"/>
                </a:xfrm>
                <a:custGeom>
                  <a:avLst/>
                  <a:gdLst/>
                  <a:ahLst/>
                  <a:cxnLst/>
                  <a:rect l="l" t="t" r="r" b="b"/>
                  <a:pathLst>
                    <a:path w="1550" h="1776" extrusionOk="0">
                      <a:moveTo>
                        <a:pt x="400" y="1"/>
                      </a:moveTo>
                      <a:cubicBezTo>
                        <a:pt x="200" y="526"/>
                        <a:pt x="0" y="751"/>
                        <a:pt x="0" y="751"/>
                      </a:cubicBezTo>
                      <a:lnTo>
                        <a:pt x="825" y="1775"/>
                      </a:lnTo>
                      <a:cubicBezTo>
                        <a:pt x="1025" y="1475"/>
                        <a:pt x="1350" y="1250"/>
                        <a:pt x="1550" y="950"/>
                      </a:cubicBezTo>
                      <a:cubicBezTo>
                        <a:pt x="1150" y="751"/>
                        <a:pt x="725" y="426"/>
                        <a:pt x="400"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5"/>
                <p:cNvSpPr/>
                <p:nvPr/>
              </p:nvSpPr>
              <p:spPr>
                <a:xfrm>
                  <a:off x="1240425" y="1072175"/>
                  <a:ext cx="10650" cy="10650"/>
                </a:xfrm>
                <a:custGeom>
                  <a:avLst/>
                  <a:gdLst/>
                  <a:ahLst/>
                  <a:cxnLst/>
                  <a:rect l="l" t="t" r="r" b="b"/>
                  <a:pathLst>
                    <a:path w="426" h="426" extrusionOk="0">
                      <a:moveTo>
                        <a:pt x="226" y="0"/>
                      </a:moveTo>
                      <a:cubicBezTo>
                        <a:pt x="1" y="0"/>
                        <a:pt x="1" y="100"/>
                        <a:pt x="1" y="200"/>
                      </a:cubicBezTo>
                      <a:cubicBezTo>
                        <a:pt x="1" y="325"/>
                        <a:pt x="1" y="425"/>
                        <a:pt x="226" y="425"/>
                      </a:cubicBezTo>
                      <a:cubicBezTo>
                        <a:pt x="326" y="425"/>
                        <a:pt x="426" y="325"/>
                        <a:pt x="426" y="200"/>
                      </a:cubicBezTo>
                      <a:cubicBezTo>
                        <a:pt x="426" y="100"/>
                        <a:pt x="326" y="0"/>
                        <a:pt x="2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5"/>
                <p:cNvSpPr/>
                <p:nvPr/>
              </p:nvSpPr>
              <p:spPr>
                <a:xfrm>
                  <a:off x="1235450" y="1124025"/>
                  <a:ext cx="10625" cy="10650"/>
                </a:xfrm>
                <a:custGeom>
                  <a:avLst/>
                  <a:gdLst/>
                  <a:ahLst/>
                  <a:cxnLst/>
                  <a:rect l="l" t="t" r="r" b="b"/>
                  <a:pathLst>
                    <a:path w="425" h="426" extrusionOk="0">
                      <a:moveTo>
                        <a:pt x="200" y="1"/>
                      </a:moveTo>
                      <a:cubicBezTo>
                        <a:pt x="100" y="1"/>
                        <a:pt x="0" y="126"/>
                        <a:pt x="0" y="226"/>
                      </a:cubicBezTo>
                      <a:cubicBezTo>
                        <a:pt x="0" y="326"/>
                        <a:pt x="100" y="426"/>
                        <a:pt x="200" y="426"/>
                      </a:cubicBezTo>
                      <a:cubicBezTo>
                        <a:pt x="300" y="426"/>
                        <a:pt x="425" y="326"/>
                        <a:pt x="425" y="226"/>
                      </a:cubicBezTo>
                      <a:cubicBezTo>
                        <a:pt x="425" y="126"/>
                        <a:pt x="300" y="1"/>
                        <a:pt x="20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5"/>
                <p:cNvSpPr/>
                <p:nvPr/>
              </p:nvSpPr>
              <p:spPr>
                <a:xfrm>
                  <a:off x="1318550" y="944700"/>
                  <a:ext cx="151250" cy="231850"/>
                </a:xfrm>
                <a:custGeom>
                  <a:avLst/>
                  <a:gdLst/>
                  <a:ahLst/>
                  <a:cxnLst/>
                  <a:rect l="l" t="t" r="r" b="b"/>
                  <a:pathLst>
                    <a:path w="6050" h="9274" extrusionOk="0">
                      <a:moveTo>
                        <a:pt x="1250" y="0"/>
                      </a:moveTo>
                      <a:cubicBezTo>
                        <a:pt x="1250" y="0"/>
                        <a:pt x="0" y="1875"/>
                        <a:pt x="1050" y="2700"/>
                      </a:cubicBezTo>
                      <a:cubicBezTo>
                        <a:pt x="2100" y="3649"/>
                        <a:pt x="3975" y="4999"/>
                        <a:pt x="3975" y="4999"/>
                      </a:cubicBezTo>
                      <a:cubicBezTo>
                        <a:pt x="3350" y="6674"/>
                        <a:pt x="2300" y="8224"/>
                        <a:pt x="2300" y="8224"/>
                      </a:cubicBezTo>
                      <a:lnTo>
                        <a:pt x="3550" y="9273"/>
                      </a:lnTo>
                      <a:cubicBezTo>
                        <a:pt x="5624" y="7299"/>
                        <a:pt x="6049" y="4799"/>
                        <a:pt x="6049" y="4799"/>
                      </a:cubicBezTo>
                      <a:cubicBezTo>
                        <a:pt x="5424" y="2400"/>
                        <a:pt x="1250" y="0"/>
                        <a:pt x="1250" y="0"/>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5"/>
                <p:cNvSpPr/>
                <p:nvPr/>
              </p:nvSpPr>
              <p:spPr>
                <a:xfrm>
                  <a:off x="1110450" y="1103400"/>
                  <a:ext cx="93325" cy="82175"/>
                </a:xfrm>
                <a:custGeom>
                  <a:avLst/>
                  <a:gdLst/>
                  <a:ahLst/>
                  <a:cxnLst/>
                  <a:rect l="l" t="t" r="r" b="b"/>
                  <a:pathLst>
                    <a:path w="3733" h="3287" extrusionOk="0">
                      <a:moveTo>
                        <a:pt x="726" y="1"/>
                      </a:moveTo>
                      <a:lnTo>
                        <a:pt x="1" y="1051"/>
                      </a:lnTo>
                      <a:cubicBezTo>
                        <a:pt x="1" y="1051"/>
                        <a:pt x="1151" y="2825"/>
                        <a:pt x="1676" y="3125"/>
                      </a:cubicBezTo>
                      <a:cubicBezTo>
                        <a:pt x="1745" y="3153"/>
                        <a:pt x="1806" y="3165"/>
                        <a:pt x="1862" y="3165"/>
                      </a:cubicBezTo>
                      <a:cubicBezTo>
                        <a:pt x="2208" y="3165"/>
                        <a:pt x="2300" y="2700"/>
                        <a:pt x="2300" y="2700"/>
                      </a:cubicBezTo>
                      <a:cubicBezTo>
                        <a:pt x="2572" y="3133"/>
                        <a:pt x="2693" y="3286"/>
                        <a:pt x="2728" y="3286"/>
                      </a:cubicBezTo>
                      <a:cubicBezTo>
                        <a:pt x="2812" y="3286"/>
                        <a:pt x="2401" y="2401"/>
                        <a:pt x="2400" y="2400"/>
                      </a:cubicBezTo>
                      <a:lnTo>
                        <a:pt x="2400" y="2400"/>
                      </a:lnTo>
                      <a:cubicBezTo>
                        <a:pt x="2717" y="2918"/>
                        <a:pt x="2867" y="3096"/>
                        <a:pt x="2922" y="3096"/>
                      </a:cubicBezTo>
                      <a:cubicBezTo>
                        <a:pt x="3047" y="3096"/>
                        <a:pt x="2700" y="2201"/>
                        <a:pt x="2700" y="2201"/>
                      </a:cubicBezTo>
                      <a:lnTo>
                        <a:pt x="2700" y="2201"/>
                      </a:lnTo>
                      <a:cubicBezTo>
                        <a:pt x="3096" y="2691"/>
                        <a:pt x="3263" y="2858"/>
                        <a:pt x="3308" y="2858"/>
                      </a:cubicBezTo>
                      <a:cubicBezTo>
                        <a:pt x="3404" y="2858"/>
                        <a:pt x="2925" y="2076"/>
                        <a:pt x="2925" y="2076"/>
                      </a:cubicBezTo>
                      <a:lnTo>
                        <a:pt x="2925" y="2076"/>
                      </a:lnTo>
                      <a:cubicBezTo>
                        <a:pt x="3380" y="2337"/>
                        <a:pt x="3574" y="2432"/>
                        <a:pt x="3618" y="2432"/>
                      </a:cubicBezTo>
                      <a:cubicBezTo>
                        <a:pt x="3732" y="2432"/>
                        <a:pt x="2800" y="1776"/>
                        <a:pt x="2800" y="1776"/>
                      </a:cubicBezTo>
                      <a:cubicBezTo>
                        <a:pt x="2759" y="1748"/>
                        <a:pt x="2713" y="1736"/>
                        <a:pt x="2665" y="1736"/>
                      </a:cubicBezTo>
                      <a:cubicBezTo>
                        <a:pt x="2366" y="1736"/>
                        <a:pt x="1976" y="2201"/>
                        <a:pt x="1976" y="2201"/>
                      </a:cubicBezTo>
                      <a:lnTo>
                        <a:pt x="726" y="1"/>
                      </a:ln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5"/>
                <p:cNvSpPr/>
                <p:nvPr/>
              </p:nvSpPr>
              <p:spPr>
                <a:xfrm>
                  <a:off x="1121075" y="1134650"/>
                  <a:ext cx="38775" cy="39400"/>
                </a:xfrm>
                <a:custGeom>
                  <a:avLst/>
                  <a:gdLst/>
                  <a:ahLst/>
                  <a:cxnLst/>
                  <a:rect l="l" t="t" r="r" b="b"/>
                  <a:pathLst>
                    <a:path w="1551" h="1576" extrusionOk="0">
                      <a:moveTo>
                        <a:pt x="1251" y="1"/>
                      </a:moveTo>
                      <a:cubicBezTo>
                        <a:pt x="826" y="326"/>
                        <a:pt x="401" y="526"/>
                        <a:pt x="1" y="726"/>
                      </a:cubicBezTo>
                      <a:cubicBezTo>
                        <a:pt x="201" y="1051"/>
                        <a:pt x="401" y="1350"/>
                        <a:pt x="626" y="1575"/>
                      </a:cubicBezTo>
                      <a:lnTo>
                        <a:pt x="1551" y="726"/>
                      </a:lnTo>
                      <a:cubicBezTo>
                        <a:pt x="1551" y="726"/>
                        <a:pt x="1451" y="426"/>
                        <a:pt x="1251"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5"/>
                <p:cNvSpPr/>
                <p:nvPr/>
              </p:nvSpPr>
              <p:spPr>
                <a:xfrm>
                  <a:off x="1076725" y="942200"/>
                  <a:ext cx="158725" cy="223725"/>
                </a:xfrm>
                <a:custGeom>
                  <a:avLst/>
                  <a:gdLst/>
                  <a:ahLst/>
                  <a:cxnLst/>
                  <a:rect l="l" t="t" r="r" b="b"/>
                  <a:pathLst>
                    <a:path w="6349" h="8949" extrusionOk="0">
                      <a:moveTo>
                        <a:pt x="5399" y="0"/>
                      </a:moveTo>
                      <a:cubicBezTo>
                        <a:pt x="5399" y="0"/>
                        <a:pt x="925" y="1875"/>
                        <a:pt x="0" y="4149"/>
                      </a:cubicBezTo>
                      <a:cubicBezTo>
                        <a:pt x="0" y="4149"/>
                        <a:pt x="100" y="6649"/>
                        <a:pt x="1875" y="8948"/>
                      </a:cubicBezTo>
                      <a:lnTo>
                        <a:pt x="3225" y="8124"/>
                      </a:lnTo>
                      <a:cubicBezTo>
                        <a:pt x="3225" y="8124"/>
                        <a:pt x="2400" y="6449"/>
                        <a:pt x="2075" y="4674"/>
                      </a:cubicBezTo>
                      <a:cubicBezTo>
                        <a:pt x="2075" y="4674"/>
                        <a:pt x="4049" y="3524"/>
                        <a:pt x="5199" y="2800"/>
                      </a:cubicBezTo>
                      <a:cubicBezTo>
                        <a:pt x="6349" y="2075"/>
                        <a:pt x="5399" y="0"/>
                        <a:pt x="5399" y="0"/>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5"/>
                <p:cNvSpPr/>
                <p:nvPr/>
              </p:nvSpPr>
              <p:spPr>
                <a:xfrm>
                  <a:off x="1302925" y="1017800"/>
                  <a:ext cx="33775" cy="10025"/>
                </a:xfrm>
                <a:custGeom>
                  <a:avLst/>
                  <a:gdLst/>
                  <a:ahLst/>
                  <a:cxnLst/>
                  <a:rect l="l" t="t" r="r" b="b"/>
                  <a:pathLst>
                    <a:path w="1351" h="401" extrusionOk="0">
                      <a:moveTo>
                        <a:pt x="1" y="1"/>
                      </a:moveTo>
                      <a:lnTo>
                        <a:pt x="1" y="101"/>
                      </a:lnTo>
                      <a:lnTo>
                        <a:pt x="1350" y="400"/>
                      </a:lnTo>
                      <a:lnTo>
                        <a:pt x="1350" y="300"/>
                      </a:lnTo>
                      <a:lnTo>
                        <a:pt x="1" y="1"/>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5"/>
                <p:cNvSpPr/>
                <p:nvPr/>
              </p:nvSpPr>
              <p:spPr>
                <a:xfrm>
                  <a:off x="1222325" y="720800"/>
                  <a:ext cx="179975" cy="242075"/>
                </a:xfrm>
                <a:custGeom>
                  <a:avLst/>
                  <a:gdLst/>
                  <a:ahLst/>
                  <a:cxnLst/>
                  <a:rect l="l" t="t" r="r" b="b"/>
                  <a:pathLst>
                    <a:path w="7199" h="9683" extrusionOk="0">
                      <a:moveTo>
                        <a:pt x="2330" y="0"/>
                      </a:moveTo>
                      <a:cubicBezTo>
                        <a:pt x="2248" y="0"/>
                        <a:pt x="2163" y="3"/>
                        <a:pt x="2075" y="8"/>
                      </a:cubicBezTo>
                      <a:cubicBezTo>
                        <a:pt x="425" y="108"/>
                        <a:pt x="0" y="1557"/>
                        <a:pt x="950" y="2607"/>
                      </a:cubicBezTo>
                      <a:cubicBezTo>
                        <a:pt x="1675" y="3532"/>
                        <a:pt x="3025" y="2907"/>
                        <a:pt x="3549" y="4257"/>
                      </a:cubicBezTo>
                      <a:cubicBezTo>
                        <a:pt x="3549" y="4257"/>
                        <a:pt x="3949" y="5632"/>
                        <a:pt x="3125" y="6656"/>
                      </a:cubicBezTo>
                      <a:cubicBezTo>
                        <a:pt x="2232" y="7766"/>
                        <a:pt x="2573" y="9061"/>
                        <a:pt x="3451" y="9061"/>
                      </a:cubicBezTo>
                      <a:cubicBezTo>
                        <a:pt x="3483" y="9061"/>
                        <a:pt x="3516" y="9060"/>
                        <a:pt x="3549" y="9056"/>
                      </a:cubicBezTo>
                      <a:cubicBezTo>
                        <a:pt x="3821" y="9023"/>
                        <a:pt x="4070" y="8990"/>
                        <a:pt x="4324" y="8990"/>
                      </a:cubicBezTo>
                      <a:cubicBezTo>
                        <a:pt x="4842" y="8990"/>
                        <a:pt x="5377" y="9127"/>
                        <a:pt x="6149" y="9681"/>
                      </a:cubicBezTo>
                      <a:cubicBezTo>
                        <a:pt x="6149" y="9681"/>
                        <a:pt x="6163" y="9682"/>
                        <a:pt x="6187" y="9682"/>
                      </a:cubicBezTo>
                      <a:cubicBezTo>
                        <a:pt x="6375" y="9682"/>
                        <a:pt x="7199" y="9604"/>
                        <a:pt x="7199" y="8231"/>
                      </a:cubicBezTo>
                      <a:cubicBezTo>
                        <a:pt x="7199" y="6656"/>
                        <a:pt x="5824" y="6981"/>
                        <a:pt x="6249" y="5632"/>
                      </a:cubicBezTo>
                      <a:cubicBezTo>
                        <a:pt x="6449" y="5007"/>
                        <a:pt x="6674" y="3232"/>
                        <a:pt x="5199" y="1982"/>
                      </a:cubicBezTo>
                      <a:cubicBezTo>
                        <a:pt x="4312" y="1383"/>
                        <a:pt x="4276" y="0"/>
                        <a:pt x="2330" y="0"/>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p:nvPr/>
              </p:nvSpPr>
              <p:spPr>
                <a:xfrm>
                  <a:off x="1242925" y="942200"/>
                  <a:ext cx="81275" cy="116875"/>
                </a:xfrm>
                <a:custGeom>
                  <a:avLst/>
                  <a:gdLst/>
                  <a:ahLst/>
                  <a:cxnLst/>
                  <a:rect l="l" t="t" r="r" b="b"/>
                  <a:pathLst>
                    <a:path w="3251" h="4675" extrusionOk="0">
                      <a:moveTo>
                        <a:pt x="2626" y="0"/>
                      </a:moveTo>
                      <a:lnTo>
                        <a:pt x="1" y="4674"/>
                      </a:lnTo>
                      <a:lnTo>
                        <a:pt x="2201" y="3524"/>
                      </a:lnTo>
                      <a:lnTo>
                        <a:pt x="1576" y="3025"/>
                      </a:lnTo>
                      <a:lnTo>
                        <a:pt x="3250" y="2500"/>
                      </a:lnTo>
                      <a:lnTo>
                        <a:pt x="3250"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5"/>
                <p:cNvSpPr/>
                <p:nvPr/>
              </p:nvSpPr>
              <p:spPr>
                <a:xfrm>
                  <a:off x="1193575" y="934075"/>
                  <a:ext cx="49375" cy="125000"/>
                </a:xfrm>
                <a:custGeom>
                  <a:avLst/>
                  <a:gdLst/>
                  <a:ahLst/>
                  <a:cxnLst/>
                  <a:rect l="l" t="t" r="r" b="b"/>
                  <a:pathLst>
                    <a:path w="1975" h="5000" extrusionOk="0">
                      <a:moveTo>
                        <a:pt x="950" y="0"/>
                      </a:moveTo>
                      <a:lnTo>
                        <a:pt x="0" y="2100"/>
                      </a:lnTo>
                      <a:lnTo>
                        <a:pt x="1250" y="3025"/>
                      </a:lnTo>
                      <a:lnTo>
                        <a:pt x="725" y="3450"/>
                      </a:lnTo>
                      <a:lnTo>
                        <a:pt x="1975" y="4999"/>
                      </a:lnTo>
                      <a:lnTo>
                        <a:pt x="1350" y="100"/>
                      </a:lnTo>
                      <a:lnTo>
                        <a:pt x="950"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p:nvPr/>
              </p:nvSpPr>
              <p:spPr>
                <a:xfrm>
                  <a:off x="1008600" y="1307800"/>
                  <a:ext cx="45775" cy="35825"/>
                </a:xfrm>
                <a:custGeom>
                  <a:avLst/>
                  <a:gdLst/>
                  <a:ahLst/>
                  <a:cxnLst/>
                  <a:rect l="l" t="t" r="r" b="b"/>
                  <a:pathLst>
                    <a:path w="1831" h="1433" extrusionOk="0">
                      <a:moveTo>
                        <a:pt x="809" y="0"/>
                      </a:moveTo>
                      <a:cubicBezTo>
                        <a:pt x="388" y="0"/>
                        <a:pt x="1" y="573"/>
                        <a:pt x="1" y="573"/>
                      </a:cubicBezTo>
                      <a:cubicBezTo>
                        <a:pt x="1" y="573"/>
                        <a:pt x="1" y="1398"/>
                        <a:pt x="526" y="1398"/>
                      </a:cubicBezTo>
                      <a:cubicBezTo>
                        <a:pt x="598" y="1420"/>
                        <a:pt x="673" y="1428"/>
                        <a:pt x="749" y="1428"/>
                      </a:cubicBezTo>
                      <a:cubicBezTo>
                        <a:pt x="1009" y="1428"/>
                        <a:pt x="1279" y="1331"/>
                        <a:pt x="1474" y="1331"/>
                      </a:cubicBezTo>
                      <a:cubicBezTo>
                        <a:pt x="1557" y="1331"/>
                        <a:pt x="1626" y="1349"/>
                        <a:pt x="1675" y="1398"/>
                      </a:cubicBezTo>
                      <a:cubicBezTo>
                        <a:pt x="1696" y="1421"/>
                        <a:pt x="1712" y="1432"/>
                        <a:pt x="1724" y="1432"/>
                      </a:cubicBezTo>
                      <a:cubicBezTo>
                        <a:pt x="1831" y="1432"/>
                        <a:pt x="1621" y="619"/>
                        <a:pt x="1150" y="148"/>
                      </a:cubicBezTo>
                      <a:cubicBezTo>
                        <a:pt x="1039" y="42"/>
                        <a:pt x="923" y="0"/>
                        <a:pt x="809" y="0"/>
                      </a:cubicBezTo>
                      <a:close/>
                    </a:path>
                  </a:pathLst>
                </a:custGeom>
                <a:solidFill>
                  <a:srgbClr val="EFC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5"/>
                <p:cNvSpPr/>
                <p:nvPr/>
              </p:nvSpPr>
              <p:spPr>
                <a:xfrm>
                  <a:off x="954225" y="1350875"/>
                  <a:ext cx="174375" cy="153750"/>
                </a:xfrm>
                <a:custGeom>
                  <a:avLst/>
                  <a:gdLst/>
                  <a:ahLst/>
                  <a:cxnLst/>
                  <a:rect l="l" t="t" r="r" b="b"/>
                  <a:pathLst>
                    <a:path w="6975" h="6150" extrusionOk="0">
                      <a:moveTo>
                        <a:pt x="6250" y="0"/>
                      </a:moveTo>
                      <a:lnTo>
                        <a:pt x="1" y="625"/>
                      </a:lnTo>
                      <a:lnTo>
                        <a:pt x="201" y="5924"/>
                      </a:lnTo>
                      <a:lnTo>
                        <a:pt x="5725" y="6149"/>
                      </a:lnTo>
                      <a:lnTo>
                        <a:pt x="6975" y="5724"/>
                      </a:lnTo>
                      <a:cubicBezTo>
                        <a:pt x="6975" y="5724"/>
                        <a:pt x="6875" y="4474"/>
                        <a:pt x="6675" y="2300"/>
                      </a:cubicBezTo>
                      <a:cubicBezTo>
                        <a:pt x="6450" y="200"/>
                        <a:pt x="6250" y="0"/>
                        <a:pt x="625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5"/>
                <p:cNvSpPr/>
                <p:nvPr/>
              </p:nvSpPr>
              <p:spPr>
                <a:xfrm>
                  <a:off x="1099825" y="1493975"/>
                  <a:ext cx="28775" cy="8150"/>
                </a:xfrm>
                <a:custGeom>
                  <a:avLst/>
                  <a:gdLst/>
                  <a:ahLst/>
                  <a:cxnLst/>
                  <a:rect l="l" t="t" r="r" b="b"/>
                  <a:pathLst>
                    <a:path w="1151" h="326" extrusionOk="0">
                      <a:moveTo>
                        <a:pt x="1151" y="0"/>
                      </a:moveTo>
                      <a:lnTo>
                        <a:pt x="1" y="325"/>
                      </a:lnTo>
                      <a:lnTo>
                        <a:pt x="1" y="32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5"/>
                <p:cNvSpPr/>
                <p:nvPr/>
              </p:nvSpPr>
              <p:spPr>
                <a:xfrm>
                  <a:off x="1079225" y="1350875"/>
                  <a:ext cx="49375" cy="151250"/>
                </a:xfrm>
                <a:custGeom>
                  <a:avLst/>
                  <a:gdLst/>
                  <a:ahLst/>
                  <a:cxnLst/>
                  <a:rect l="l" t="t" r="r" b="b"/>
                  <a:pathLst>
                    <a:path w="1975" h="6050" extrusionOk="0">
                      <a:moveTo>
                        <a:pt x="1250" y="0"/>
                      </a:moveTo>
                      <a:lnTo>
                        <a:pt x="0" y="100"/>
                      </a:lnTo>
                      <a:cubicBezTo>
                        <a:pt x="0" y="200"/>
                        <a:pt x="0" y="300"/>
                        <a:pt x="100" y="425"/>
                      </a:cubicBezTo>
                      <a:cubicBezTo>
                        <a:pt x="425" y="3550"/>
                        <a:pt x="725" y="5524"/>
                        <a:pt x="825" y="6049"/>
                      </a:cubicBezTo>
                      <a:lnTo>
                        <a:pt x="1975" y="5724"/>
                      </a:lnTo>
                      <a:cubicBezTo>
                        <a:pt x="1975" y="5724"/>
                        <a:pt x="1875" y="4474"/>
                        <a:pt x="1675" y="2300"/>
                      </a:cubicBezTo>
                      <a:cubicBezTo>
                        <a:pt x="1450" y="200"/>
                        <a:pt x="1250" y="0"/>
                        <a:pt x="1250"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5"/>
                <p:cNvSpPr/>
                <p:nvPr/>
              </p:nvSpPr>
              <p:spPr>
                <a:xfrm>
                  <a:off x="1001100" y="1332750"/>
                  <a:ext cx="65025" cy="72500"/>
                </a:xfrm>
                <a:custGeom>
                  <a:avLst/>
                  <a:gdLst/>
                  <a:ahLst/>
                  <a:cxnLst/>
                  <a:rect l="l" t="t" r="r" b="b"/>
                  <a:pathLst>
                    <a:path w="2601" h="2900" extrusionOk="0">
                      <a:moveTo>
                        <a:pt x="1775" y="625"/>
                      </a:moveTo>
                      <a:lnTo>
                        <a:pt x="1775" y="725"/>
                      </a:lnTo>
                      <a:lnTo>
                        <a:pt x="1975" y="2075"/>
                      </a:lnTo>
                      <a:lnTo>
                        <a:pt x="1975" y="2175"/>
                      </a:lnTo>
                      <a:lnTo>
                        <a:pt x="1875" y="2175"/>
                      </a:lnTo>
                      <a:lnTo>
                        <a:pt x="1883" y="2183"/>
                      </a:lnTo>
                      <a:lnTo>
                        <a:pt x="1883" y="2183"/>
                      </a:lnTo>
                      <a:lnTo>
                        <a:pt x="826" y="2275"/>
                      </a:lnTo>
                      <a:lnTo>
                        <a:pt x="826" y="2175"/>
                      </a:lnTo>
                      <a:lnTo>
                        <a:pt x="726" y="825"/>
                      </a:lnTo>
                      <a:lnTo>
                        <a:pt x="626" y="725"/>
                      </a:lnTo>
                      <a:lnTo>
                        <a:pt x="726" y="725"/>
                      </a:lnTo>
                      <a:lnTo>
                        <a:pt x="1775" y="625"/>
                      </a:lnTo>
                      <a:close/>
                      <a:moveTo>
                        <a:pt x="1775" y="0"/>
                      </a:moveTo>
                      <a:lnTo>
                        <a:pt x="626" y="100"/>
                      </a:lnTo>
                      <a:cubicBezTo>
                        <a:pt x="426" y="100"/>
                        <a:pt x="301" y="200"/>
                        <a:pt x="201" y="300"/>
                      </a:cubicBezTo>
                      <a:cubicBezTo>
                        <a:pt x="101" y="400"/>
                        <a:pt x="1" y="625"/>
                        <a:pt x="1" y="725"/>
                      </a:cubicBezTo>
                      <a:lnTo>
                        <a:pt x="1" y="825"/>
                      </a:lnTo>
                      <a:lnTo>
                        <a:pt x="201" y="2275"/>
                      </a:lnTo>
                      <a:cubicBezTo>
                        <a:pt x="201" y="2400"/>
                        <a:pt x="201" y="2600"/>
                        <a:pt x="301" y="2700"/>
                      </a:cubicBezTo>
                      <a:cubicBezTo>
                        <a:pt x="426" y="2800"/>
                        <a:pt x="626" y="2900"/>
                        <a:pt x="826" y="2900"/>
                      </a:cubicBezTo>
                      <a:lnTo>
                        <a:pt x="1975" y="2800"/>
                      </a:lnTo>
                      <a:cubicBezTo>
                        <a:pt x="2175" y="2800"/>
                        <a:pt x="2400" y="2700"/>
                        <a:pt x="2400" y="2600"/>
                      </a:cubicBezTo>
                      <a:cubicBezTo>
                        <a:pt x="2500" y="2400"/>
                        <a:pt x="2600" y="2275"/>
                        <a:pt x="2600" y="2075"/>
                      </a:cubicBezTo>
                      <a:lnTo>
                        <a:pt x="2500" y="625"/>
                      </a:lnTo>
                      <a:cubicBezTo>
                        <a:pt x="2400" y="400"/>
                        <a:pt x="2400" y="300"/>
                        <a:pt x="2300" y="200"/>
                      </a:cubicBezTo>
                      <a:cubicBezTo>
                        <a:pt x="2175" y="100"/>
                        <a:pt x="1975" y="0"/>
                        <a:pt x="177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p:nvPr/>
              </p:nvSpPr>
              <p:spPr>
                <a:xfrm>
                  <a:off x="1001100" y="1293375"/>
                  <a:ext cx="41900" cy="31550"/>
                </a:xfrm>
                <a:custGeom>
                  <a:avLst/>
                  <a:gdLst/>
                  <a:ahLst/>
                  <a:cxnLst/>
                  <a:rect l="l" t="t" r="r" b="b"/>
                  <a:pathLst>
                    <a:path w="1676" h="1262" extrusionOk="0">
                      <a:moveTo>
                        <a:pt x="1450" y="1"/>
                      </a:moveTo>
                      <a:lnTo>
                        <a:pt x="1" y="850"/>
                      </a:lnTo>
                      <a:lnTo>
                        <a:pt x="201" y="1250"/>
                      </a:lnTo>
                      <a:cubicBezTo>
                        <a:pt x="232" y="1258"/>
                        <a:pt x="267" y="1261"/>
                        <a:pt x="305" y="1261"/>
                      </a:cubicBezTo>
                      <a:cubicBezTo>
                        <a:pt x="775" y="1261"/>
                        <a:pt x="1675" y="725"/>
                        <a:pt x="1675" y="725"/>
                      </a:cubicBezTo>
                      <a:lnTo>
                        <a:pt x="1450" y="1"/>
                      </a:ln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5"/>
                <p:cNvSpPr/>
                <p:nvPr/>
              </p:nvSpPr>
              <p:spPr>
                <a:xfrm>
                  <a:off x="912375" y="965300"/>
                  <a:ext cx="133125" cy="349350"/>
                </a:xfrm>
                <a:custGeom>
                  <a:avLst/>
                  <a:gdLst/>
                  <a:ahLst/>
                  <a:cxnLst/>
                  <a:rect l="l" t="t" r="r" b="b"/>
                  <a:pathLst>
                    <a:path w="5325" h="13974" extrusionOk="0">
                      <a:moveTo>
                        <a:pt x="2725" y="1"/>
                      </a:moveTo>
                      <a:cubicBezTo>
                        <a:pt x="2725" y="1"/>
                        <a:pt x="0" y="2825"/>
                        <a:pt x="425" y="5850"/>
                      </a:cubicBezTo>
                      <a:cubicBezTo>
                        <a:pt x="950" y="8974"/>
                        <a:pt x="3025" y="13973"/>
                        <a:pt x="3650" y="13973"/>
                      </a:cubicBezTo>
                      <a:cubicBezTo>
                        <a:pt x="4175" y="13973"/>
                        <a:pt x="5324" y="13124"/>
                        <a:pt x="5324" y="13124"/>
                      </a:cubicBezTo>
                      <a:cubicBezTo>
                        <a:pt x="3650" y="9374"/>
                        <a:pt x="2725" y="1"/>
                        <a:pt x="2725" y="1"/>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p:nvPr/>
              </p:nvSpPr>
              <p:spPr>
                <a:xfrm>
                  <a:off x="675525" y="1840150"/>
                  <a:ext cx="419350" cy="55025"/>
                </a:xfrm>
                <a:custGeom>
                  <a:avLst/>
                  <a:gdLst/>
                  <a:ahLst/>
                  <a:cxnLst/>
                  <a:rect l="l" t="t" r="r" b="b"/>
                  <a:pathLst>
                    <a:path w="16774" h="2201" extrusionOk="0">
                      <a:moveTo>
                        <a:pt x="8449" y="1"/>
                      </a:moveTo>
                      <a:cubicBezTo>
                        <a:pt x="3750" y="1"/>
                        <a:pt x="1" y="426"/>
                        <a:pt x="1" y="1051"/>
                      </a:cubicBezTo>
                      <a:cubicBezTo>
                        <a:pt x="1" y="1675"/>
                        <a:pt x="3750" y="2200"/>
                        <a:pt x="8449" y="2200"/>
                      </a:cubicBezTo>
                      <a:cubicBezTo>
                        <a:pt x="13024" y="2200"/>
                        <a:pt x="16773" y="1675"/>
                        <a:pt x="16773" y="1051"/>
                      </a:cubicBezTo>
                      <a:cubicBezTo>
                        <a:pt x="16773" y="426"/>
                        <a:pt x="13024" y="1"/>
                        <a:pt x="8449" y="1"/>
                      </a:cubicBezTo>
                      <a:close/>
                    </a:path>
                  </a:pathLst>
                </a:custGeom>
                <a:solidFill>
                  <a:srgbClr val="123D60">
                    <a:alpha val="292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5"/>
                <p:cNvSpPr/>
                <p:nvPr/>
              </p:nvSpPr>
              <p:spPr>
                <a:xfrm>
                  <a:off x="811125" y="853450"/>
                  <a:ext cx="65025" cy="88775"/>
                </a:xfrm>
                <a:custGeom>
                  <a:avLst/>
                  <a:gdLst/>
                  <a:ahLst/>
                  <a:cxnLst/>
                  <a:rect l="l" t="t" r="r" b="b"/>
                  <a:pathLst>
                    <a:path w="2601" h="3551" extrusionOk="0">
                      <a:moveTo>
                        <a:pt x="1" y="1"/>
                      </a:moveTo>
                      <a:lnTo>
                        <a:pt x="1" y="3550"/>
                      </a:lnTo>
                      <a:lnTo>
                        <a:pt x="2601" y="3550"/>
                      </a:lnTo>
                      <a:lnTo>
                        <a:pt x="2501" y="826"/>
                      </a:lnTo>
                      <a:lnTo>
                        <a:pt x="1" y="1"/>
                      </a:lnTo>
                      <a:close/>
                    </a:path>
                  </a:pathLst>
                </a:custGeom>
                <a:solidFill>
                  <a:srgbClr val="E5B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5"/>
                <p:cNvSpPr/>
                <p:nvPr/>
              </p:nvSpPr>
              <p:spPr>
                <a:xfrm>
                  <a:off x="811125" y="1777675"/>
                  <a:ext cx="36275" cy="70625"/>
                </a:xfrm>
                <a:custGeom>
                  <a:avLst/>
                  <a:gdLst/>
                  <a:ahLst/>
                  <a:cxnLst/>
                  <a:rect l="l" t="t" r="r" b="b"/>
                  <a:pathLst>
                    <a:path w="1451" h="2825" extrusionOk="0">
                      <a:moveTo>
                        <a:pt x="1151" y="0"/>
                      </a:moveTo>
                      <a:lnTo>
                        <a:pt x="1" y="225"/>
                      </a:lnTo>
                      <a:lnTo>
                        <a:pt x="401" y="2825"/>
                      </a:lnTo>
                      <a:lnTo>
                        <a:pt x="1451" y="2500"/>
                      </a:lnTo>
                      <a:lnTo>
                        <a:pt x="1151" y="0"/>
                      </a:lnTo>
                      <a:close/>
                    </a:path>
                  </a:pathLst>
                </a:custGeom>
                <a:solidFill>
                  <a:srgbClr val="F9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5"/>
                <p:cNvSpPr/>
                <p:nvPr/>
              </p:nvSpPr>
              <p:spPr>
                <a:xfrm>
                  <a:off x="727400" y="1811400"/>
                  <a:ext cx="128125" cy="58775"/>
                </a:xfrm>
                <a:custGeom>
                  <a:avLst/>
                  <a:gdLst/>
                  <a:ahLst/>
                  <a:cxnLst/>
                  <a:rect l="l" t="t" r="r" b="b"/>
                  <a:pathLst>
                    <a:path w="5125" h="2351" extrusionOk="0">
                      <a:moveTo>
                        <a:pt x="3250" y="1"/>
                      </a:moveTo>
                      <a:cubicBezTo>
                        <a:pt x="3250" y="1"/>
                        <a:pt x="2625" y="751"/>
                        <a:pt x="1675" y="1051"/>
                      </a:cubicBezTo>
                      <a:cubicBezTo>
                        <a:pt x="750" y="1251"/>
                        <a:pt x="1" y="1576"/>
                        <a:pt x="1" y="2101"/>
                      </a:cubicBezTo>
                      <a:cubicBezTo>
                        <a:pt x="1" y="2101"/>
                        <a:pt x="551" y="2351"/>
                        <a:pt x="1532" y="2351"/>
                      </a:cubicBezTo>
                      <a:cubicBezTo>
                        <a:pt x="2101" y="2351"/>
                        <a:pt x="2815" y="2267"/>
                        <a:pt x="3650" y="2001"/>
                      </a:cubicBezTo>
                      <a:lnTo>
                        <a:pt x="3650" y="2201"/>
                      </a:lnTo>
                      <a:lnTo>
                        <a:pt x="5125" y="2201"/>
                      </a:lnTo>
                      <a:lnTo>
                        <a:pt x="5125" y="426"/>
                      </a:lnTo>
                      <a:lnTo>
                        <a:pt x="3875" y="526"/>
                      </a:lnTo>
                      <a:lnTo>
                        <a:pt x="3975" y="326"/>
                      </a:lnTo>
                      <a:lnTo>
                        <a:pt x="3250" y="1"/>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p:nvPr/>
              </p:nvSpPr>
              <p:spPr>
                <a:xfrm>
                  <a:off x="727400" y="1855775"/>
                  <a:ext cx="128125" cy="14400"/>
                </a:xfrm>
                <a:custGeom>
                  <a:avLst/>
                  <a:gdLst/>
                  <a:ahLst/>
                  <a:cxnLst/>
                  <a:rect l="l" t="t" r="r" b="b"/>
                  <a:pathLst>
                    <a:path w="5125" h="576" extrusionOk="0">
                      <a:moveTo>
                        <a:pt x="5125" y="1"/>
                      </a:moveTo>
                      <a:cubicBezTo>
                        <a:pt x="4989" y="26"/>
                        <a:pt x="4853" y="32"/>
                        <a:pt x="4701" y="32"/>
                      </a:cubicBezTo>
                      <a:cubicBezTo>
                        <a:pt x="4578" y="32"/>
                        <a:pt x="4444" y="28"/>
                        <a:pt x="4292" y="28"/>
                      </a:cubicBezTo>
                      <a:cubicBezTo>
                        <a:pt x="3905" y="28"/>
                        <a:pt x="3395" y="53"/>
                        <a:pt x="2625" y="226"/>
                      </a:cubicBezTo>
                      <a:cubicBezTo>
                        <a:pt x="1959" y="392"/>
                        <a:pt x="1459" y="448"/>
                        <a:pt x="1084" y="448"/>
                      </a:cubicBezTo>
                      <a:cubicBezTo>
                        <a:pt x="334" y="448"/>
                        <a:pt x="84" y="226"/>
                        <a:pt x="1" y="226"/>
                      </a:cubicBezTo>
                      <a:lnTo>
                        <a:pt x="1" y="326"/>
                      </a:lnTo>
                      <a:cubicBezTo>
                        <a:pt x="1" y="326"/>
                        <a:pt x="551" y="576"/>
                        <a:pt x="1532" y="576"/>
                      </a:cubicBezTo>
                      <a:cubicBezTo>
                        <a:pt x="2101" y="576"/>
                        <a:pt x="2815" y="492"/>
                        <a:pt x="3650" y="226"/>
                      </a:cubicBezTo>
                      <a:lnTo>
                        <a:pt x="3650" y="426"/>
                      </a:lnTo>
                      <a:lnTo>
                        <a:pt x="5125" y="426"/>
                      </a:lnTo>
                      <a:lnTo>
                        <a:pt x="5125"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p:nvPr/>
              </p:nvSpPr>
              <p:spPr>
                <a:xfrm>
                  <a:off x="795525" y="1822025"/>
                  <a:ext cx="18125" cy="15650"/>
                </a:xfrm>
                <a:custGeom>
                  <a:avLst/>
                  <a:gdLst/>
                  <a:ahLst/>
                  <a:cxnLst/>
                  <a:rect l="l" t="t" r="r" b="b"/>
                  <a:pathLst>
                    <a:path w="725" h="626" extrusionOk="0">
                      <a:moveTo>
                        <a:pt x="0" y="1"/>
                      </a:moveTo>
                      <a:lnTo>
                        <a:pt x="0" y="101"/>
                      </a:lnTo>
                      <a:cubicBezTo>
                        <a:pt x="0" y="101"/>
                        <a:pt x="300" y="201"/>
                        <a:pt x="625" y="626"/>
                      </a:cubicBezTo>
                      <a:lnTo>
                        <a:pt x="725" y="626"/>
                      </a:lnTo>
                      <a:lnTo>
                        <a:pt x="725" y="526"/>
                      </a:lnTo>
                      <a:cubicBezTo>
                        <a:pt x="400" y="101"/>
                        <a:pt x="100" y="1"/>
                        <a:pt x="100"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5"/>
                <p:cNvSpPr/>
                <p:nvPr/>
              </p:nvSpPr>
              <p:spPr>
                <a:xfrm>
                  <a:off x="787400" y="1824525"/>
                  <a:ext cx="18150" cy="15650"/>
                </a:xfrm>
                <a:custGeom>
                  <a:avLst/>
                  <a:gdLst/>
                  <a:ahLst/>
                  <a:cxnLst/>
                  <a:rect l="l" t="t" r="r" b="b"/>
                  <a:pathLst>
                    <a:path w="726" h="626" extrusionOk="0">
                      <a:moveTo>
                        <a:pt x="0" y="1"/>
                      </a:moveTo>
                      <a:lnTo>
                        <a:pt x="0" y="101"/>
                      </a:lnTo>
                      <a:cubicBezTo>
                        <a:pt x="0" y="101"/>
                        <a:pt x="325" y="226"/>
                        <a:pt x="625" y="626"/>
                      </a:cubicBezTo>
                      <a:lnTo>
                        <a:pt x="725" y="626"/>
                      </a:lnTo>
                      <a:cubicBezTo>
                        <a:pt x="425" y="101"/>
                        <a:pt x="100" y="1"/>
                        <a:pt x="0"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5"/>
                <p:cNvSpPr/>
                <p:nvPr/>
              </p:nvSpPr>
              <p:spPr>
                <a:xfrm>
                  <a:off x="928000" y="1754550"/>
                  <a:ext cx="31250" cy="93750"/>
                </a:xfrm>
                <a:custGeom>
                  <a:avLst/>
                  <a:gdLst/>
                  <a:ahLst/>
                  <a:cxnLst/>
                  <a:rect l="l" t="t" r="r" b="b"/>
                  <a:pathLst>
                    <a:path w="1250" h="3750" extrusionOk="0">
                      <a:moveTo>
                        <a:pt x="0" y="0"/>
                      </a:moveTo>
                      <a:lnTo>
                        <a:pt x="100" y="3225"/>
                      </a:lnTo>
                      <a:lnTo>
                        <a:pt x="1250" y="3750"/>
                      </a:lnTo>
                      <a:lnTo>
                        <a:pt x="1250" y="200"/>
                      </a:lnTo>
                      <a:lnTo>
                        <a:pt x="0" y="0"/>
                      </a:lnTo>
                      <a:close/>
                    </a:path>
                  </a:pathLst>
                </a:custGeom>
                <a:solidFill>
                  <a:srgbClr val="F9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5"/>
                <p:cNvSpPr/>
                <p:nvPr/>
              </p:nvSpPr>
              <p:spPr>
                <a:xfrm>
                  <a:off x="920500" y="1811400"/>
                  <a:ext cx="127500" cy="59625"/>
                </a:xfrm>
                <a:custGeom>
                  <a:avLst/>
                  <a:gdLst/>
                  <a:ahLst/>
                  <a:cxnLst/>
                  <a:rect l="l" t="t" r="r" b="b"/>
                  <a:pathLst>
                    <a:path w="5100" h="2385" extrusionOk="0">
                      <a:moveTo>
                        <a:pt x="1875" y="1"/>
                      </a:moveTo>
                      <a:lnTo>
                        <a:pt x="1150" y="326"/>
                      </a:lnTo>
                      <a:lnTo>
                        <a:pt x="1250" y="426"/>
                      </a:lnTo>
                      <a:lnTo>
                        <a:pt x="0" y="326"/>
                      </a:lnTo>
                      <a:lnTo>
                        <a:pt x="0" y="2101"/>
                      </a:lnTo>
                      <a:lnTo>
                        <a:pt x="1450" y="2201"/>
                      </a:lnTo>
                      <a:lnTo>
                        <a:pt x="1450" y="2001"/>
                      </a:lnTo>
                      <a:cubicBezTo>
                        <a:pt x="2348" y="2297"/>
                        <a:pt x="3105" y="2384"/>
                        <a:pt x="3686" y="2384"/>
                      </a:cubicBezTo>
                      <a:cubicBezTo>
                        <a:pt x="4527" y="2384"/>
                        <a:pt x="4999" y="2201"/>
                        <a:pt x="4999" y="2201"/>
                      </a:cubicBezTo>
                      <a:cubicBezTo>
                        <a:pt x="5099" y="1676"/>
                        <a:pt x="4274" y="1376"/>
                        <a:pt x="3325" y="1051"/>
                      </a:cubicBezTo>
                      <a:cubicBezTo>
                        <a:pt x="2500" y="751"/>
                        <a:pt x="1875" y="1"/>
                        <a:pt x="1875"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p:nvPr/>
              </p:nvSpPr>
              <p:spPr>
                <a:xfrm>
                  <a:off x="920500" y="1855525"/>
                  <a:ext cx="125000" cy="15500"/>
                </a:xfrm>
                <a:custGeom>
                  <a:avLst/>
                  <a:gdLst/>
                  <a:ahLst/>
                  <a:cxnLst/>
                  <a:rect l="l" t="t" r="r" b="b"/>
                  <a:pathLst>
                    <a:path w="5000" h="620" extrusionOk="0">
                      <a:moveTo>
                        <a:pt x="505" y="0"/>
                      </a:moveTo>
                      <a:cubicBezTo>
                        <a:pt x="323" y="0"/>
                        <a:pt x="168" y="11"/>
                        <a:pt x="0" y="11"/>
                      </a:cubicBezTo>
                      <a:lnTo>
                        <a:pt x="0" y="336"/>
                      </a:lnTo>
                      <a:lnTo>
                        <a:pt x="1450" y="436"/>
                      </a:lnTo>
                      <a:lnTo>
                        <a:pt x="1450" y="236"/>
                      </a:lnTo>
                      <a:cubicBezTo>
                        <a:pt x="2348" y="532"/>
                        <a:pt x="3105" y="619"/>
                        <a:pt x="3686" y="619"/>
                      </a:cubicBezTo>
                      <a:cubicBezTo>
                        <a:pt x="4527" y="619"/>
                        <a:pt x="4999" y="436"/>
                        <a:pt x="4999" y="436"/>
                      </a:cubicBezTo>
                      <a:lnTo>
                        <a:pt x="4999" y="336"/>
                      </a:lnTo>
                      <a:cubicBezTo>
                        <a:pt x="4933" y="336"/>
                        <a:pt x="4677" y="569"/>
                        <a:pt x="3929" y="569"/>
                      </a:cubicBezTo>
                      <a:cubicBezTo>
                        <a:pt x="3555" y="569"/>
                        <a:pt x="3058" y="511"/>
                        <a:pt x="2400" y="336"/>
                      </a:cubicBezTo>
                      <a:cubicBezTo>
                        <a:pt x="1397" y="47"/>
                        <a:pt x="891" y="0"/>
                        <a:pt x="505"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5"/>
                <p:cNvSpPr/>
                <p:nvPr/>
              </p:nvSpPr>
              <p:spPr>
                <a:xfrm>
                  <a:off x="959225" y="1822025"/>
                  <a:ext cx="21275" cy="15650"/>
                </a:xfrm>
                <a:custGeom>
                  <a:avLst/>
                  <a:gdLst/>
                  <a:ahLst/>
                  <a:cxnLst/>
                  <a:rect l="l" t="t" r="r" b="b"/>
                  <a:pathLst>
                    <a:path w="851" h="626" extrusionOk="0">
                      <a:moveTo>
                        <a:pt x="726" y="1"/>
                      </a:moveTo>
                      <a:cubicBezTo>
                        <a:pt x="726" y="1"/>
                        <a:pt x="426" y="101"/>
                        <a:pt x="1" y="526"/>
                      </a:cubicBezTo>
                      <a:lnTo>
                        <a:pt x="1" y="626"/>
                      </a:lnTo>
                      <a:lnTo>
                        <a:pt x="101" y="626"/>
                      </a:lnTo>
                      <a:cubicBezTo>
                        <a:pt x="426" y="201"/>
                        <a:pt x="851" y="101"/>
                        <a:pt x="851" y="101"/>
                      </a:cubicBezTo>
                      <a:lnTo>
                        <a:pt x="851"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5"/>
                <p:cNvSpPr/>
                <p:nvPr/>
              </p:nvSpPr>
              <p:spPr>
                <a:xfrm>
                  <a:off x="967350" y="1827025"/>
                  <a:ext cx="20650" cy="13150"/>
                </a:xfrm>
                <a:custGeom>
                  <a:avLst/>
                  <a:gdLst/>
                  <a:ahLst/>
                  <a:cxnLst/>
                  <a:rect l="l" t="t" r="r" b="b"/>
                  <a:pathLst>
                    <a:path w="826" h="526" extrusionOk="0">
                      <a:moveTo>
                        <a:pt x="726" y="1"/>
                      </a:moveTo>
                      <a:cubicBezTo>
                        <a:pt x="726" y="1"/>
                        <a:pt x="401" y="126"/>
                        <a:pt x="1" y="526"/>
                      </a:cubicBezTo>
                      <a:lnTo>
                        <a:pt x="101" y="526"/>
                      </a:lnTo>
                      <a:cubicBezTo>
                        <a:pt x="401" y="226"/>
                        <a:pt x="826" y="126"/>
                        <a:pt x="826" y="126"/>
                      </a:cubicBezTo>
                      <a:lnTo>
                        <a:pt x="826"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5"/>
                <p:cNvSpPr/>
                <p:nvPr/>
              </p:nvSpPr>
              <p:spPr>
                <a:xfrm>
                  <a:off x="724900" y="1212775"/>
                  <a:ext cx="258100" cy="601500"/>
                </a:xfrm>
                <a:custGeom>
                  <a:avLst/>
                  <a:gdLst/>
                  <a:ahLst/>
                  <a:cxnLst/>
                  <a:rect l="l" t="t" r="r" b="b"/>
                  <a:pathLst>
                    <a:path w="10324" h="24060" extrusionOk="0">
                      <a:moveTo>
                        <a:pt x="950" y="0"/>
                      </a:moveTo>
                      <a:cubicBezTo>
                        <a:pt x="950" y="0"/>
                        <a:pt x="1" y="12198"/>
                        <a:pt x="2825" y="23746"/>
                      </a:cubicBezTo>
                      <a:cubicBezTo>
                        <a:pt x="2825" y="23746"/>
                        <a:pt x="3301" y="24060"/>
                        <a:pt x="3906" y="24060"/>
                      </a:cubicBezTo>
                      <a:cubicBezTo>
                        <a:pt x="4281" y="24060"/>
                        <a:pt x="4707" y="23939"/>
                        <a:pt x="5100" y="23546"/>
                      </a:cubicBezTo>
                      <a:cubicBezTo>
                        <a:pt x="5100" y="23546"/>
                        <a:pt x="5100" y="13123"/>
                        <a:pt x="5225" y="6249"/>
                      </a:cubicBezTo>
                      <a:lnTo>
                        <a:pt x="5850" y="6249"/>
                      </a:lnTo>
                      <a:cubicBezTo>
                        <a:pt x="5850" y="6249"/>
                        <a:pt x="6474" y="11148"/>
                        <a:pt x="6774" y="12698"/>
                      </a:cubicBezTo>
                      <a:cubicBezTo>
                        <a:pt x="7099" y="14273"/>
                        <a:pt x="7299" y="23021"/>
                        <a:pt x="7724" y="23746"/>
                      </a:cubicBezTo>
                      <a:cubicBezTo>
                        <a:pt x="7724" y="23746"/>
                        <a:pt x="8224" y="24024"/>
                        <a:pt x="8868" y="24024"/>
                      </a:cubicBezTo>
                      <a:cubicBezTo>
                        <a:pt x="9191" y="24024"/>
                        <a:pt x="9549" y="23954"/>
                        <a:pt x="9899" y="23746"/>
                      </a:cubicBezTo>
                      <a:cubicBezTo>
                        <a:pt x="9899" y="23746"/>
                        <a:pt x="10324" y="15422"/>
                        <a:pt x="10224" y="12598"/>
                      </a:cubicBezTo>
                      <a:cubicBezTo>
                        <a:pt x="10099" y="10523"/>
                        <a:pt x="9074" y="1575"/>
                        <a:pt x="9074" y="1575"/>
                      </a:cubicBezTo>
                      <a:lnTo>
                        <a:pt x="950"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5"/>
                <p:cNvSpPr/>
                <p:nvPr/>
              </p:nvSpPr>
              <p:spPr>
                <a:xfrm>
                  <a:off x="724900" y="939700"/>
                  <a:ext cx="244975" cy="333875"/>
                </a:xfrm>
                <a:custGeom>
                  <a:avLst/>
                  <a:gdLst/>
                  <a:ahLst/>
                  <a:cxnLst/>
                  <a:rect l="l" t="t" r="r" b="b"/>
                  <a:pathLst>
                    <a:path w="9799" h="13355" extrusionOk="0">
                      <a:moveTo>
                        <a:pt x="4700" y="0"/>
                      </a:moveTo>
                      <a:cubicBezTo>
                        <a:pt x="3350" y="0"/>
                        <a:pt x="1475" y="500"/>
                        <a:pt x="1" y="925"/>
                      </a:cubicBezTo>
                      <a:cubicBezTo>
                        <a:pt x="1" y="925"/>
                        <a:pt x="1250" y="8849"/>
                        <a:pt x="1775" y="12173"/>
                      </a:cubicBezTo>
                      <a:cubicBezTo>
                        <a:pt x="1775" y="12173"/>
                        <a:pt x="3554" y="13354"/>
                        <a:pt x="6081" y="13354"/>
                      </a:cubicBezTo>
                      <a:cubicBezTo>
                        <a:pt x="6903" y="13354"/>
                        <a:pt x="7804" y="13229"/>
                        <a:pt x="8749" y="12898"/>
                      </a:cubicBezTo>
                      <a:cubicBezTo>
                        <a:pt x="8749" y="12898"/>
                        <a:pt x="9599" y="5399"/>
                        <a:pt x="9799" y="1025"/>
                      </a:cubicBezTo>
                      <a:cubicBezTo>
                        <a:pt x="9799" y="1025"/>
                        <a:pt x="7299" y="100"/>
                        <a:pt x="4700" y="0"/>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5"/>
                <p:cNvSpPr/>
                <p:nvPr/>
              </p:nvSpPr>
              <p:spPr>
                <a:xfrm>
                  <a:off x="762600" y="709675"/>
                  <a:ext cx="165425" cy="204625"/>
                </a:xfrm>
                <a:custGeom>
                  <a:avLst/>
                  <a:gdLst/>
                  <a:ahLst/>
                  <a:cxnLst/>
                  <a:rect l="l" t="t" r="r" b="b"/>
                  <a:pathLst>
                    <a:path w="6617" h="8185" extrusionOk="0">
                      <a:moveTo>
                        <a:pt x="4283" y="0"/>
                      </a:moveTo>
                      <a:cubicBezTo>
                        <a:pt x="3968" y="0"/>
                        <a:pt x="3606" y="38"/>
                        <a:pt x="3192" y="128"/>
                      </a:cubicBezTo>
                      <a:cubicBezTo>
                        <a:pt x="1417" y="553"/>
                        <a:pt x="1417" y="1702"/>
                        <a:pt x="1417" y="1702"/>
                      </a:cubicBezTo>
                      <a:cubicBezTo>
                        <a:pt x="1417" y="1702"/>
                        <a:pt x="1317" y="2427"/>
                        <a:pt x="1317" y="3577"/>
                      </a:cubicBezTo>
                      <a:cubicBezTo>
                        <a:pt x="1243" y="3411"/>
                        <a:pt x="1048" y="3313"/>
                        <a:pt x="829" y="3313"/>
                      </a:cubicBezTo>
                      <a:cubicBezTo>
                        <a:pt x="752" y="3313"/>
                        <a:pt x="671" y="3326"/>
                        <a:pt x="592" y="3352"/>
                      </a:cubicBezTo>
                      <a:cubicBezTo>
                        <a:pt x="1" y="3565"/>
                        <a:pt x="327" y="5345"/>
                        <a:pt x="1169" y="5345"/>
                      </a:cubicBezTo>
                      <a:cubicBezTo>
                        <a:pt x="1217" y="5345"/>
                        <a:pt x="1266" y="5339"/>
                        <a:pt x="1317" y="5327"/>
                      </a:cubicBezTo>
                      <a:cubicBezTo>
                        <a:pt x="1417" y="5852"/>
                        <a:pt x="1617" y="6477"/>
                        <a:pt x="1617" y="6702"/>
                      </a:cubicBezTo>
                      <a:cubicBezTo>
                        <a:pt x="1942" y="7201"/>
                        <a:pt x="3092" y="8051"/>
                        <a:pt x="4017" y="8151"/>
                      </a:cubicBezTo>
                      <a:cubicBezTo>
                        <a:pt x="4134" y="8174"/>
                        <a:pt x="4253" y="8184"/>
                        <a:pt x="4373" y="8184"/>
                      </a:cubicBezTo>
                      <a:cubicBezTo>
                        <a:pt x="5331" y="8184"/>
                        <a:pt x="6327" y="7498"/>
                        <a:pt x="6416" y="6477"/>
                      </a:cubicBezTo>
                      <a:cubicBezTo>
                        <a:pt x="6616" y="4827"/>
                        <a:pt x="6416" y="1377"/>
                        <a:pt x="6416" y="1377"/>
                      </a:cubicBezTo>
                      <a:cubicBezTo>
                        <a:pt x="6416" y="1377"/>
                        <a:pt x="6177" y="0"/>
                        <a:pt x="4283" y="0"/>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5"/>
                <p:cNvSpPr/>
                <p:nvPr/>
              </p:nvSpPr>
              <p:spPr>
                <a:xfrm>
                  <a:off x="836750" y="785975"/>
                  <a:ext cx="13150" cy="20650"/>
                </a:xfrm>
                <a:custGeom>
                  <a:avLst/>
                  <a:gdLst/>
                  <a:ahLst/>
                  <a:cxnLst/>
                  <a:rect l="l" t="t" r="r" b="b"/>
                  <a:pathLst>
                    <a:path w="526" h="826" extrusionOk="0">
                      <a:moveTo>
                        <a:pt x="326" y="0"/>
                      </a:moveTo>
                      <a:cubicBezTo>
                        <a:pt x="226" y="0"/>
                        <a:pt x="1" y="100"/>
                        <a:pt x="1" y="400"/>
                      </a:cubicBezTo>
                      <a:cubicBezTo>
                        <a:pt x="1" y="625"/>
                        <a:pt x="126" y="825"/>
                        <a:pt x="326" y="825"/>
                      </a:cubicBezTo>
                      <a:cubicBezTo>
                        <a:pt x="426" y="825"/>
                        <a:pt x="526" y="625"/>
                        <a:pt x="526" y="400"/>
                      </a:cubicBezTo>
                      <a:cubicBezTo>
                        <a:pt x="526" y="200"/>
                        <a:pt x="426" y="0"/>
                        <a:pt x="326" y="0"/>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5"/>
                <p:cNvSpPr/>
                <p:nvPr/>
              </p:nvSpPr>
              <p:spPr>
                <a:xfrm>
                  <a:off x="891750" y="788475"/>
                  <a:ext cx="13150" cy="20625"/>
                </a:xfrm>
                <a:custGeom>
                  <a:avLst/>
                  <a:gdLst/>
                  <a:ahLst/>
                  <a:cxnLst/>
                  <a:rect l="l" t="t" r="r" b="b"/>
                  <a:pathLst>
                    <a:path w="526" h="825" extrusionOk="0">
                      <a:moveTo>
                        <a:pt x="300" y="0"/>
                      </a:moveTo>
                      <a:cubicBezTo>
                        <a:pt x="200" y="0"/>
                        <a:pt x="0" y="100"/>
                        <a:pt x="0" y="425"/>
                      </a:cubicBezTo>
                      <a:cubicBezTo>
                        <a:pt x="0" y="625"/>
                        <a:pt x="100" y="825"/>
                        <a:pt x="300" y="825"/>
                      </a:cubicBezTo>
                      <a:cubicBezTo>
                        <a:pt x="425" y="825"/>
                        <a:pt x="525" y="625"/>
                        <a:pt x="525" y="425"/>
                      </a:cubicBezTo>
                      <a:cubicBezTo>
                        <a:pt x="525" y="200"/>
                        <a:pt x="425" y="0"/>
                        <a:pt x="300" y="0"/>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5"/>
                <p:cNvSpPr/>
                <p:nvPr/>
              </p:nvSpPr>
              <p:spPr>
                <a:xfrm>
                  <a:off x="839875" y="861575"/>
                  <a:ext cx="62525" cy="8775"/>
                </a:xfrm>
                <a:custGeom>
                  <a:avLst/>
                  <a:gdLst/>
                  <a:ahLst/>
                  <a:cxnLst/>
                  <a:rect l="l" t="t" r="r" b="b"/>
                  <a:pathLst>
                    <a:path w="2501" h="351" extrusionOk="0">
                      <a:moveTo>
                        <a:pt x="1" y="1"/>
                      </a:moveTo>
                      <a:lnTo>
                        <a:pt x="1" y="1"/>
                      </a:lnTo>
                      <a:cubicBezTo>
                        <a:pt x="533" y="267"/>
                        <a:pt x="1011" y="351"/>
                        <a:pt x="1404" y="351"/>
                      </a:cubicBezTo>
                      <a:cubicBezTo>
                        <a:pt x="2080" y="351"/>
                        <a:pt x="2500" y="101"/>
                        <a:pt x="2500" y="10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5"/>
                <p:cNvSpPr/>
                <p:nvPr/>
              </p:nvSpPr>
              <p:spPr>
                <a:xfrm>
                  <a:off x="782400" y="736600"/>
                  <a:ext cx="41875" cy="88125"/>
                </a:xfrm>
                <a:custGeom>
                  <a:avLst/>
                  <a:gdLst/>
                  <a:ahLst/>
                  <a:cxnLst/>
                  <a:rect l="l" t="t" r="r" b="b"/>
                  <a:pathLst>
                    <a:path w="1675" h="3525" extrusionOk="0">
                      <a:moveTo>
                        <a:pt x="0" y="1"/>
                      </a:moveTo>
                      <a:cubicBezTo>
                        <a:pt x="100" y="200"/>
                        <a:pt x="0" y="2175"/>
                        <a:pt x="0" y="2175"/>
                      </a:cubicBezTo>
                      <a:cubicBezTo>
                        <a:pt x="525" y="2275"/>
                        <a:pt x="525" y="2700"/>
                        <a:pt x="525" y="2700"/>
                      </a:cubicBezTo>
                      <a:lnTo>
                        <a:pt x="525" y="3525"/>
                      </a:lnTo>
                      <a:lnTo>
                        <a:pt x="1050" y="3525"/>
                      </a:lnTo>
                      <a:lnTo>
                        <a:pt x="1050" y="1650"/>
                      </a:lnTo>
                      <a:cubicBezTo>
                        <a:pt x="1450" y="1450"/>
                        <a:pt x="1550" y="1250"/>
                        <a:pt x="1550" y="1250"/>
                      </a:cubicBezTo>
                      <a:cubicBezTo>
                        <a:pt x="1550" y="1250"/>
                        <a:pt x="1675" y="300"/>
                        <a:pt x="1675" y="1"/>
                      </a:cubicBezTo>
                      <a:close/>
                    </a:path>
                  </a:pathLst>
                </a:custGeom>
                <a:solidFill>
                  <a:srgbClr val="513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5"/>
                <p:cNvSpPr/>
                <p:nvPr/>
              </p:nvSpPr>
              <p:spPr>
                <a:xfrm>
                  <a:off x="826750" y="931575"/>
                  <a:ext cx="56900" cy="289350"/>
                </a:xfrm>
                <a:custGeom>
                  <a:avLst/>
                  <a:gdLst/>
                  <a:ahLst/>
                  <a:cxnLst/>
                  <a:rect l="l" t="t" r="r" b="b"/>
                  <a:pathLst>
                    <a:path w="2276" h="11574" extrusionOk="0">
                      <a:moveTo>
                        <a:pt x="1151" y="0"/>
                      </a:moveTo>
                      <a:lnTo>
                        <a:pt x="201" y="100"/>
                      </a:lnTo>
                      <a:lnTo>
                        <a:pt x="1" y="725"/>
                      </a:lnTo>
                      <a:lnTo>
                        <a:pt x="401" y="1350"/>
                      </a:lnTo>
                      <a:lnTo>
                        <a:pt x="401" y="10423"/>
                      </a:lnTo>
                      <a:lnTo>
                        <a:pt x="1251" y="11573"/>
                      </a:lnTo>
                      <a:lnTo>
                        <a:pt x="2275" y="10423"/>
                      </a:lnTo>
                      <a:lnTo>
                        <a:pt x="1251" y="1350"/>
                      </a:lnTo>
                      <a:lnTo>
                        <a:pt x="1651" y="625"/>
                      </a:lnTo>
                      <a:lnTo>
                        <a:pt x="1151" y="0"/>
                      </a:ln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5"/>
                <p:cNvSpPr/>
                <p:nvPr/>
              </p:nvSpPr>
              <p:spPr>
                <a:xfrm>
                  <a:off x="787400" y="915950"/>
                  <a:ext cx="52500" cy="62500"/>
                </a:xfrm>
                <a:custGeom>
                  <a:avLst/>
                  <a:gdLst/>
                  <a:ahLst/>
                  <a:cxnLst/>
                  <a:rect l="l" t="t" r="r" b="b"/>
                  <a:pathLst>
                    <a:path w="2100" h="2500" extrusionOk="0">
                      <a:moveTo>
                        <a:pt x="725" y="0"/>
                      </a:moveTo>
                      <a:lnTo>
                        <a:pt x="0" y="1150"/>
                      </a:lnTo>
                      <a:lnTo>
                        <a:pt x="1350" y="2500"/>
                      </a:lnTo>
                      <a:lnTo>
                        <a:pt x="2100" y="625"/>
                      </a:lnTo>
                      <a:lnTo>
                        <a:pt x="725" y="0"/>
                      </a:lnTo>
                      <a:close/>
                    </a:path>
                  </a:pathLst>
                </a:custGeom>
                <a:solidFill>
                  <a:srgbClr val="84D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5"/>
                <p:cNvSpPr/>
                <p:nvPr/>
              </p:nvSpPr>
              <p:spPr>
                <a:xfrm>
                  <a:off x="855500" y="918450"/>
                  <a:ext cx="43775" cy="52500"/>
                </a:xfrm>
                <a:custGeom>
                  <a:avLst/>
                  <a:gdLst/>
                  <a:ahLst/>
                  <a:cxnLst/>
                  <a:rect l="l" t="t" r="r" b="b"/>
                  <a:pathLst>
                    <a:path w="1751" h="2100" extrusionOk="0">
                      <a:moveTo>
                        <a:pt x="1125" y="0"/>
                      </a:moveTo>
                      <a:lnTo>
                        <a:pt x="1" y="525"/>
                      </a:lnTo>
                      <a:lnTo>
                        <a:pt x="1026" y="2100"/>
                      </a:lnTo>
                      <a:lnTo>
                        <a:pt x="1750" y="950"/>
                      </a:lnTo>
                      <a:lnTo>
                        <a:pt x="1125" y="0"/>
                      </a:lnTo>
                      <a:close/>
                    </a:path>
                  </a:pathLst>
                </a:custGeom>
                <a:solidFill>
                  <a:srgbClr val="84D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5"/>
                <p:cNvSpPr/>
                <p:nvPr/>
              </p:nvSpPr>
              <p:spPr>
                <a:xfrm>
                  <a:off x="646800" y="957800"/>
                  <a:ext cx="101875" cy="223750"/>
                </a:xfrm>
                <a:custGeom>
                  <a:avLst/>
                  <a:gdLst/>
                  <a:ahLst/>
                  <a:cxnLst/>
                  <a:rect l="l" t="t" r="r" b="b"/>
                  <a:pathLst>
                    <a:path w="4075" h="8950" extrusionOk="0">
                      <a:moveTo>
                        <a:pt x="2200" y="1"/>
                      </a:moveTo>
                      <a:cubicBezTo>
                        <a:pt x="2200" y="1"/>
                        <a:pt x="525" y="5300"/>
                        <a:pt x="0" y="8524"/>
                      </a:cubicBezTo>
                      <a:cubicBezTo>
                        <a:pt x="0" y="8524"/>
                        <a:pt x="1150" y="8949"/>
                        <a:pt x="2400" y="8949"/>
                      </a:cubicBezTo>
                      <a:lnTo>
                        <a:pt x="4074" y="3525"/>
                      </a:lnTo>
                      <a:lnTo>
                        <a:pt x="2200" y="1"/>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5"/>
                <p:cNvSpPr/>
                <p:nvPr/>
              </p:nvSpPr>
              <p:spPr>
                <a:xfrm>
                  <a:off x="878625" y="790975"/>
                  <a:ext cx="26275" cy="55000"/>
                </a:xfrm>
                <a:custGeom>
                  <a:avLst/>
                  <a:gdLst/>
                  <a:ahLst/>
                  <a:cxnLst/>
                  <a:rect l="l" t="t" r="r" b="b"/>
                  <a:pathLst>
                    <a:path w="1051" h="2200" extrusionOk="0">
                      <a:moveTo>
                        <a:pt x="101" y="0"/>
                      </a:moveTo>
                      <a:lnTo>
                        <a:pt x="1" y="2200"/>
                      </a:lnTo>
                      <a:lnTo>
                        <a:pt x="1050" y="1975"/>
                      </a:lnTo>
                      <a:lnTo>
                        <a:pt x="101" y="0"/>
                      </a:lnTo>
                      <a:close/>
                    </a:path>
                  </a:pathLst>
                </a:custGeom>
                <a:solidFill>
                  <a:srgbClr val="E5B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5"/>
                <p:cNvSpPr/>
                <p:nvPr/>
              </p:nvSpPr>
              <p:spPr>
                <a:xfrm>
                  <a:off x="829250" y="765200"/>
                  <a:ext cx="38775" cy="7675"/>
                </a:xfrm>
                <a:custGeom>
                  <a:avLst/>
                  <a:gdLst/>
                  <a:ahLst/>
                  <a:cxnLst/>
                  <a:rect l="l" t="t" r="r" b="b"/>
                  <a:pathLst>
                    <a:path w="1551" h="307" extrusionOk="0">
                      <a:moveTo>
                        <a:pt x="745" y="0"/>
                      </a:moveTo>
                      <a:cubicBezTo>
                        <a:pt x="325" y="0"/>
                        <a:pt x="1" y="206"/>
                        <a:pt x="1" y="206"/>
                      </a:cubicBezTo>
                      <a:lnTo>
                        <a:pt x="1551" y="306"/>
                      </a:lnTo>
                      <a:cubicBezTo>
                        <a:pt x="1280" y="73"/>
                        <a:pt x="996" y="0"/>
                        <a:pt x="745" y="0"/>
                      </a:cubicBezTo>
                      <a:close/>
                    </a:path>
                  </a:pathLst>
                </a:custGeom>
                <a:solidFill>
                  <a:srgbClr val="513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p:nvPr/>
              </p:nvSpPr>
              <p:spPr>
                <a:xfrm>
                  <a:off x="889250" y="766575"/>
                  <a:ext cx="31275" cy="8800"/>
                </a:xfrm>
                <a:custGeom>
                  <a:avLst/>
                  <a:gdLst/>
                  <a:ahLst/>
                  <a:cxnLst/>
                  <a:rect l="l" t="t" r="r" b="b"/>
                  <a:pathLst>
                    <a:path w="1251" h="352" extrusionOk="0">
                      <a:moveTo>
                        <a:pt x="593" y="1"/>
                      </a:moveTo>
                      <a:cubicBezTo>
                        <a:pt x="251" y="1"/>
                        <a:pt x="0" y="251"/>
                        <a:pt x="0" y="251"/>
                      </a:cubicBezTo>
                      <a:lnTo>
                        <a:pt x="1250" y="351"/>
                      </a:lnTo>
                      <a:cubicBezTo>
                        <a:pt x="1021" y="85"/>
                        <a:pt x="791" y="1"/>
                        <a:pt x="593" y="1"/>
                      </a:cubicBezTo>
                      <a:close/>
                    </a:path>
                  </a:pathLst>
                </a:custGeom>
                <a:solidFill>
                  <a:srgbClr val="513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p:nvPr/>
              </p:nvSpPr>
              <p:spPr>
                <a:xfrm>
                  <a:off x="780450" y="682725"/>
                  <a:ext cx="178800" cy="71125"/>
                </a:xfrm>
                <a:custGeom>
                  <a:avLst/>
                  <a:gdLst/>
                  <a:ahLst/>
                  <a:cxnLst/>
                  <a:rect l="l" t="t" r="r" b="b"/>
                  <a:pathLst>
                    <a:path w="7152" h="2845" extrusionOk="0">
                      <a:moveTo>
                        <a:pt x="5294" y="0"/>
                      </a:moveTo>
                      <a:cubicBezTo>
                        <a:pt x="4542" y="0"/>
                        <a:pt x="4148" y="607"/>
                        <a:pt x="3149" y="607"/>
                      </a:cubicBezTo>
                      <a:cubicBezTo>
                        <a:pt x="3034" y="607"/>
                        <a:pt x="2911" y="599"/>
                        <a:pt x="2778" y="581"/>
                      </a:cubicBezTo>
                      <a:cubicBezTo>
                        <a:pt x="2456" y="514"/>
                        <a:pt x="2138" y="477"/>
                        <a:pt x="1841" y="477"/>
                      </a:cubicBezTo>
                      <a:cubicBezTo>
                        <a:pt x="800" y="477"/>
                        <a:pt x="0" y="931"/>
                        <a:pt x="78" y="2156"/>
                      </a:cubicBezTo>
                      <a:cubicBezTo>
                        <a:pt x="112" y="2672"/>
                        <a:pt x="309" y="2844"/>
                        <a:pt x="557" y="2844"/>
                      </a:cubicBezTo>
                      <a:cubicBezTo>
                        <a:pt x="1053" y="2844"/>
                        <a:pt x="1753" y="2156"/>
                        <a:pt x="1753" y="2156"/>
                      </a:cubicBezTo>
                      <a:cubicBezTo>
                        <a:pt x="1753" y="2156"/>
                        <a:pt x="3591" y="2805"/>
                        <a:pt x="4971" y="2805"/>
                      </a:cubicBezTo>
                      <a:cubicBezTo>
                        <a:pt x="5324" y="2805"/>
                        <a:pt x="5647" y="2762"/>
                        <a:pt x="5902" y="2655"/>
                      </a:cubicBezTo>
                      <a:cubicBezTo>
                        <a:pt x="7152" y="2156"/>
                        <a:pt x="7052" y="381"/>
                        <a:pt x="5702" y="56"/>
                      </a:cubicBezTo>
                      <a:cubicBezTo>
                        <a:pt x="5554" y="17"/>
                        <a:pt x="5419" y="0"/>
                        <a:pt x="5294" y="0"/>
                      </a:cubicBezTo>
                      <a:close/>
                    </a:path>
                  </a:pathLst>
                </a:custGeom>
                <a:solidFill>
                  <a:srgbClr val="513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p:nvPr/>
              </p:nvSpPr>
              <p:spPr>
                <a:xfrm>
                  <a:off x="701775" y="942200"/>
                  <a:ext cx="281225" cy="391275"/>
                </a:xfrm>
                <a:custGeom>
                  <a:avLst/>
                  <a:gdLst/>
                  <a:ahLst/>
                  <a:cxnLst/>
                  <a:rect l="l" t="t" r="r" b="b"/>
                  <a:pathLst>
                    <a:path w="11249" h="15651" extrusionOk="0">
                      <a:moveTo>
                        <a:pt x="7899" y="0"/>
                      </a:moveTo>
                      <a:lnTo>
                        <a:pt x="6350" y="7074"/>
                      </a:lnTo>
                      <a:lnTo>
                        <a:pt x="3425" y="100"/>
                      </a:lnTo>
                      <a:cubicBezTo>
                        <a:pt x="3425" y="100"/>
                        <a:pt x="1550" y="200"/>
                        <a:pt x="1" y="625"/>
                      </a:cubicBezTo>
                      <a:lnTo>
                        <a:pt x="1650" y="8424"/>
                      </a:lnTo>
                      <a:lnTo>
                        <a:pt x="1351" y="14897"/>
                      </a:lnTo>
                      <a:cubicBezTo>
                        <a:pt x="1351" y="14897"/>
                        <a:pt x="3793" y="15650"/>
                        <a:pt x="5312" y="15650"/>
                      </a:cubicBezTo>
                      <a:cubicBezTo>
                        <a:pt x="5649" y="15650"/>
                        <a:pt x="5941" y="15613"/>
                        <a:pt x="6150" y="15522"/>
                      </a:cubicBezTo>
                      <a:cubicBezTo>
                        <a:pt x="6511" y="13626"/>
                        <a:pt x="6464" y="13279"/>
                        <a:pt x="6452" y="13230"/>
                      </a:cubicBezTo>
                      <a:lnTo>
                        <a:pt x="6452" y="13230"/>
                      </a:lnTo>
                      <a:lnTo>
                        <a:pt x="7075" y="15197"/>
                      </a:lnTo>
                      <a:cubicBezTo>
                        <a:pt x="7075" y="15197"/>
                        <a:pt x="7844" y="15381"/>
                        <a:pt x="8794" y="15381"/>
                      </a:cubicBezTo>
                      <a:cubicBezTo>
                        <a:pt x="9449" y="15381"/>
                        <a:pt x="10191" y="15293"/>
                        <a:pt x="10824" y="14997"/>
                      </a:cubicBezTo>
                      <a:cubicBezTo>
                        <a:pt x="10824" y="14997"/>
                        <a:pt x="10399" y="9373"/>
                        <a:pt x="10399" y="7699"/>
                      </a:cubicBezTo>
                      <a:lnTo>
                        <a:pt x="11249" y="825"/>
                      </a:lnTo>
                      <a:lnTo>
                        <a:pt x="7899" y="0"/>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5"/>
                <p:cNvSpPr/>
                <p:nvPr/>
              </p:nvSpPr>
              <p:spPr>
                <a:xfrm>
                  <a:off x="967350" y="1252125"/>
                  <a:ext cx="25" cy="12525"/>
                </a:xfrm>
                <a:custGeom>
                  <a:avLst/>
                  <a:gdLst/>
                  <a:ahLst/>
                  <a:cxnLst/>
                  <a:rect l="l" t="t" r="r" b="b"/>
                  <a:pathLst>
                    <a:path w="1" h="501" extrusionOk="0">
                      <a:moveTo>
                        <a:pt x="1" y="1"/>
                      </a:moveTo>
                      <a:lnTo>
                        <a:pt x="1" y="501"/>
                      </a:lnTo>
                      <a:lnTo>
                        <a:pt x="1" y="1"/>
                      </a:lnTo>
                      <a:close/>
                    </a:path>
                  </a:pathLst>
                </a:custGeom>
                <a:solidFill>
                  <a:srgbClr val="A8B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p:nvPr/>
              </p:nvSpPr>
              <p:spPr>
                <a:xfrm>
                  <a:off x="964850" y="1215275"/>
                  <a:ext cx="2525" cy="36875"/>
                </a:xfrm>
                <a:custGeom>
                  <a:avLst/>
                  <a:gdLst/>
                  <a:ahLst/>
                  <a:cxnLst/>
                  <a:rect l="l" t="t" r="r" b="b"/>
                  <a:pathLst>
                    <a:path w="101" h="1475" extrusionOk="0">
                      <a:moveTo>
                        <a:pt x="1" y="0"/>
                      </a:moveTo>
                      <a:cubicBezTo>
                        <a:pt x="1" y="425"/>
                        <a:pt x="1" y="950"/>
                        <a:pt x="101" y="1475"/>
                      </a:cubicBezTo>
                      <a:lnTo>
                        <a:pt x="101" y="1475"/>
                      </a:lnTo>
                      <a:cubicBezTo>
                        <a:pt x="1" y="950"/>
                        <a:pt x="1" y="425"/>
                        <a:pt x="1" y="0"/>
                      </a:cubicBezTo>
                      <a:close/>
                    </a:path>
                  </a:pathLst>
                </a:custGeom>
                <a:solidFill>
                  <a:srgbClr val="1C5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967350" y="1264625"/>
                  <a:ext cx="25" cy="3150"/>
                </a:xfrm>
                <a:custGeom>
                  <a:avLst/>
                  <a:gdLst/>
                  <a:ahLst/>
                  <a:cxnLst/>
                  <a:rect l="l" t="t" r="r" b="b"/>
                  <a:pathLst>
                    <a:path w="1" h="126" extrusionOk="0">
                      <a:moveTo>
                        <a:pt x="1" y="126"/>
                      </a:moveTo>
                      <a:lnTo>
                        <a:pt x="1" y="126"/>
                      </a:lnTo>
                      <a:lnTo>
                        <a:pt x="1" y="126"/>
                      </a:lnTo>
                      <a:close/>
                      <a:moveTo>
                        <a:pt x="1" y="126"/>
                      </a:moveTo>
                      <a:lnTo>
                        <a:pt x="1" y="126"/>
                      </a:lnTo>
                      <a:lnTo>
                        <a:pt x="1" y="126"/>
                      </a:lnTo>
                      <a:close/>
                      <a:moveTo>
                        <a:pt x="1" y="126"/>
                      </a:moveTo>
                      <a:lnTo>
                        <a:pt x="1" y="126"/>
                      </a:lnTo>
                      <a:lnTo>
                        <a:pt x="1" y="126"/>
                      </a:lnTo>
                      <a:close/>
                      <a:moveTo>
                        <a:pt x="1" y="1"/>
                      </a:moveTo>
                      <a:lnTo>
                        <a:pt x="1" y="126"/>
                      </a:lnTo>
                      <a:close/>
                    </a:path>
                  </a:pathLst>
                </a:custGeom>
                <a:solidFill>
                  <a:srgbClr val="A8B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a:off x="860500" y="1272750"/>
                  <a:ext cx="2525" cy="23150"/>
                </a:xfrm>
                <a:custGeom>
                  <a:avLst/>
                  <a:gdLst/>
                  <a:ahLst/>
                  <a:cxnLst/>
                  <a:rect l="l" t="t" r="r" b="b"/>
                  <a:pathLst>
                    <a:path w="101" h="926" extrusionOk="0">
                      <a:moveTo>
                        <a:pt x="101" y="1"/>
                      </a:moveTo>
                      <a:cubicBezTo>
                        <a:pt x="101" y="101"/>
                        <a:pt x="101" y="301"/>
                        <a:pt x="1" y="926"/>
                      </a:cubicBezTo>
                      <a:cubicBezTo>
                        <a:pt x="101" y="301"/>
                        <a:pt x="101" y="101"/>
                        <a:pt x="101" y="1"/>
                      </a:cubicBezTo>
                      <a:close/>
                    </a:path>
                  </a:pathLst>
                </a:custGeom>
                <a:solidFill>
                  <a:srgbClr val="1A4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a:off x="863000" y="1272750"/>
                  <a:ext cx="25" cy="25"/>
                </a:xfrm>
                <a:custGeom>
                  <a:avLst/>
                  <a:gdLst/>
                  <a:ahLst/>
                  <a:cxnLst/>
                  <a:rect l="l" t="t" r="r" b="b"/>
                  <a:pathLst>
                    <a:path w="1" h="1" extrusionOk="0">
                      <a:moveTo>
                        <a:pt x="1" y="1"/>
                      </a:moveTo>
                      <a:lnTo>
                        <a:pt x="1" y="1"/>
                      </a:lnTo>
                      <a:lnTo>
                        <a:pt x="1" y="1"/>
                      </a:lnTo>
                      <a:lnTo>
                        <a:pt x="1" y="1"/>
                      </a:lnTo>
                      <a:close/>
                    </a:path>
                  </a:pathLst>
                </a:custGeom>
                <a:solidFill>
                  <a:srgbClr val="6E9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5"/>
                <p:cNvSpPr/>
                <p:nvPr/>
              </p:nvSpPr>
              <p:spPr>
                <a:xfrm>
                  <a:off x="860500" y="1295875"/>
                  <a:ext cx="25" cy="25"/>
                </a:xfrm>
                <a:custGeom>
                  <a:avLst/>
                  <a:gdLst/>
                  <a:ahLst/>
                  <a:cxnLst/>
                  <a:rect l="l" t="t" r="r" b="b"/>
                  <a:pathLst>
                    <a:path w="1" h="1" extrusionOk="0">
                      <a:moveTo>
                        <a:pt x="1" y="1"/>
                      </a:moveTo>
                      <a:lnTo>
                        <a:pt x="1" y="1"/>
                      </a:lnTo>
                      <a:lnTo>
                        <a:pt x="1" y="1"/>
                      </a:lnTo>
                      <a:close/>
                      <a:moveTo>
                        <a:pt x="1" y="1"/>
                      </a:moveTo>
                      <a:lnTo>
                        <a:pt x="1" y="1"/>
                      </a:lnTo>
                      <a:close/>
                    </a:path>
                  </a:pathLst>
                </a:custGeom>
                <a:solidFill>
                  <a:srgbClr val="1A4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p:nvPr/>
              </p:nvSpPr>
              <p:spPr>
                <a:xfrm>
                  <a:off x="969850" y="1314625"/>
                  <a:ext cx="2525" cy="2525"/>
                </a:xfrm>
                <a:custGeom>
                  <a:avLst/>
                  <a:gdLst/>
                  <a:ahLst/>
                  <a:cxnLst/>
                  <a:rect l="l" t="t" r="r" b="b"/>
                  <a:pathLst>
                    <a:path w="101" h="101" extrusionOk="0">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0"/>
                      </a:moveTo>
                      <a:lnTo>
                        <a:pt x="1" y="100"/>
                      </a:lnTo>
                      <a:lnTo>
                        <a:pt x="1" y="0"/>
                      </a:lnTo>
                      <a:close/>
                      <a:moveTo>
                        <a:pt x="1" y="0"/>
                      </a:moveTo>
                      <a:lnTo>
                        <a:pt x="1" y="0"/>
                      </a:lnTo>
                      <a:lnTo>
                        <a:pt x="1" y="0"/>
                      </a:lnTo>
                      <a:close/>
                      <a:moveTo>
                        <a:pt x="1" y="0"/>
                      </a:moveTo>
                      <a:lnTo>
                        <a:pt x="1" y="0"/>
                      </a:lnTo>
                      <a:close/>
                    </a:path>
                  </a:pathLst>
                </a:custGeom>
                <a:solidFill>
                  <a:srgbClr val="A8B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5"/>
                <p:cNvSpPr/>
                <p:nvPr/>
              </p:nvSpPr>
              <p:spPr>
                <a:xfrm>
                  <a:off x="735525" y="1108400"/>
                  <a:ext cx="236850" cy="224375"/>
                </a:xfrm>
                <a:custGeom>
                  <a:avLst/>
                  <a:gdLst/>
                  <a:ahLst/>
                  <a:cxnLst/>
                  <a:rect l="l" t="t" r="r" b="b"/>
                  <a:pathLst>
                    <a:path w="9474" h="8975" extrusionOk="0">
                      <a:moveTo>
                        <a:pt x="1" y="1"/>
                      </a:moveTo>
                      <a:lnTo>
                        <a:pt x="300" y="1776"/>
                      </a:lnTo>
                      <a:lnTo>
                        <a:pt x="1" y="8249"/>
                      </a:lnTo>
                      <a:cubicBezTo>
                        <a:pt x="1" y="8249"/>
                        <a:pt x="2300" y="8974"/>
                        <a:pt x="3850" y="8974"/>
                      </a:cubicBezTo>
                      <a:cubicBezTo>
                        <a:pt x="4175" y="8974"/>
                        <a:pt x="4575" y="8974"/>
                        <a:pt x="4800" y="8874"/>
                      </a:cubicBezTo>
                      <a:cubicBezTo>
                        <a:pt x="4900" y="8249"/>
                        <a:pt x="5000" y="7824"/>
                        <a:pt x="5000" y="7500"/>
                      </a:cubicBezTo>
                      <a:cubicBezTo>
                        <a:pt x="5100" y="6875"/>
                        <a:pt x="5100" y="6675"/>
                        <a:pt x="5100" y="6575"/>
                      </a:cubicBezTo>
                      <a:lnTo>
                        <a:pt x="5725" y="8549"/>
                      </a:lnTo>
                      <a:cubicBezTo>
                        <a:pt x="5725" y="8549"/>
                        <a:pt x="6549" y="8749"/>
                        <a:pt x="7499" y="8749"/>
                      </a:cubicBezTo>
                      <a:cubicBezTo>
                        <a:pt x="8124" y="8749"/>
                        <a:pt x="8849" y="8649"/>
                        <a:pt x="9474" y="8349"/>
                      </a:cubicBezTo>
                      <a:lnTo>
                        <a:pt x="9374" y="8349"/>
                      </a:lnTo>
                      <a:lnTo>
                        <a:pt x="9374" y="8249"/>
                      </a:lnTo>
                      <a:cubicBezTo>
                        <a:pt x="9374" y="8024"/>
                        <a:pt x="9374" y="7300"/>
                        <a:pt x="9274" y="6375"/>
                      </a:cubicBezTo>
                      <a:lnTo>
                        <a:pt x="9274" y="6250"/>
                      </a:lnTo>
                      <a:lnTo>
                        <a:pt x="9274" y="5750"/>
                      </a:lnTo>
                      <a:cubicBezTo>
                        <a:pt x="9174" y="5225"/>
                        <a:pt x="9174" y="4700"/>
                        <a:pt x="9174" y="4275"/>
                      </a:cubicBezTo>
                      <a:cubicBezTo>
                        <a:pt x="7799" y="3975"/>
                        <a:pt x="6549" y="3550"/>
                        <a:pt x="5425" y="3125"/>
                      </a:cubicBezTo>
                      <a:cubicBezTo>
                        <a:pt x="3550" y="2500"/>
                        <a:pt x="1450" y="1476"/>
                        <a:pt x="1" y="1"/>
                      </a:cubicBezTo>
                      <a:close/>
                    </a:path>
                  </a:pathLst>
                </a:custGeom>
                <a:solidFill>
                  <a:srgbClr val="1C5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5"/>
                <p:cNvSpPr/>
                <p:nvPr/>
              </p:nvSpPr>
              <p:spPr>
                <a:xfrm>
                  <a:off x="756150" y="944700"/>
                  <a:ext cx="104375" cy="174400"/>
                </a:xfrm>
                <a:custGeom>
                  <a:avLst/>
                  <a:gdLst/>
                  <a:ahLst/>
                  <a:cxnLst/>
                  <a:rect l="l" t="t" r="r" b="b"/>
                  <a:pathLst>
                    <a:path w="4175" h="6976" extrusionOk="0">
                      <a:moveTo>
                        <a:pt x="1250" y="0"/>
                      </a:moveTo>
                      <a:lnTo>
                        <a:pt x="950" y="100"/>
                      </a:lnTo>
                      <a:lnTo>
                        <a:pt x="0" y="2400"/>
                      </a:lnTo>
                      <a:lnTo>
                        <a:pt x="1250" y="2400"/>
                      </a:lnTo>
                      <a:lnTo>
                        <a:pt x="225" y="3025"/>
                      </a:lnTo>
                      <a:cubicBezTo>
                        <a:pt x="225" y="3025"/>
                        <a:pt x="3762" y="6976"/>
                        <a:pt x="4161" y="6976"/>
                      </a:cubicBezTo>
                      <a:cubicBezTo>
                        <a:pt x="4166" y="6976"/>
                        <a:pt x="4171" y="6975"/>
                        <a:pt x="4175" y="6974"/>
                      </a:cubicBezTo>
                      <a:lnTo>
                        <a:pt x="1250"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5"/>
                <p:cNvSpPr/>
                <p:nvPr/>
              </p:nvSpPr>
              <p:spPr>
                <a:xfrm>
                  <a:off x="860500" y="942200"/>
                  <a:ext cx="78150" cy="176900"/>
                </a:xfrm>
                <a:custGeom>
                  <a:avLst/>
                  <a:gdLst/>
                  <a:ahLst/>
                  <a:cxnLst/>
                  <a:rect l="l" t="t" r="r" b="b"/>
                  <a:pathLst>
                    <a:path w="3126" h="7076" extrusionOk="0">
                      <a:moveTo>
                        <a:pt x="1550" y="0"/>
                      </a:moveTo>
                      <a:lnTo>
                        <a:pt x="1" y="7074"/>
                      </a:lnTo>
                      <a:cubicBezTo>
                        <a:pt x="4" y="7075"/>
                        <a:pt x="8" y="7076"/>
                        <a:pt x="12" y="7076"/>
                      </a:cubicBezTo>
                      <a:cubicBezTo>
                        <a:pt x="366" y="7076"/>
                        <a:pt x="3125" y="2900"/>
                        <a:pt x="3125" y="2900"/>
                      </a:cubicBezTo>
                      <a:lnTo>
                        <a:pt x="1975" y="2275"/>
                      </a:lnTo>
                      <a:lnTo>
                        <a:pt x="3125" y="2175"/>
                      </a:lnTo>
                      <a:lnTo>
                        <a:pt x="1975"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5"/>
                <p:cNvSpPr/>
                <p:nvPr/>
              </p:nvSpPr>
              <p:spPr>
                <a:xfrm>
                  <a:off x="751150" y="1220900"/>
                  <a:ext cx="73125" cy="18125"/>
                </a:xfrm>
                <a:custGeom>
                  <a:avLst/>
                  <a:gdLst/>
                  <a:ahLst/>
                  <a:cxnLst/>
                  <a:rect l="l" t="t" r="r" b="b"/>
                  <a:pathLst>
                    <a:path w="2925" h="725" extrusionOk="0">
                      <a:moveTo>
                        <a:pt x="100" y="0"/>
                      </a:moveTo>
                      <a:lnTo>
                        <a:pt x="0" y="400"/>
                      </a:lnTo>
                      <a:lnTo>
                        <a:pt x="2925" y="725"/>
                      </a:lnTo>
                      <a:lnTo>
                        <a:pt x="2925" y="200"/>
                      </a:lnTo>
                      <a:lnTo>
                        <a:pt x="100"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5"/>
                <p:cNvSpPr/>
                <p:nvPr/>
              </p:nvSpPr>
              <p:spPr>
                <a:xfrm>
                  <a:off x="894250" y="1225900"/>
                  <a:ext cx="73125" cy="13125"/>
                </a:xfrm>
                <a:custGeom>
                  <a:avLst/>
                  <a:gdLst/>
                  <a:ahLst/>
                  <a:cxnLst/>
                  <a:rect l="l" t="t" r="r" b="b"/>
                  <a:pathLst>
                    <a:path w="2925" h="525" extrusionOk="0">
                      <a:moveTo>
                        <a:pt x="2825" y="0"/>
                      </a:moveTo>
                      <a:lnTo>
                        <a:pt x="0" y="100"/>
                      </a:lnTo>
                      <a:lnTo>
                        <a:pt x="0" y="525"/>
                      </a:lnTo>
                      <a:lnTo>
                        <a:pt x="2925" y="425"/>
                      </a:lnTo>
                      <a:lnTo>
                        <a:pt x="2825"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5"/>
                <p:cNvSpPr/>
                <p:nvPr/>
              </p:nvSpPr>
              <p:spPr>
                <a:xfrm>
                  <a:off x="1015425" y="1331625"/>
                  <a:ext cx="8825" cy="22525"/>
                </a:xfrm>
                <a:custGeom>
                  <a:avLst/>
                  <a:gdLst/>
                  <a:ahLst/>
                  <a:cxnLst/>
                  <a:rect l="l" t="t" r="r" b="b"/>
                  <a:pathLst>
                    <a:path w="353" h="901" extrusionOk="0">
                      <a:moveTo>
                        <a:pt x="136" y="1"/>
                      </a:moveTo>
                      <a:cubicBezTo>
                        <a:pt x="56" y="1"/>
                        <a:pt x="1" y="186"/>
                        <a:pt x="53" y="445"/>
                      </a:cubicBezTo>
                      <a:cubicBezTo>
                        <a:pt x="53" y="826"/>
                        <a:pt x="127" y="901"/>
                        <a:pt x="185" y="901"/>
                      </a:cubicBezTo>
                      <a:cubicBezTo>
                        <a:pt x="222" y="901"/>
                        <a:pt x="253" y="870"/>
                        <a:pt x="253" y="870"/>
                      </a:cubicBezTo>
                      <a:cubicBezTo>
                        <a:pt x="253" y="870"/>
                        <a:pt x="352" y="870"/>
                        <a:pt x="352" y="570"/>
                      </a:cubicBezTo>
                      <a:cubicBezTo>
                        <a:pt x="304" y="161"/>
                        <a:pt x="210" y="1"/>
                        <a:pt x="136" y="1"/>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5"/>
                <p:cNvSpPr/>
                <p:nvPr/>
              </p:nvSpPr>
              <p:spPr>
                <a:xfrm>
                  <a:off x="1031000" y="1333825"/>
                  <a:ext cx="12000" cy="23050"/>
                </a:xfrm>
                <a:custGeom>
                  <a:avLst/>
                  <a:gdLst/>
                  <a:ahLst/>
                  <a:cxnLst/>
                  <a:rect l="l" t="t" r="r" b="b"/>
                  <a:pathLst>
                    <a:path w="480" h="922" extrusionOk="0">
                      <a:moveTo>
                        <a:pt x="109" y="0"/>
                      </a:moveTo>
                      <a:cubicBezTo>
                        <a:pt x="34" y="0"/>
                        <a:pt x="0" y="197"/>
                        <a:pt x="54" y="482"/>
                      </a:cubicBezTo>
                      <a:cubicBezTo>
                        <a:pt x="113" y="846"/>
                        <a:pt x="204" y="922"/>
                        <a:pt x="271" y="922"/>
                      </a:cubicBezTo>
                      <a:cubicBezTo>
                        <a:pt x="319" y="922"/>
                        <a:pt x="354" y="882"/>
                        <a:pt x="354" y="882"/>
                      </a:cubicBezTo>
                      <a:cubicBezTo>
                        <a:pt x="354" y="882"/>
                        <a:pt x="479" y="882"/>
                        <a:pt x="354" y="482"/>
                      </a:cubicBezTo>
                      <a:cubicBezTo>
                        <a:pt x="263" y="140"/>
                        <a:pt x="172" y="0"/>
                        <a:pt x="109" y="0"/>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5"/>
                <p:cNvSpPr/>
                <p:nvPr/>
              </p:nvSpPr>
              <p:spPr>
                <a:xfrm>
                  <a:off x="1036000" y="1331950"/>
                  <a:ext cx="12000" cy="22425"/>
                </a:xfrm>
                <a:custGeom>
                  <a:avLst/>
                  <a:gdLst/>
                  <a:ahLst/>
                  <a:cxnLst/>
                  <a:rect l="l" t="t" r="r" b="b"/>
                  <a:pathLst>
                    <a:path w="480" h="897" extrusionOk="0">
                      <a:moveTo>
                        <a:pt x="176" y="1"/>
                      </a:moveTo>
                      <a:cubicBezTo>
                        <a:pt x="70" y="1"/>
                        <a:pt x="1" y="221"/>
                        <a:pt x="54" y="557"/>
                      </a:cubicBezTo>
                      <a:cubicBezTo>
                        <a:pt x="110" y="835"/>
                        <a:pt x="204" y="897"/>
                        <a:pt x="277" y="897"/>
                      </a:cubicBezTo>
                      <a:cubicBezTo>
                        <a:pt x="335" y="897"/>
                        <a:pt x="379" y="857"/>
                        <a:pt x="379" y="857"/>
                      </a:cubicBezTo>
                      <a:cubicBezTo>
                        <a:pt x="379" y="857"/>
                        <a:pt x="479" y="857"/>
                        <a:pt x="479" y="557"/>
                      </a:cubicBezTo>
                      <a:cubicBezTo>
                        <a:pt x="387" y="164"/>
                        <a:pt x="268" y="1"/>
                        <a:pt x="176" y="1"/>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5"/>
                <p:cNvSpPr/>
                <p:nvPr/>
              </p:nvSpPr>
              <p:spPr>
                <a:xfrm>
                  <a:off x="1022875" y="1331950"/>
                  <a:ext cx="12000" cy="25750"/>
                </a:xfrm>
                <a:custGeom>
                  <a:avLst/>
                  <a:gdLst/>
                  <a:ahLst/>
                  <a:cxnLst/>
                  <a:rect l="l" t="t" r="r" b="b"/>
                  <a:pathLst>
                    <a:path w="480" h="1030" extrusionOk="0">
                      <a:moveTo>
                        <a:pt x="121" y="1"/>
                      </a:moveTo>
                      <a:cubicBezTo>
                        <a:pt x="41" y="1"/>
                        <a:pt x="1" y="221"/>
                        <a:pt x="54" y="557"/>
                      </a:cubicBezTo>
                      <a:cubicBezTo>
                        <a:pt x="54" y="939"/>
                        <a:pt x="145" y="1030"/>
                        <a:pt x="230" y="1030"/>
                      </a:cubicBezTo>
                      <a:cubicBezTo>
                        <a:pt x="307" y="1030"/>
                        <a:pt x="379" y="957"/>
                        <a:pt x="379" y="957"/>
                      </a:cubicBezTo>
                      <a:cubicBezTo>
                        <a:pt x="379" y="957"/>
                        <a:pt x="479" y="957"/>
                        <a:pt x="379" y="557"/>
                      </a:cubicBezTo>
                      <a:cubicBezTo>
                        <a:pt x="287" y="164"/>
                        <a:pt x="189" y="1"/>
                        <a:pt x="121" y="1"/>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5"/>
                <p:cNvSpPr/>
                <p:nvPr/>
              </p:nvSpPr>
              <p:spPr>
                <a:xfrm>
                  <a:off x="779900" y="1165900"/>
                  <a:ext cx="67500" cy="33775"/>
                </a:xfrm>
                <a:custGeom>
                  <a:avLst/>
                  <a:gdLst/>
                  <a:ahLst/>
                  <a:cxnLst/>
                  <a:rect l="l" t="t" r="r" b="b"/>
                  <a:pathLst>
                    <a:path w="2700" h="1351" extrusionOk="0">
                      <a:moveTo>
                        <a:pt x="400" y="0"/>
                      </a:moveTo>
                      <a:cubicBezTo>
                        <a:pt x="400" y="625"/>
                        <a:pt x="300" y="825"/>
                        <a:pt x="0" y="1350"/>
                      </a:cubicBezTo>
                      <a:cubicBezTo>
                        <a:pt x="925" y="1250"/>
                        <a:pt x="2175" y="1350"/>
                        <a:pt x="2700" y="1150"/>
                      </a:cubicBezTo>
                      <a:cubicBezTo>
                        <a:pt x="2600" y="950"/>
                        <a:pt x="2600" y="725"/>
                        <a:pt x="2600" y="525"/>
                      </a:cubicBezTo>
                      <a:cubicBezTo>
                        <a:pt x="2400" y="425"/>
                        <a:pt x="2175" y="325"/>
                        <a:pt x="1875" y="200"/>
                      </a:cubicBezTo>
                      <a:cubicBezTo>
                        <a:pt x="1650" y="100"/>
                        <a:pt x="725" y="100"/>
                        <a:pt x="400" y="0"/>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5"/>
                <p:cNvSpPr/>
                <p:nvPr/>
              </p:nvSpPr>
              <p:spPr>
                <a:xfrm>
                  <a:off x="787400" y="1148750"/>
                  <a:ext cx="122650" cy="52025"/>
                </a:xfrm>
                <a:custGeom>
                  <a:avLst/>
                  <a:gdLst/>
                  <a:ahLst/>
                  <a:cxnLst/>
                  <a:rect l="l" t="t" r="r" b="b"/>
                  <a:pathLst>
                    <a:path w="4906" h="2081" extrusionOk="0">
                      <a:moveTo>
                        <a:pt x="3029" y="0"/>
                      </a:moveTo>
                      <a:cubicBezTo>
                        <a:pt x="2933" y="0"/>
                        <a:pt x="2636" y="124"/>
                        <a:pt x="1975" y="487"/>
                      </a:cubicBezTo>
                      <a:cubicBezTo>
                        <a:pt x="0" y="1736"/>
                        <a:pt x="1875" y="2036"/>
                        <a:pt x="1875" y="2036"/>
                      </a:cubicBezTo>
                      <a:cubicBezTo>
                        <a:pt x="1875" y="2036"/>
                        <a:pt x="2708" y="2081"/>
                        <a:pt x="3293" y="2081"/>
                      </a:cubicBezTo>
                      <a:cubicBezTo>
                        <a:pt x="3586" y="2081"/>
                        <a:pt x="3816" y="2070"/>
                        <a:pt x="3849" y="2036"/>
                      </a:cubicBezTo>
                      <a:cubicBezTo>
                        <a:pt x="4074" y="1936"/>
                        <a:pt x="2825" y="1736"/>
                        <a:pt x="2825" y="1736"/>
                      </a:cubicBezTo>
                      <a:cubicBezTo>
                        <a:pt x="2825" y="1736"/>
                        <a:pt x="4274" y="1736"/>
                        <a:pt x="4174" y="1511"/>
                      </a:cubicBezTo>
                      <a:cubicBezTo>
                        <a:pt x="4074" y="1311"/>
                        <a:pt x="3225" y="1311"/>
                        <a:pt x="3225" y="1311"/>
                      </a:cubicBezTo>
                      <a:cubicBezTo>
                        <a:pt x="3225" y="1311"/>
                        <a:pt x="4274" y="1311"/>
                        <a:pt x="4174" y="1211"/>
                      </a:cubicBezTo>
                      <a:cubicBezTo>
                        <a:pt x="4174" y="1011"/>
                        <a:pt x="2825" y="1011"/>
                        <a:pt x="2825" y="1011"/>
                      </a:cubicBezTo>
                      <a:cubicBezTo>
                        <a:pt x="2825" y="1011"/>
                        <a:pt x="4905" y="547"/>
                        <a:pt x="3477" y="547"/>
                      </a:cubicBezTo>
                      <a:cubicBezTo>
                        <a:pt x="3249" y="547"/>
                        <a:pt x="2931" y="559"/>
                        <a:pt x="2500" y="586"/>
                      </a:cubicBezTo>
                      <a:cubicBezTo>
                        <a:pt x="2500" y="586"/>
                        <a:pt x="3238" y="0"/>
                        <a:pt x="3029" y="0"/>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5"/>
                <p:cNvSpPr/>
                <p:nvPr/>
              </p:nvSpPr>
              <p:spPr>
                <a:xfrm>
                  <a:off x="789900" y="1165900"/>
                  <a:ext cx="34375" cy="36275"/>
                </a:xfrm>
                <a:custGeom>
                  <a:avLst/>
                  <a:gdLst/>
                  <a:ahLst/>
                  <a:cxnLst/>
                  <a:rect l="l" t="t" r="r" b="b"/>
                  <a:pathLst>
                    <a:path w="1375" h="1451" extrusionOk="0">
                      <a:moveTo>
                        <a:pt x="0" y="0"/>
                      </a:moveTo>
                      <a:lnTo>
                        <a:pt x="225" y="1450"/>
                      </a:lnTo>
                      <a:cubicBezTo>
                        <a:pt x="225" y="1450"/>
                        <a:pt x="950" y="1450"/>
                        <a:pt x="1050" y="1350"/>
                      </a:cubicBezTo>
                      <a:cubicBezTo>
                        <a:pt x="1375" y="950"/>
                        <a:pt x="1050" y="0"/>
                        <a:pt x="1050" y="0"/>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5"/>
                <p:cNvSpPr/>
                <p:nvPr/>
              </p:nvSpPr>
              <p:spPr>
                <a:xfrm>
                  <a:off x="636800" y="1132700"/>
                  <a:ext cx="179350" cy="75350"/>
                </a:xfrm>
                <a:custGeom>
                  <a:avLst/>
                  <a:gdLst/>
                  <a:ahLst/>
                  <a:cxnLst/>
                  <a:rect l="l" t="t" r="r" b="b"/>
                  <a:pathLst>
                    <a:path w="7174" h="3014" extrusionOk="0">
                      <a:moveTo>
                        <a:pt x="1156" y="1"/>
                      </a:moveTo>
                      <a:cubicBezTo>
                        <a:pt x="986" y="1"/>
                        <a:pt x="825" y="70"/>
                        <a:pt x="725" y="279"/>
                      </a:cubicBezTo>
                      <a:cubicBezTo>
                        <a:pt x="0" y="1853"/>
                        <a:pt x="625" y="2578"/>
                        <a:pt x="625" y="2578"/>
                      </a:cubicBezTo>
                      <a:cubicBezTo>
                        <a:pt x="1409" y="2923"/>
                        <a:pt x="2860" y="3013"/>
                        <a:pt x="4167" y="3013"/>
                      </a:cubicBezTo>
                      <a:cubicBezTo>
                        <a:pt x="5608" y="3013"/>
                        <a:pt x="6874" y="2903"/>
                        <a:pt x="6874" y="2903"/>
                      </a:cubicBezTo>
                      <a:cubicBezTo>
                        <a:pt x="7174" y="2278"/>
                        <a:pt x="6874" y="1228"/>
                        <a:pt x="6874" y="1228"/>
                      </a:cubicBezTo>
                      <a:cubicBezTo>
                        <a:pt x="5299" y="1228"/>
                        <a:pt x="1875" y="279"/>
                        <a:pt x="1875" y="279"/>
                      </a:cubicBezTo>
                      <a:cubicBezTo>
                        <a:pt x="1875" y="279"/>
                        <a:pt x="1497" y="1"/>
                        <a:pt x="1156" y="1"/>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5" name="Google Shape;235;p25"/>
            <p:cNvSpPr/>
            <p:nvPr/>
          </p:nvSpPr>
          <p:spPr>
            <a:xfrm>
              <a:off x="6955594" y="1378740"/>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5"/>
            <p:cNvSpPr/>
            <p:nvPr/>
          </p:nvSpPr>
          <p:spPr>
            <a:xfrm>
              <a:off x="6919002" y="1285230"/>
              <a:ext cx="93659" cy="39305"/>
            </a:xfrm>
            <a:custGeom>
              <a:avLst/>
              <a:gdLst/>
              <a:ahLst/>
              <a:cxnLst/>
              <a:rect l="l" t="t" r="r" b="b"/>
              <a:pathLst>
                <a:path w="1251" h="525" extrusionOk="0">
                  <a:moveTo>
                    <a:pt x="726" y="0"/>
                  </a:moveTo>
                  <a:cubicBezTo>
                    <a:pt x="401" y="0"/>
                    <a:pt x="201" y="100"/>
                    <a:pt x="1" y="400"/>
                  </a:cubicBezTo>
                  <a:lnTo>
                    <a:pt x="626" y="400"/>
                  </a:lnTo>
                  <a:cubicBezTo>
                    <a:pt x="826" y="400"/>
                    <a:pt x="1026" y="400"/>
                    <a:pt x="1251" y="525"/>
                  </a:cubicBezTo>
                  <a:cubicBezTo>
                    <a:pt x="1251" y="200"/>
                    <a:pt x="926" y="0"/>
                    <a:pt x="726" y="0"/>
                  </a:cubicBez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25"/>
          <p:cNvSpPr txBox="1"/>
          <p:nvPr/>
        </p:nvSpPr>
        <p:spPr>
          <a:xfrm>
            <a:off x="879525" y="2127275"/>
            <a:ext cx="3000000" cy="33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100">
                <a:solidFill>
                  <a:srgbClr val="123D60"/>
                </a:solidFill>
                <a:latin typeface="Barlow Semi Condensed"/>
                <a:ea typeface="Barlow Semi Condensed"/>
                <a:cs typeface="Barlow Semi Condensed"/>
                <a:sym typeface="Barlow Semi Condensed"/>
              </a:rPr>
              <a:t>European Universities for the EU</a:t>
            </a:r>
            <a:endParaRPr sz="1100"/>
          </a:p>
        </p:txBody>
      </p:sp>
      <p:pic>
        <p:nvPicPr>
          <p:cNvPr id="238" name="Google Shape;238;p25"/>
          <p:cNvPicPr preferRelativeResize="0"/>
          <p:nvPr/>
        </p:nvPicPr>
        <p:blipFill>
          <a:blip r:embed="rId9">
            <a:alphaModFix/>
          </a:blip>
          <a:stretch>
            <a:fillRect/>
          </a:stretch>
        </p:blipFill>
        <p:spPr>
          <a:xfrm>
            <a:off x="3349525" y="153112"/>
            <a:ext cx="1025216" cy="5394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34"/>
          <p:cNvSpPr txBox="1">
            <a:spLocks noGrp="1"/>
          </p:cNvSpPr>
          <p:nvPr>
            <p:ph type="ctrTitle" idx="6"/>
          </p:nvPr>
        </p:nvSpPr>
        <p:spPr>
          <a:xfrm>
            <a:off x="1533599" y="429825"/>
            <a:ext cx="60546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t>QUI PEUT CANDIDATER ?</a:t>
            </a:r>
            <a:endParaRPr dirty="0">
              <a:solidFill>
                <a:srgbClr val="FFFFFF"/>
              </a:solidFill>
            </a:endParaRPr>
          </a:p>
        </p:txBody>
      </p:sp>
      <p:grpSp>
        <p:nvGrpSpPr>
          <p:cNvPr id="604" name="Google Shape;604;p34"/>
          <p:cNvGrpSpPr/>
          <p:nvPr/>
        </p:nvGrpSpPr>
        <p:grpSpPr>
          <a:xfrm rot="-601933">
            <a:off x="7640994" y="953421"/>
            <a:ext cx="1383486" cy="2240677"/>
            <a:chOff x="7443625" y="2411675"/>
            <a:chExt cx="1383500" cy="2240700"/>
          </a:xfrm>
        </p:grpSpPr>
        <p:sp>
          <p:nvSpPr>
            <p:cNvPr id="605" name="Google Shape;605;p34"/>
            <p:cNvSpPr/>
            <p:nvPr/>
          </p:nvSpPr>
          <p:spPr>
            <a:xfrm>
              <a:off x="8098400" y="3924650"/>
              <a:ext cx="590250" cy="727725"/>
            </a:xfrm>
            <a:custGeom>
              <a:avLst/>
              <a:gdLst/>
              <a:ahLst/>
              <a:cxnLst/>
              <a:rect l="l" t="t" r="r" b="b"/>
              <a:pathLst>
                <a:path w="23610" h="29109" extrusionOk="0">
                  <a:moveTo>
                    <a:pt x="19023" y="1"/>
                  </a:moveTo>
                  <a:lnTo>
                    <a:pt x="1" y="3961"/>
                  </a:lnTo>
                  <a:lnTo>
                    <a:pt x="3259" y="19199"/>
                  </a:lnTo>
                  <a:lnTo>
                    <a:pt x="4612" y="25690"/>
                  </a:lnTo>
                  <a:lnTo>
                    <a:pt x="13384" y="28923"/>
                  </a:lnTo>
                  <a:cubicBezTo>
                    <a:pt x="13750" y="29048"/>
                    <a:pt x="14124" y="29108"/>
                    <a:pt x="14491" y="29108"/>
                  </a:cubicBezTo>
                  <a:cubicBezTo>
                    <a:pt x="15382" y="29108"/>
                    <a:pt x="16232" y="28753"/>
                    <a:pt x="16818" y="28096"/>
                  </a:cubicBezTo>
                  <a:lnTo>
                    <a:pt x="23610" y="21605"/>
                  </a:lnTo>
                  <a:lnTo>
                    <a:pt x="22056" y="14086"/>
                  </a:lnTo>
                  <a:lnTo>
                    <a:pt x="19023" y="1"/>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4"/>
            <p:cNvSpPr/>
            <p:nvPr/>
          </p:nvSpPr>
          <p:spPr>
            <a:xfrm>
              <a:off x="8093400" y="4219100"/>
              <a:ext cx="637225" cy="217550"/>
            </a:xfrm>
            <a:custGeom>
              <a:avLst/>
              <a:gdLst/>
              <a:ahLst/>
              <a:cxnLst/>
              <a:rect l="l" t="t" r="r" b="b"/>
              <a:pathLst>
                <a:path w="25489" h="8702" extrusionOk="0">
                  <a:moveTo>
                    <a:pt x="24198" y="0"/>
                  </a:moveTo>
                  <a:cubicBezTo>
                    <a:pt x="24136" y="0"/>
                    <a:pt x="24073" y="9"/>
                    <a:pt x="24010" y="27"/>
                  </a:cubicBezTo>
                  <a:lnTo>
                    <a:pt x="627" y="5040"/>
                  </a:lnTo>
                  <a:cubicBezTo>
                    <a:pt x="201" y="5140"/>
                    <a:pt x="0" y="5441"/>
                    <a:pt x="0" y="5867"/>
                  </a:cubicBezTo>
                  <a:lnTo>
                    <a:pt x="526" y="8048"/>
                  </a:lnTo>
                  <a:cubicBezTo>
                    <a:pt x="612" y="8411"/>
                    <a:pt x="934" y="8701"/>
                    <a:pt x="1214" y="8701"/>
                  </a:cubicBezTo>
                  <a:cubicBezTo>
                    <a:pt x="1262" y="8701"/>
                    <a:pt x="1309" y="8693"/>
                    <a:pt x="1353" y="8674"/>
                  </a:cubicBezTo>
                  <a:lnTo>
                    <a:pt x="24862" y="3662"/>
                  </a:lnTo>
                  <a:cubicBezTo>
                    <a:pt x="25263" y="3561"/>
                    <a:pt x="25489" y="3160"/>
                    <a:pt x="25389" y="2835"/>
                  </a:cubicBezTo>
                  <a:lnTo>
                    <a:pt x="24963" y="654"/>
                  </a:lnTo>
                  <a:cubicBezTo>
                    <a:pt x="24877" y="291"/>
                    <a:pt x="24555" y="0"/>
                    <a:pt x="24198"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4"/>
            <p:cNvSpPr/>
            <p:nvPr/>
          </p:nvSpPr>
          <p:spPr>
            <a:xfrm>
              <a:off x="7443625" y="2411675"/>
              <a:ext cx="1383500" cy="1622650"/>
            </a:xfrm>
            <a:custGeom>
              <a:avLst/>
              <a:gdLst/>
              <a:ahLst/>
              <a:cxnLst/>
              <a:rect l="l" t="t" r="r" b="b"/>
              <a:pathLst>
                <a:path w="55340" h="64906" extrusionOk="0">
                  <a:moveTo>
                    <a:pt x="28246" y="1"/>
                  </a:moveTo>
                  <a:cubicBezTo>
                    <a:pt x="26399" y="1"/>
                    <a:pt x="24557" y="186"/>
                    <a:pt x="22758" y="570"/>
                  </a:cubicBezTo>
                  <a:cubicBezTo>
                    <a:pt x="9600" y="3402"/>
                    <a:pt x="1" y="16560"/>
                    <a:pt x="2708" y="29718"/>
                  </a:cubicBezTo>
                  <a:cubicBezTo>
                    <a:pt x="3961" y="35232"/>
                    <a:pt x="8547" y="40670"/>
                    <a:pt x="10953" y="43377"/>
                  </a:cubicBezTo>
                  <a:cubicBezTo>
                    <a:pt x="20552" y="53828"/>
                    <a:pt x="24212" y="57588"/>
                    <a:pt x="26317" y="64906"/>
                  </a:cubicBezTo>
                  <a:cubicBezTo>
                    <a:pt x="30377" y="63954"/>
                    <a:pt x="42482" y="61447"/>
                    <a:pt x="45615" y="60720"/>
                  </a:cubicBezTo>
                  <a:cubicBezTo>
                    <a:pt x="44588" y="53527"/>
                    <a:pt x="48021" y="47262"/>
                    <a:pt x="52207" y="34605"/>
                  </a:cubicBezTo>
                  <a:cubicBezTo>
                    <a:pt x="54387" y="27838"/>
                    <a:pt x="55340" y="24379"/>
                    <a:pt x="54187" y="18740"/>
                  </a:cubicBezTo>
                  <a:cubicBezTo>
                    <a:pt x="51763" y="7381"/>
                    <a:pt x="39908" y="1"/>
                    <a:pt x="28246" y="1"/>
                  </a:cubicBezTo>
                  <a:close/>
                </a:path>
              </a:pathLst>
            </a:custGeom>
            <a:solidFill>
              <a:srgbClr val="F9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4"/>
            <p:cNvSpPr/>
            <p:nvPr/>
          </p:nvSpPr>
          <p:spPr>
            <a:xfrm>
              <a:off x="7863450" y="3480425"/>
              <a:ext cx="814550" cy="553900"/>
            </a:xfrm>
            <a:custGeom>
              <a:avLst/>
              <a:gdLst/>
              <a:ahLst/>
              <a:cxnLst/>
              <a:rect l="l" t="t" r="r" b="b"/>
              <a:pathLst>
                <a:path w="32582" h="22156" extrusionOk="0">
                  <a:moveTo>
                    <a:pt x="32582" y="0"/>
                  </a:moveTo>
                  <a:lnTo>
                    <a:pt x="32582" y="0"/>
                  </a:lnTo>
                  <a:cubicBezTo>
                    <a:pt x="28095" y="3459"/>
                    <a:pt x="22882" y="6066"/>
                    <a:pt x="17143" y="7218"/>
                  </a:cubicBezTo>
                  <a:cubicBezTo>
                    <a:pt x="14594" y="7795"/>
                    <a:pt x="11954" y="8064"/>
                    <a:pt x="9298" y="8064"/>
                  </a:cubicBezTo>
                  <a:cubicBezTo>
                    <a:pt x="6182" y="8064"/>
                    <a:pt x="3044" y="7694"/>
                    <a:pt x="0" y="7018"/>
                  </a:cubicBezTo>
                  <a:lnTo>
                    <a:pt x="0" y="7018"/>
                  </a:lnTo>
                  <a:cubicBezTo>
                    <a:pt x="5439" y="13058"/>
                    <a:pt x="7945" y="16517"/>
                    <a:pt x="9524" y="22156"/>
                  </a:cubicBezTo>
                  <a:cubicBezTo>
                    <a:pt x="13584" y="21204"/>
                    <a:pt x="25689" y="18697"/>
                    <a:pt x="28822" y="17970"/>
                  </a:cubicBezTo>
                  <a:cubicBezTo>
                    <a:pt x="28095" y="12532"/>
                    <a:pt x="29875" y="7645"/>
                    <a:pt x="32582" y="0"/>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4"/>
            <p:cNvSpPr/>
            <p:nvPr/>
          </p:nvSpPr>
          <p:spPr>
            <a:xfrm>
              <a:off x="7902900" y="3111125"/>
              <a:ext cx="574600" cy="847400"/>
            </a:xfrm>
            <a:custGeom>
              <a:avLst/>
              <a:gdLst/>
              <a:ahLst/>
              <a:cxnLst/>
              <a:rect l="l" t="t" r="r" b="b"/>
              <a:pathLst>
                <a:path w="22984" h="33896" extrusionOk="0">
                  <a:moveTo>
                    <a:pt x="19558" y="1025"/>
                  </a:moveTo>
                  <a:cubicBezTo>
                    <a:pt x="20477" y="1025"/>
                    <a:pt x="21141" y="1567"/>
                    <a:pt x="21304" y="2241"/>
                  </a:cubicBezTo>
                  <a:cubicBezTo>
                    <a:pt x="21405" y="2667"/>
                    <a:pt x="21204" y="2993"/>
                    <a:pt x="20878" y="3394"/>
                  </a:cubicBezTo>
                  <a:cubicBezTo>
                    <a:pt x="20477" y="3820"/>
                    <a:pt x="19725" y="4246"/>
                    <a:pt x="18798" y="4447"/>
                  </a:cubicBezTo>
                  <a:lnTo>
                    <a:pt x="17344" y="4747"/>
                  </a:lnTo>
                  <a:cubicBezTo>
                    <a:pt x="17219" y="3619"/>
                    <a:pt x="17219" y="2567"/>
                    <a:pt x="17645" y="1840"/>
                  </a:cubicBezTo>
                  <a:cubicBezTo>
                    <a:pt x="17846" y="1414"/>
                    <a:pt x="18272" y="1213"/>
                    <a:pt x="18898" y="1113"/>
                  </a:cubicBezTo>
                  <a:cubicBezTo>
                    <a:pt x="19130" y="1053"/>
                    <a:pt x="19350" y="1025"/>
                    <a:pt x="19558" y="1025"/>
                  </a:cubicBezTo>
                  <a:close/>
                  <a:moveTo>
                    <a:pt x="3134" y="3920"/>
                  </a:moveTo>
                  <a:cubicBezTo>
                    <a:pt x="3435" y="3920"/>
                    <a:pt x="3760" y="3920"/>
                    <a:pt x="4061" y="4020"/>
                  </a:cubicBezTo>
                  <a:cubicBezTo>
                    <a:pt x="4813" y="4447"/>
                    <a:pt x="5314" y="5274"/>
                    <a:pt x="5640" y="6426"/>
                  </a:cubicBezTo>
                  <a:lnTo>
                    <a:pt x="5740" y="7153"/>
                  </a:lnTo>
                  <a:lnTo>
                    <a:pt x="3760" y="7579"/>
                  </a:lnTo>
                  <a:cubicBezTo>
                    <a:pt x="3442" y="7656"/>
                    <a:pt x="3151" y="7693"/>
                    <a:pt x="2889" y="7693"/>
                  </a:cubicBezTo>
                  <a:cubicBezTo>
                    <a:pt x="2119" y="7693"/>
                    <a:pt x="1597" y="7369"/>
                    <a:pt x="1354" y="6752"/>
                  </a:cubicBezTo>
                  <a:cubicBezTo>
                    <a:pt x="1054" y="5900"/>
                    <a:pt x="1455" y="4747"/>
                    <a:pt x="2608" y="4121"/>
                  </a:cubicBezTo>
                  <a:cubicBezTo>
                    <a:pt x="2708" y="4020"/>
                    <a:pt x="2933" y="4020"/>
                    <a:pt x="3134" y="3920"/>
                  </a:cubicBezTo>
                  <a:close/>
                  <a:moveTo>
                    <a:pt x="19376" y="1"/>
                  </a:moveTo>
                  <a:cubicBezTo>
                    <a:pt x="19159" y="1"/>
                    <a:pt x="18932" y="20"/>
                    <a:pt x="18698" y="61"/>
                  </a:cubicBezTo>
                  <a:cubicBezTo>
                    <a:pt x="17846" y="261"/>
                    <a:pt x="17219" y="687"/>
                    <a:pt x="16818" y="1314"/>
                  </a:cubicBezTo>
                  <a:cubicBezTo>
                    <a:pt x="16192" y="2241"/>
                    <a:pt x="16192" y="3619"/>
                    <a:pt x="16392" y="4973"/>
                  </a:cubicBezTo>
                  <a:lnTo>
                    <a:pt x="6693" y="6953"/>
                  </a:lnTo>
                  <a:lnTo>
                    <a:pt x="6567" y="6226"/>
                  </a:lnTo>
                  <a:cubicBezTo>
                    <a:pt x="6267" y="4747"/>
                    <a:pt x="5540" y="3619"/>
                    <a:pt x="4487" y="3193"/>
                  </a:cubicBezTo>
                  <a:cubicBezTo>
                    <a:pt x="4148" y="3041"/>
                    <a:pt x="3787" y="2960"/>
                    <a:pt x="3412" y="2960"/>
                  </a:cubicBezTo>
                  <a:cubicBezTo>
                    <a:pt x="2983" y="2960"/>
                    <a:pt x="2536" y="3066"/>
                    <a:pt x="2081" y="3294"/>
                  </a:cubicBezTo>
                  <a:cubicBezTo>
                    <a:pt x="527" y="4121"/>
                    <a:pt x="1" y="5900"/>
                    <a:pt x="427" y="7053"/>
                  </a:cubicBezTo>
                  <a:cubicBezTo>
                    <a:pt x="763" y="7934"/>
                    <a:pt x="1555" y="8727"/>
                    <a:pt x="3024" y="8727"/>
                  </a:cubicBezTo>
                  <a:cubicBezTo>
                    <a:pt x="3310" y="8727"/>
                    <a:pt x="3622" y="8697"/>
                    <a:pt x="3961" y="8632"/>
                  </a:cubicBezTo>
                  <a:lnTo>
                    <a:pt x="5941" y="8106"/>
                  </a:lnTo>
                  <a:lnTo>
                    <a:pt x="11480" y="33895"/>
                  </a:lnTo>
                  <a:lnTo>
                    <a:pt x="12432" y="33795"/>
                  </a:lnTo>
                  <a:lnTo>
                    <a:pt x="6893" y="8005"/>
                  </a:lnTo>
                  <a:lnTo>
                    <a:pt x="16593" y="5900"/>
                  </a:lnTo>
                  <a:cubicBezTo>
                    <a:pt x="16718" y="6426"/>
                    <a:pt x="16818" y="6953"/>
                    <a:pt x="16918" y="7479"/>
                  </a:cubicBezTo>
                  <a:cubicBezTo>
                    <a:pt x="16918" y="7780"/>
                    <a:pt x="17019" y="8106"/>
                    <a:pt x="17119" y="8306"/>
                  </a:cubicBezTo>
                  <a:lnTo>
                    <a:pt x="22031" y="31690"/>
                  </a:lnTo>
                  <a:lnTo>
                    <a:pt x="22984" y="31489"/>
                  </a:lnTo>
                  <a:lnTo>
                    <a:pt x="18071" y="8106"/>
                  </a:lnTo>
                  <a:cubicBezTo>
                    <a:pt x="17971" y="7880"/>
                    <a:pt x="17971" y="7579"/>
                    <a:pt x="17846" y="7153"/>
                  </a:cubicBezTo>
                  <a:cubicBezTo>
                    <a:pt x="17745" y="6752"/>
                    <a:pt x="17645" y="6226"/>
                    <a:pt x="17545" y="5700"/>
                  </a:cubicBezTo>
                  <a:lnTo>
                    <a:pt x="18999" y="5374"/>
                  </a:lnTo>
                  <a:cubicBezTo>
                    <a:pt x="20151" y="5073"/>
                    <a:pt x="21104" y="4647"/>
                    <a:pt x="21605" y="4020"/>
                  </a:cubicBezTo>
                  <a:cubicBezTo>
                    <a:pt x="22131" y="3394"/>
                    <a:pt x="22357" y="2767"/>
                    <a:pt x="22232" y="2040"/>
                  </a:cubicBezTo>
                  <a:cubicBezTo>
                    <a:pt x="21968" y="944"/>
                    <a:pt x="20899" y="1"/>
                    <a:pt x="19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4"/>
            <p:cNvSpPr/>
            <p:nvPr/>
          </p:nvSpPr>
          <p:spPr>
            <a:xfrm>
              <a:off x="8017575" y="3866375"/>
              <a:ext cx="637250" cy="215600"/>
            </a:xfrm>
            <a:custGeom>
              <a:avLst/>
              <a:gdLst/>
              <a:ahLst/>
              <a:cxnLst/>
              <a:rect l="l" t="t" r="r" b="b"/>
              <a:pathLst>
                <a:path w="25490" h="8624" extrusionOk="0">
                  <a:moveTo>
                    <a:pt x="24334" y="1"/>
                  </a:moveTo>
                  <a:cubicBezTo>
                    <a:pt x="24270" y="1"/>
                    <a:pt x="24204" y="9"/>
                    <a:pt x="24136" y="26"/>
                  </a:cubicBezTo>
                  <a:lnTo>
                    <a:pt x="627" y="4938"/>
                  </a:lnTo>
                  <a:cubicBezTo>
                    <a:pt x="226" y="5039"/>
                    <a:pt x="0" y="5465"/>
                    <a:pt x="101" y="5866"/>
                  </a:cubicBezTo>
                  <a:lnTo>
                    <a:pt x="527" y="8071"/>
                  </a:lnTo>
                  <a:cubicBezTo>
                    <a:pt x="610" y="8425"/>
                    <a:pt x="917" y="8623"/>
                    <a:pt x="1263" y="8623"/>
                  </a:cubicBezTo>
                  <a:cubicBezTo>
                    <a:pt x="1334" y="8623"/>
                    <a:pt x="1407" y="8615"/>
                    <a:pt x="1479" y="8598"/>
                  </a:cubicBezTo>
                  <a:lnTo>
                    <a:pt x="24863" y="3685"/>
                  </a:lnTo>
                  <a:cubicBezTo>
                    <a:pt x="25289" y="3585"/>
                    <a:pt x="25489" y="3159"/>
                    <a:pt x="25489" y="2733"/>
                  </a:cubicBezTo>
                  <a:lnTo>
                    <a:pt x="24963" y="552"/>
                  </a:lnTo>
                  <a:cubicBezTo>
                    <a:pt x="24880" y="199"/>
                    <a:pt x="24641" y="1"/>
                    <a:pt x="24334"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4"/>
            <p:cNvSpPr/>
            <p:nvPr/>
          </p:nvSpPr>
          <p:spPr>
            <a:xfrm>
              <a:off x="8051400" y="4031125"/>
              <a:ext cx="639750" cy="217550"/>
            </a:xfrm>
            <a:custGeom>
              <a:avLst/>
              <a:gdLst/>
              <a:ahLst/>
              <a:cxnLst/>
              <a:rect l="l" t="t" r="r" b="b"/>
              <a:pathLst>
                <a:path w="25590" h="8702" extrusionOk="0">
                  <a:moveTo>
                    <a:pt x="24322" y="1"/>
                  </a:moveTo>
                  <a:cubicBezTo>
                    <a:pt x="24261" y="1"/>
                    <a:pt x="24199" y="9"/>
                    <a:pt x="24136" y="28"/>
                  </a:cubicBezTo>
                  <a:lnTo>
                    <a:pt x="753" y="5040"/>
                  </a:lnTo>
                  <a:cubicBezTo>
                    <a:pt x="327" y="5140"/>
                    <a:pt x="1" y="5541"/>
                    <a:pt x="126" y="5867"/>
                  </a:cubicBezTo>
                  <a:lnTo>
                    <a:pt x="627" y="8048"/>
                  </a:lnTo>
                  <a:cubicBezTo>
                    <a:pt x="627" y="8411"/>
                    <a:pt x="937" y="8701"/>
                    <a:pt x="1293" y="8701"/>
                  </a:cubicBezTo>
                  <a:cubicBezTo>
                    <a:pt x="1354" y="8701"/>
                    <a:pt x="1417" y="8693"/>
                    <a:pt x="1480" y="8674"/>
                  </a:cubicBezTo>
                  <a:lnTo>
                    <a:pt x="24963" y="3662"/>
                  </a:lnTo>
                  <a:cubicBezTo>
                    <a:pt x="25389" y="3562"/>
                    <a:pt x="25590" y="3261"/>
                    <a:pt x="25490" y="2835"/>
                  </a:cubicBezTo>
                  <a:lnTo>
                    <a:pt x="25064" y="654"/>
                  </a:lnTo>
                  <a:cubicBezTo>
                    <a:pt x="24978" y="291"/>
                    <a:pt x="24674" y="1"/>
                    <a:pt x="24322"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4"/>
            <p:cNvSpPr/>
            <p:nvPr/>
          </p:nvSpPr>
          <p:spPr>
            <a:xfrm>
              <a:off x="7761925" y="2462825"/>
              <a:ext cx="574600" cy="330925"/>
            </a:xfrm>
            <a:custGeom>
              <a:avLst/>
              <a:gdLst/>
              <a:ahLst/>
              <a:cxnLst/>
              <a:rect l="l" t="t" r="r" b="b"/>
              <a:pathLst>
                <a:path w="22984" h="13237" extrusionOk="0">
                  <a:moveTo>
                    <a:pt x="13910" y="1"/>
                  </a:moveTo>
                  <a:cubicBezTo>
                    <a:pt x="12703" y="1"/>
                    <a:pt x="11428" y="130"/>
                    <a:pt x="10126" y="403"/>
                  </a:cubicBezTo>
                  <a:cubicBezTo>
                    <a:pt x="4186" y="1657"/>
                    <a:pt x="1" y="5516"/>
                    <a:pt x="728" y="8875"/>
                  </a:cubicBezTo>
                  <a:cubicBezTo>
                    <a:pt x="1297" y="11562"/>
                    <a:pt x="4752" y="13236"/>
                    <a:pt x="9074" y="13236"/>
                  </a:cubicBezTo>
                  <a:cubicBezTo>
                    <a:pt x="10275" y="13236"/>
                    <a:pt x="11542" y="13107"/>
                    <a:pt x="12833" y="12835"/>
                  </a:cubicBezTo>
                  <a:cubicBezTo>
                    <a:pt x="18698" y="11481"/>
                    <a:pt x="22983" y="7722"/>
                    <a:pt x="22232" y="4263"/>
                  </a:cubicBezTo>
                  <a:cubicBezTo>
                    <a:pt x="21663" y="1657"/>
                    <a:pt x="18231" y="1"/>
                    <a:pt x="139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4"/>
            <p:cNvSpPr/>
            <p:nvPr/>
          </p:nvSpPr>
          <p:spPr>
            <a:xfrm>
              <a:off x="7879100" y="2840500"/>
              <a:ext cx="203650" cy="118825"/>
            </a:xfrm>
            <a:custGeom>
              <a:avLst/>
              <a:gdLst/>
              <a:ahLst/>
              <a:cxnLst/>
              <a:rect l="l" t="t" r="r" b="b"/>
              <a:pathLst>
                <a:path w="8146" h="4753" extrusionOk="0">
                  <a:moveTo>
                    <a:pt x="4903" y="0"/>
                  </a:moveTo>
                  <a:cubicBezTo>
                    <a:pt x="4478" y="0"/>
                    <a:pt x="4026" y="44"/>
                    <a:pt x="3560" y="134"/>
                  </a:cubicBezTo>
                  <a:cubicBezTo>
                    <a:pt x="1479" y="660"/>
                    <a:pt x="1" y="2013"/>
                    <a:pt x="226" y="3166"/>
                  </a:cubicBezTo>
                  <a:cubicBezTo>
                    <a:pt x="463" y="4154"/>
                    <a:pt x="1682" y="4753"/>
                    <a:pt x="3220" y="4753"/>
                  </a:cubicBezTo>
                  <a:cubicBezTo>
                    <a:pt x="3632" y="4753"/>
                    <a:pt x="4067" y="4710"/>
                    <a:pt x="4512" y="4620"/>
                  </a:cubicBezTo>
                  <a:cubicBezTo>
                    <a:pt x="6692" y="4094"/>
                    <a:pt x="8146" y="2740"/>
                    <a:pt x="7946" y="1587"/>
                  </a:cubicBezTo>
                  <a:cubicBezTo>
                    <a:pt x="7708" y="599"/>
                    <a:pt x="6489" y="0"/>
                    <a:pt x="49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 name="Google Shape;614;p34"/>
          <p:cNvSpPr txBox="1">
            <a:spLocks noGrp="1"/>
          </p:cNvSpPr>
          <p:nvPr>
            <p:ph type="ctrTitle"/>
          </p:nvPr>
        </p:nvSpPr>
        <p:spPr>
          <a:xfrm>
            <a:off x="632950" y="2133600"/>
            <a:ext cx="1881300" cy="120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1600"/>
              <a:t>Etre inscrit.e en Licence, Master ou Doctorat</a:t>
            </a:r>
            <a:endParaRPr sz="1600"/>
          </a:p>
        </p:txBody>
      </p:sp>
      <p:sp>
        <p:nvSpPr>
          <p:cNvPr id="615" name="Google Shape;615;p34"/>
          <p:cNvSpPr txBox="1">
            <a:spLocks noGrp="1"/>
          </p:cNvSpPr>
          <p:nvPr>
            <p:ph type="subTitle" idx="1"/>
          </p:nvPr>
        </p:nvSpPr>
        <p:spPr>
          <a:xfrm>
            <a:off x="776249" y="3261250"/>
            <a:ext cx="1594800" cy="11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Le stage concerne toutes les disciplines sans exception</a:t>
            </a:r>
            <a:endParaRPr/>
          </a:p>
          <a:p>
            <a:pPr marL="0" lvl="0" indent="0" algn="ctr" rtl="0">
              <a:spcBef>
                <a:spcPts val="0"/>
              </a:spcBef>
              <a:spcAft>
                <a:spcPts val="0"/>
              </a:spcAft>
              <a:buNone/>
            </a:pPr>
            <a:r>
              <a:rPr lang="fr"/>
              <a:t>Il doit être prévu dans la formation (encadré par convention de stage)</a:t>
            </a:r>
            <a:endParaRPr/>
          </a:p>
        </p:txBody>
      </p:sp>
      <p:sp>
        <p:nvSpPr>
          <p:cNvPr id="616" name="Google Shape;616;p34"/>
          <p:cNvSpPr txBox="1">
            <a:spLocks noGrp="1"/>
          </p:cNvSpPr>
          <p:nvPr>
            <p:ph type="ctrTitle" idx="2"/>
          </p:nvPr>
        </p:nvSpPr>
        <p:spPr>
          <a:xfrm>
            <a:off x="2602475" y="2133600"/>
            <a:ext cx="1881300" cy="120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1600" dirty="0"/>
              <a:t>Etre inscrit.e dans l’un des 11 établissements</a:t>
            </a:r>
            <a:endParaRPr sz="1600" dirty="0"/>
          </a:p>
        </p:txBody>
      </p:sp>
      <p:sp>
        <p:nvSpPr>
          <p:cNvPr id="617" name="Google Shape;617;p34"/>
          <p:cNvSpPr txBox="1">
            <a:spLocks noGrp="1"/>
          </p:cNvSpPr>
          <p:nvPr>
            <p:ph type="subTitle" idx="3"/>
          </p:nvPr>
        </p:nvSpPr>
        <p:spPr>
          <a:xfrm>
            <a:off x="2745716" y="3261250"/>
            <a:ext cx="1594800" cy="11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t>Liste des établissements français disponible sur le site du projet </a:t>
            </a:r>
            <a:endParaRPr dirty="0"/>
          </a:p>
          <a:p>
            <a:pPr marL="0" lvl="0" indent="0" algn="ctr" rtl="0">
              <a:spcBef>
                <a:spcPts val="0"/>
              </a:spcBef>
              <a:spcAft>
                <a:spcPts val="0"/>
              </a:spcAft>
              <a:buNone/>
            </a:pPr>
            <a:r>
              <a:rPr lang="fr" sz="900" u="sng" dirty="0">
                <a:solidFill>
                  <a:schemeClr val="hlink"/>
                </a:solidFill>
                <a:latin typeface="Arial"/>
                <a:ea typeface="Arial"/>
                <a:cs typeface="Arial"/>
                <a:sym typeface="Arial"/>
                <a:hlinkClick r:id="rId3"/>
              </a:rPr>
              <a:t>https://international.univ-lille.fr/partir-a-letranger/stage-a-letranger/eu4eu-france/</a:t>
            </a:r>
            <a:endParaRPr sz="900" dirty="0"/>
          </a:p>
        </p:txBody>
      </p:sp>
      <p:sp>
        <p:nvSpPr>
          <p:cNvPr id="618" name="Google Shape;618;p34"/>
          <p:cNvSpPr txBox="1">
            <a:spLocks noGrp="1"/>
          </p:cNvSpPr>
          <p:nvPr>
            <p:ph type="ctrTitle" idx="4"/>
          </p:nvPr>
        </p:nvSpPr>
        <p:spPr>
          <a:xfrm>
            <a:off x="4572009" y="2692750"/>
            <a:ext cx="18813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1600" dirty="0"/>
              <a:t>Stage en lien avec les projets européens</a:t>
            </a:r>
            <a:endParaRPr sz="1600" dirty="0"/>
          </a:p>
        </p:txBody>
      </p:sp>
      <p:sp>
        <p:nvSpPr>
          <p:cNvPr id="619" name="Google Shape;619;p34"/>
          <p:cNvSpPr txBox="1">
            <a:spLocks noGrp="1"/>
          </p:cNvSpPr>
          <p:nvPr>
            <p:ph type="subTitle" idx="5"/>
          </p:nvPr>
        </p:nvSpPr>
        <p:spPr>
          <a:xfrm>
            <a:off x="4715259" y="3261250"/>
            <a:ext cx="1594800" cy="11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fr" dirty="0"/>
              <a:t>Le stage de l’étudiant doit être en lien avec la gestion de projet ou des financements européens</a:t>
            </a:r>
            <a:endParaRPr dirty="0"/>
          </a:p>
        </p:txBody>
      </p:sp>
      <p:sp>
        <p:nvSpPr>
          <p:cNvPr id="620" name="Google Shape;620;p34"/>
          <p:cNvSpPr txBox="1">
            <a:spLocks noGrp="1"/>
          </p:cNvSpPr>
          <p:nvPr>
            <p:ph type="ctrTitle" idx="7"/>
          </p:nvPr>
        </p:nvSpPr>
        <p:spPr>
          <a:xfrm>
            <a:off x="6541525" y="2133550"/>
            <a:ext cx="1881300" cy="120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1600"/>
              <a:t>Avoir le niveau de langue requis</a:t>
            </a:r>
            <a:endParaRPr sz="1600"/>
          </a:p>
        </p:txBody>
      </p:sp>
      <p:sp>
        <p:nvSpPr>
          <p:cNvPr id="621" name="Google Shape;621;p34"/>
          <p:cNvSpPr txBox="1">
            <a:spLocks noGrp="1"/>
          </p:cNvSpPr>
          <p:nvPr>
            <p:ph type="subTitle" idx="8"/>
          </p:nvPr>
        </p:nvSpPr>
        <p:spPr>
          <a:xfrm>
            <a:off x="6684784" y="3261250"/>
            <a:ext cx="1594800" cy="11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t>Avoir un niveau d’anglais de B1 minimum, autre langue appréciée </a:t>
            </a:r>
            <a:endParaRPr dirty="0"/>
          </a:p>
        </p:txBody>
      </p:sp>
      <p:sp>
        <p:nvSpPr>
          <p:cNvPr id="622" name="Google Shape;622;p34"/>
          <p:cNvSpPr txBox="1">
            <a:spLocks noGrp="1"/>
          </p:cNvSpPr>
          <p:nvPr>
            <p:ph type="ctrTitle"/>
          </p:nvPr>
        </p:nvSpPr>
        <p:spPr>
          <a:xfrm>
            <a:off x="732450" y="1312425"/>
            <a:ext cx="7656900" cy="6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1600" dirty="0"/>
              <a:t>Le stage doit être effectué entre le </a:t>
            </a:r>
            <a:r>
              <a:rPr lang="fr-FR" sz="1600" dirty="0"/>
              <a:t>08 Janvier </a:t>
            </a:r>
            <a:r>
              <a:rPr lang="fr" sz="1600" dirty="0"/>
              <a:t>et le 30 </a:t>
            </a:r>
            <a:r>
              <a:rPr lang="fr-FR" sz="1600" dirty="0"/>
              <a:t>aout 2024</a:t>
            </a:r>
            <a:r>
              <a:rPr lang="fr" sz="1600" dirty="0"/>
              <a:t>!</a:t>
            </a:r>
            <a:endParaRPr sz="1600" dirty="0"/>
          </a:p>
          <a:p>
            <a:pPr marL="0" lvl="0" indent="0" algn="ctr" rtl="0">
              <a:spcBef>
                <a:spcPts val="0"/>
              </a:spcBef>
              <a:spcAft>
                <a:spcPts val="0"/>
              </a:spcAft>
              <a:buNone/>
            </a:pPr>
            <a:r>
              <a:rPr lang="fr" sz="1600" dirty="0"/>
              <a:t>(durée entre min. 2 et max. 5 mois consécutifs)</a:t>
            </a:r>
            <a:endParaRPr sz="1600" dirty="0"/>
          </a:p>
        </p:txBody>
      </p:sp>
      <p:sp>
        <p:nvSpPr>
          <p:cNvPr id="623" name="Google Shape;623;p34"/>
          <p:cNvSpPr txBox="1"/>
          <p:nvPr/>
        </p:nvSpPr>
        <p:spPr>
          <a:xfrm>
            <a:off x="732450" y="4577975"/>
            <a:ext cx="7616700" cy="32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800">
                <a:solidFill>
                  <a:schemeClr val="lt1"/>
                </a:solidFill>
              </a:rPr>
              <a:t>Candidature en ligne : </a:t>
            </a:r>
            <a:r>
              <a:rPr lang="fr" sz="1800" u="sng">
                <a:solidFill>
                  <a:schemeClr val="lt1"/>
                </a:solidFill>
                <a:hlinkClick r:id="rId4">
                  <a:extLst>
                    <a:ext uri="{A12FA001-AC4F-418D-AE19-62706E023703}">
                      <ahyp:hlinkClr xmlns:ahyp="http://schemas.microsoft.com/office/drawing/2018/hyperlinkcolor" val="tx"/>
                    </a:ext>
                  </a:extLst>
                </a:hlinkClick>
              </a:rPr>
              <a:t>http://www.eu4eu.org</a:t>
            </a:r>
            <a:endParaRPr sz="1800">
              <a:solidFill>
                <a:schemeClr val="lt1"/>
              </a:solidFill>
            </a:endParaRPr>
          </a:p>
        </p:txBody>
      </p:sp>
      <p:sp>
        <p:nvSpPr>
          <p:cNvPr id="624" name="Google Shape;624;p34"/>
          <p:cNvSpPr txBox="1"/>
          <p:nvPr/>
        </p:nvSpPr>
        <p:spPr>
          <a:xfrm>
            <a:off x="0" y="4953000"/>
            <a:ext cx="8736300" cy="19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800" dirty="0">
                <a:solidFill>
                  <a:srgbClr val="FFFFFF"/>
                </a:solidFill>
                <a:latin typeface="Barlow Semi Condensed Light"/>
                <a:ea typeface="Barlow Semi Condensed Light"/>
                <a:cs typeface="Barlow Semi Condensed Light"/>
                <a:sym typeface="Barlow Semi Condensed Light"/>
              </a:rPr>
              <a:t>* Attention au bornage des périodes de stage applicables selon le niveau et  l’établissement d’origine concerné</a:t>
            </a:r>
            <a:endParaRPr sz="800"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grpSp>
        <p:nvGrpSpPr>
          <p:cNvPr id="629" name="Google Shape;629;p35"/>
          <p:cNvGrpSpPr/>
          <p:nvPr/>
        </p:nvGrpSpPr>
        <p:grpSpPr>
          <a:xfrm>
            <a:off x="2959350" y="-14250"/>
            <a:ext cx="4911039" cy="5172000"/>
            <a:chOff x="3216400" y="-15600"/>
            <a:chExt cx="4911039" cy="5172000"/>
          </a:xfrm>
        </p:grpSpPr>
        <p:sp>
          <p:nvSpPr>
            <p:cNvPr id="630" name="Google Shape;630;p35"/>
            <p:cNvSpPr/>
            <p:nvPr/>
          </p:nvSpPr>
          <p:spPr>
            <a:xfrm rot="5400000">
              <a:off x="6579722" y="2239732"/>
              <a:ext cx="608454" cy="661349"/>
            </a:xfrm>
            <a:custGeom>
              <a:avLst/>
              <a:gdLst/>
              <a:ahLst/>
              <a:cxnLst/>
              <a:rect l="l" t="t" r="r" b="b"/>
              <a:pathLst>
                <a:path w="2483484" h="2699384" extrusionOk="0">
                  <a:moveTo>
                    <a:pt x="2483463" y="2699184"/>
                  </a:moveTo>
                  <a:lnTo>
                    <a:pt x="2483463" y="342000"/>
                  </a:lnTo>
                  <a:lnTo>
                    <a:pt x="1699487" y="342000"/>
                  </a:lnTo>
                  <a:lnTo>
                    <a:pt x="1194382" y="0"/>
                  </a:lnTo>
                  <a:lnTo>
                    <a:pt x="752406" y="342000"/>
                  </a:lnTo>
                  <a:lnTo>
                    <a:pt x="0" y="342000"/>
                  </a:lnTo>
                  <a:lnTo>
                    <a:pt x="0" y="2699184"/>
                  </a:lnTo>
                  <a:lnTo>
                    <a:pt x="2483463" y="2699184"/>
                  </a:lnTo>
                  <a:close/>
                </a:path>
              </a:pathLst>
            </a:custGeom>
            <a:solidFill>
              <a:srgbClr val="123D60"/>
            </a:solidFill>
            <a:ln w="28575" cap="flat" cmpd="sng">
              <a:solidFill>
                <a:srgbClr val="123D6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35"/>
            <p:cNvSpPr/>
            <p:nvPr/>
          </p:nvSpPr>
          <p:spPr>
            <a:xfrm rot="5400000">
              <a:off x="7492538" y="1336226"/>
              <a:ext cx="608454" cy="661349"/>
            </a:xfrm>
            <a:custGeom>
              <a:avLst/>
              <a:gdLst/>
              <a:ahLst/>
              <a:cxnLst/>
              <a:rect l="l" t="t" r="r" b="b"/>
              <a:pathLst>
                <a:path w="2483484" h="2699385" extrusionOk="0">
                  <a:moveTo>
                    <a:pt x="1731067" y="2357184"/>
                  </a:moveTo>
                  <a:lnTo>
                    <a:pt x="783976" y="2357184"/>
                  </a:lnTo>
                  <a:lnTo>
                    <a:pt x="1289091" y="2699184"/>
                  </a:lnTo>
                  <a:lnTo>
                    <a:pt x="1731067" y="2357184"/>
                  </a:lnTo>
                  <a:close/>
                </a:path>
                <a:path w="2483484" h="2699385" extrusionOk="0">
                  <a:moveTo>
                    <a:pt x="2483453" y="0"/>
                  </a:moveTo>
                  <a:lnTo>
                    <a:pt x="0" y="0"/>
                  </a:lnTo>
                  <a:lnTo>
                    <a:pt x="0" y="2357184"/>
                  </a:lnTo>
                  <a:lnTo>
                    <a:pt x="2483453" y="2357184"/>
                  </a:lnTo>
                  <a:lnTo>
                    <a:pt x="2483453" y="0"/>
                  </a:lnTo>
                  <a:close/>
                </a:path>
              </a:pathLst>
            </a:custGeom>
            <a:solidFill>
              <a:srgbClr val="F46C68"/>
            </a:solidFill>
            <a:ln w="9525" cap="flat" cmpd="sng">
              <a:solidFill>
                <a:srgbClr val="F46C6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632" name="Google Shape;632;p35"/>
            <p:cNvCxnSpPr/>
            <p:nvPr/>
          </p:nvCxnSpPr>
          <p:spPr>
            <a:xfrm rot="5400000">
              <a:off x="2692900" y="507900"/>
              <a:ext cx="5172000" cy="4125000"/>
            </a:xfrm>
            <a:prstGeom prst="bentConnector3">
              <a:avLst>
                <a:gd name="adj1" fmla="val 67847"/>
              </a:avLst>
            </a:prstGeom>
            <a:noFill/>
            <a:ln w="19050" cap="flat" cmpd="sng">
              <a:solidFill>
                <a:srgbClr val="123D60"/>
              </a:solidFill>
              <a:prstDash val="solid"/>
              <a:round/>
              <a:headEnd type="none" w="med" len="med"/>
              <a:tailEnd type="none" w="med" len="med"/>
            </a:ln>
          </p:spPr>
        </p:cxnSp>
        <p:sp>
          <p:nvSpPr>
            <p:cNvPr id="633" name="Google Shape;633;p35"/>
            <p:cNvSpPr/>
            <p:nvPr/>
          </p:nvSpPr>
          <p:spPr>
            <a:xfrm>
              <a:off x="5180799" y="3601365"/>
              <a:ext cx="608454" cy="661349"/>
            </a:xfrm>
            <a:custGeom>
              <a:avLst/>
              <a:gdLst/>
              <a:ahLst/>
              <a:cxnLst/>
              <a:rect l="l" t="t" r="r" b="b"/>
              <a:pathLst>
                <a:path w="2483484" h="2699384" extrusionOk="0">
                  <a:moveTo>
                    <a:pt x="2483463" y="2699184"/>
                  </a:moveTo>
                  <a:lnTo>
                    <a:pt x="2483463" y="342000"/>
                  </a:lnTo>
                  <a:lnTo>
                    <a:pt x="1699487" y="342000"/>
                  </a:lnTo>
                  <a:lnTo>
                    <a:pt x="1194382" y="0"/>
                  </a:lnTo>
                  <a:lnTo>
                    <a:pt x="752406" y="342000"/>
                  </a:lnTo>
                  <a:lnTo>
                    <a:pt x="0" y="342000"/>
                  </a:lnTo>
                  <a:lnTo>
                    <a:pt x="0" y="2699184"/>
                  </a:lnTo>
                  <a:lnTo>
                    <a:pt x="2483463" y="2699184"/>
                  </a:lnTo>
                  <a:close/>
                </a:path>
              </a:pathLst>
            </a:custGeom>
            <a:solidFill>
              <a:srgbClr val="F46C68"/>
            </a:solidFill>
            <a:ln w="28575" cap="flat" cmpd="sng">
              <a:solidFill>
                <a:srgbClr val="F46C6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35"/>
            <p:cNvSpPr/>
            <p:nvPr/>
          </p:nvSpPr>
          <p:spPr>
            <a:xfrm rot="10800000">
              <a:off x="3653999" y="2720255"/>
              <a:ext cx="608454" cy="661349"/>
            </a:xfrm>
            <a:custGeom>
              <a:avLst/>
              <a:gdLst/>
              <a:ahLst/>
              <a:cxnLst/>
              <a:rect l="l" t="t" r="r" b="b"/>
              <a:pathLst>
                <a:path w="2483484" h="2699384" extrusionOk="0">
                  <a:moveTo>
                    <a:pt x="2483463" y="2699184"/>
                  </a:moveTo>
                  <a:lnTo>
                    <a:pt x="2483463" y="342000"/>
                  </a:lnTo>
                  <a:lnTo>
                    <a:pt x="1699487" y="342000"/>
                  </a:lnTo>
                  <a:lnTo>
                    <a:pt x="1194382" y="0"/>
                  </a:lnTo>
                  <a:lnTo>
                    <a:pt x="752406" y="342000"/>
                  </a:lnTo>
                  <a:lnTo>
                    <a:pt x="0" y="342000"/>
                  </a:lnTo>
                  <a:lnTo>
                    <a:pt x="0" y="2699184"/>
                  </a:lnTo>
                  <a:lnTo>
                    <a:pt x="2483463" y="2699184"/>
                  </a:lnTo>
                  <a:close/>
                </a:path>
              </a:pathLst>
            </a:custGeom>
            <a:solidFill>
              <a:srgbClr val="123D60"/>
            </a:solidFill>
            <a:ln w="28575" cap="flat" cmpd="sng">
              <a:solidFill>
                <a:srgbClr val="123D6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35"/>
            <p:cNvSpPr/>
            <p:nvPr/>
          </p:nvSpPr>
          <p:spPr>
            <a:xfrm>
              <a:off x="3915766" y="3450207"/>
              <a:ext cx="90300" cy="90300"/>
            </a:xfrm>
            <a:prstGeom prst="ellipse">
              <a:avLst/>
            </a:prstGeom>
            <a:solidFill>
              <a:srgbClr val="123D60"/>
            </a:solidFill>
            <a:ln>
              <a:noFill/>
            </a:ln>
          </p:spPr>
          <p:txBody>
            <a:bodyPr spcFirstLastPara="1" wrap="square" lIns="90000" tIns="91425" rIns="99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5424725" y="3450207"/>
              <a:ext cx="90300" cy="90300"/>
            </a:xfrm>
            <a:prstGeom prst="ellipse">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7296820" y="1609072"/>
              <a:ext cx="90300" cy="90300"/>
            </a:xfrm>
            <a:prstGeom prst="ellipse">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7296820" y="2560152"/>
              <a:ext cx="90300" cy="90300"/>
            </a:xfrm>
            <a:prstGeom prst="ellipse">
              <a:avLst/>
            </a:pr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35"/>
          <p:cNvSpPr txBox="1">
            <a:spLocks noGrp="1"/>
          </p:cNvSpPr>
          <p:nvPr>
            <p:ph type="ctrTitle"/>
          </p:nvPr>
        </p:nvSpPr>
        <p:spPr>
          <a:xfrm>
            <a:off x="1440873" y="172225"/>
            <a:ext cx="3781652"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b="1" dirty="0">
                <a:latin typeface="Barlow Semi Condensed" panose="020B0604020202020204" charset="0"/>
              </a:rPr>
              <a:t>COMMENT CANDIDATER ?</a:t>
            </a:r>
            <a:endParaRPr b="1" dirty="0">
              <a:latin typeface="Barlow Semi Condensed" panose="020B0604020202020204" charset="0"/>
            </a:endParaRPr>
          </a:p>
          <a:p>
            <a:pPr marL="0" lvl="0" indent="0" algn="ctr" rtl="0">
              <a:spcBef>
                <a:spcPts val="0"/>
              </a:spcBef>
              <a:spcAft>
                <a:spcPts val="0"/>
              </a:spcAft>
              <a:buClr>
                <a:schemeClr val="dk1"/>
              </a:buClr>
              <a:buSzPts val="1100"/>
              <a:buFont typeface="Arial"/>
              <a:buNone/>
            </a:pPr>
            <a:br>
              <a:rPr lang="fr" sz="1000" b="1" dirty="0">
                <a:uFill>
                  <a:noFill/>
                </a:uFill>
                <a:latin typeface="Barlow Semi Condensed"/>
                <a:ea typeface="Barlow Semi Condensed"/>
                <a:cs typeface="Barlow Semi Condensed"/>
                <a:sym typeface="Barlow Semi Condensed"/>
                <a:hlinkClick r:id="rId3"/>
              </a:rPr>
            </a:br>
            <a:r>
              <a:rPr lang="fr" sz="1000" b="1" dirty="0">
                <a:uFill>
                  <a:noFill/>
                </a:uFill>
                <a:latin typeface="Barlow Semi Condensed"/>
                <a:ea typeface="Barlow Semi Condensed"/>
                <a:cs typeface="Barlow Semi Condensed"/>
                <a:sym typeface="Barlow Semi Condensed"/>
                <a:hlinkClick r:id="rId3"/>
              </a:rPr>
              <a:t>http://www.eu4eu.org</a:t>
            </a:r>
            <a:endParaRPr dirty="0"/>
          </a:p>
        </p:txBody>
      </p:sp>
      <p:sp>
        <p:nvSpPr>
          <p:cNvPr id="640" name="Google Shape;640;p35"/>
          <p:cNvSpPr txBox="1"/>
          <p:nvPr/>
        </p:nvSpPr>
        <p:spPr>
          <a:xfrm>
            <a:off x="7322307" y="1551477"/>
            <a:ext cx="548100" cy="1299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None/>
            </a:pPr>
            <a:r>
              <a:rPr lang="fr" sz="1200">
                <a:solidFill>
                  <a:srgbClr val="FFFFFF"/>
                </a:solidFill>
                <a:latin typeface="Anton"/>
                <a:ea typeface="Anton"/>
                <a:cs typeface="Anton"/>
                <a:sym typeface="Anton"/>
              </a:rPr>
              <a:t>étape 4</a:t>
            </a:r>
            <a:endParaRPr sz="1200">
              <a:solidFill>
                <a:srgbClr val="FFFFFF"/>
              </a:solidFill>
              <a:latin typeface="Anton"/>
              <a:ea typeface="Anton"/>
              <a:cs typeface="Anton"/>
              <a:sym typeface="Anton"/>
            </a:endParaRPr>
          </a:p>
        </p:txBody>
      </p:sp>
      <p:sp>
        <p:nvSpPr>
          <p:cNvPr id="641" name="Google Shape;641;p35"/>
          <p:cNvSpPr txBox="1"/>
          <p:nvPr/>
        </p:nvSpPr>
        <p:spPr>
          <a:xfrm>
            <a:off x="6296863" y="2474841"/>
            <a:ext cx="548100" cy="1938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None/>
            </a:pPr>
            <a:r>
              <a:rPr lang="fr" sz="1200">
                <a:solidFill>
                  <a:srgbClr val="FFFFFF"/>
                </a:solidFill>
                <a:latin typeface="Anton"/>
                <a:ea typeface="Anton"/>
                <a:cs typeface="Anton"/>
                <a:sym typeface="Anton"/>
              </a:rPr>
              <a:t>étape 3</a:t>
            </a:r>
            <a:endParaRPr sz="1200">
              <a:solidFill>
                <a:srgbClr val="FFFFFF"/>
              </a:solidFill>
              <a:latin typeface="Anton"/>
              <a:ea typeface="Anton"/>
              <a:cs typeface="Anton"/>
              <a:sym typeface="Anton"/>
            </a:endParaRPr>
          </a:p>
        </p:txBody>
      </p:sp>
      <p:sp>
        <p:nvSpPr>
          <p:cNvPr id="642" name="Google Shape;642;p35"/>
          <p:cNvSpPr txBox="1"/>
          <p:nvPr/>
        </p:nvSpPr>
        <p:spPr>
          <a:xfrm>
            <a:off x="7133279" y="2300125"/>
            <a:ext cx="1602300" cy="57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sz="1000" dirty="0">
                <a:solidFill>
                  <a:srgbClr val="123D60"/>
                </a:solidFill>
                <a:latin typeface="Barlow Semi Condensed Light"/>
                <a:ea typeface="Barlow Semi Condensed Light"/>
                <a:cs typeface="Barlow Semi Condensed Light"/>
                <a:sym typeface="Barlow Semi Condensed Light"/>
              </a:rPr>
              <a:t>Phase de sélection </a:t>
            </a:r>
            <a:endParaRPr sz="1000" dirty="0">
              <a:solidFill>
                <a:srgbClr val="123D60"/>
              </a:solidFill>
              <a:latin typeface="Barlow Semi Condensed Light"/>
              <a:ea typeface="Barlow Semi Condensed Light"/>
              <a:cs typeface="Barlow Semi Condensed Light"/>
              <a:sym typeface="Barlow Semi Condensed Light"/>
            </a:endParaRPr>
          </a:p>
          <a:p>
            <a:pPr marL="0" lvl="0" indent="0" algn="ctr" rtl="0">
              <a:spcBef>
                <a:spcPts val="0"/>
              </a:spcBef>
              <a:spcAft>
                <a:spcPts val="0"/>
              </a:spcAft>
              <a:buClr>
                <a:schemeClr val="dk1"/>
              </a:buClr>
              <a:buSzPts val="1100"/>
              <a:buFont typeface="Arial"/>
              <a:buNone/>
            </a:pPr>
            <a:r>
              <a:rPr lang="fr" sz="1000" b="1" dirty="0">
                <a:solidFill>
                  <a:srgbClr val="123D60"/>
                </a:solidFill>
                <a:latin typeface="Barlow Semi Condensed"/>
                <a:ea typeface="Barlow Semi Condensed"/>
                <a:cs typeface="Barlow Semi Condensed"/>
                <a:sym typeface="Barlow Semi Condensed"/>
              </a:rPr>
              <a:t>Après le 01/12/2023</a:t>
            </a:r>
            <a:endParaRPr sz="1000" b="1" dirty="0">
              <a:solidFill>
                <a:srgbClr val="123D60"/>
              </a:solidFill>
              <a:latin typeface="Barlow Semi Condensed"/>
              <a:ea typeface="Barlow Semi Condensed"/>
              <a:cs typeface="Barlow Semi Condensed"/>
              <a:sym typeface="Barlow Semi Condensed"/>
            </a:endParaRPr>
          </a:p>
          <a:p>
            <a:pPr marL="0" lvl="0" indent="0" algn="l" rtl="0">
              <a:spcBef>
                <a:spcPts val="0"/>
              </a:spcBef>
              <a:spcAft>
                <a:spcPts val="1600"/>
              </a:spcAft>
              <a:buNone/>
            </a:pPr>
            <a:endParaRPr sz="1000" dirty="0">
              <a:solidFill>
                <a:srgbClr val="123D60"/>
              </a:solidFill>
              <a:latin typeface="Barlow Semi Condensed Light"/>
              <a:ea typeface="Barlow Semi Condensed Light"/>
              <a:cs typeface="Barlow Semi Condensed Light"/>
              <a:sym typeface="Barlow Semi Condensed Light"/>
            </a:endParaRPr>
          </a:p>
        </p:txBody>
      </p:sp>
      <p:sp>
        <p:nvSpPr>
          <p:cNvPr id="643" name="Google Shape;643;p35"/>
          <p:cNvSpPr txBox="1"/>
          <p:nvPr/>
        </p:nvSpPr>
        <p:spPr>
          <a:xfrm>
            <a:off x="2959488" y="3514725"/>
            <a:ext cx="1507800" cy="57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dirty="0">
                <a:solidFill>
                  <a:srgbClr val="123D60"/>
                </a:solidFill>
                <a:latin typeface="Barlow Semi Condensed Light"/>
                <a:ea typeface="Barlow Semi Condensed Light"/>
                <a:cs typeface="Barlow Semi Condensed Light"/>
                <a:sym typeface="Barlow Semi Condensed Light"/>
              </a:rPr>
              <a:t>Enregistrement en ligne </a:t>
            </a:r>
            <a:r>
              <a:rPr lang="fr" sz="1000" b="1" dirty="0">
                <a:solidFill>
                  <a:srgbClr val="123D60"/>
                </a:solidFill>
                <a:latin typeface="Barlow Semi Condensed"/>
                <a:ea typeface="Barlow Semi Condensed Light"/>
                <a:cs typeface="Barlow Semi Condensed Light"/>
                <a:sym typeface="Barlow Semi Condensed"/>
              </a:rPr>
              <a:t>2</a:t>
            </a:r>
            <a:r>
              <a:rPr lang="fr" sz="1000" b="1" dirty="0">
                <a:solidFill>
                  <a:srgbClr val="123D60"/>
                </a:solidFill>
                <a:latin typeface="Barlow Semi Condensed"/>
                <a:ea typeface="Barlow Semi Condensed"/>
                <a:cs typeface="Barlow Semi Condensed"/>
                <a:sym typeface="Barlow Semi Condensed"/>
              </a:rPr>
              <a:t>/10/2023-</a:t>
            </a:r>
          </a:p>
          <a:p>
            <a:pPr marL="0" lvl="0" indent="0" algn="ctr" rtl="0">
              <a:spcBef>
                <a:spcPts val="0"/>
              </a:spcBef>
              <a:spcAft>
                <a:spcPts val="0"/>
              </a:spcAft>
              <a:buNone/>
            </a:pPr>
            <a:r>
              <a:rPr lang="fr" sz="1000" b="1" dirty="0">
                <a:solidFill>
                  <a:srgbClr val="123D60"/>
                </a:solidFill>
                <a:latin typeface="Barlow Semi Condensed"/>
                <a:ea typeface="Barlow Semi Condensed"/>
                <a:cs typeface="Barlow Semi Condensed"/>
                <a:sym typeface="Barlow Semi Condensed"/>
              </a:rPr>
              <a:t>20/11/2023*</a:t>
            </a:r>
            <a:endParaRPr sz="1000" b="1" dirty="0">
              <a:solidFill>
                <a:srgbClr val="123D60"/>
              </a:solidFill>
              <a:latin typeface="Barlow Semi Condensed"/>
              <a:ea typeface="Barlow Semi Condensed"/>
              <a:cs typeface="Barlow Semi Condensed"/>
              <a:sym typeface="Barlow Semi Condensed"/>
            </a:endParaRPr>
          </a:p>
          <a:p>
            <a:pPr marL="0" lvl="0" indent="0" algn="ctr" rtl="0">
              <a:spcBef>
                <a:spcPts val="1600"/>
              </a:spcBef>
              <a:spcAft>
                <a:spcPts val="0"/>
              </a:spcAft>
              <a:buNone/>
            </a:pPr>
            <a:endParaRPr sz="1000" b="1" dirty="0">
              <a:solidFill>
                <a:srgbClr val="123D60"/>
              </a:solidFill>
              <a:latin typeface="Barlow Semi Condensed"/>
              <a:ea typeface="Barlow Semi Condensed"/>
              <a:cs typeface="Barlow Semi Condensed"/>
              <a:sym typeface="Barlow Semi Condensed"/>
            </a:endParaRPr>
          </a:p>
          <a:p>
            <a:pPr marL="0" lvl="0" indent="0" algn="ctr" rtl="0">
              <a:spcBef>
                <a:spcPts val="0"/>
              </a:spcBef>
              <a:spcAft>
                <a:spcPts val="1600"/>
              </a:spcAft>
              <a:buNone/>
            </a:pPr>
            <a:endParaRPr sz="1000" b="1" dirty="0">
              <a:solidFill>
                <a:srgbClr val="123D60"/>
              </a:solidFill>
              <a:latin typeface="Barlow Semi Condensed"/>
              <a:ea typeface="Barlow Semi Condensed"/>
              <a:cs typeface="Barlow Semi Condensed"/>
              <a:sym typeface="Barlow Semi Condensed"/>
            </a:endParaRPr>
          </a:p>
        </p:txBody>
      </p:sp>
      <p:sp>
        <p:nvSpPr>
          <p:cNvPr id="644" name="Google Shape;644;p35"/>
          <p:cNvSpPr txBox="1"/>
          <p:nvPr/>
        </p:nvSpPr>
        <p:spPr>
          <a:xfrm>
            <a:off x="5392775" y="1381875"/>
            <a:ext cx="1578600" cy="43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sz="1000" dirty="0">
                <a:solidFill>
                  <a:srgbClr val="123D60"/>
                </a:solidFill>
                <a:latin typeface="Barlow Semi Condensed Light"/>
                <a:ea typeface="Barlow Semi Condensed Light"/>
                <a:cs typeface="Barlow Semi Condensed Light"/>
                <a:sym typeface="Barlow Semi Condensed Light"/>
              </a:rPr>
              <a:t>Publication des résultats </a:t>
            </a:r>
          </a:p>
          <a:p>
            <a:pPr marL="0" lvl="0" indent="0" algn="ctr" rtl="0">
              <a:spcBef>
                <a:spcPts val="0"/>
              </a:spcBef>
              <a:spcAft>
                <a:spcPts val="0"/>
              </a:spcAft>
              <a:buClr>
                <a:schemeClr val="dk1"/>
              </a:buClr>
              <a:buSzPts val="1100"/>
              <a:buFont typeface="Arial"/>
              <a:buNone/>
            </a:pPr>
            <a:r>
              <a:rPr lang="fr-FR" sz="1000" b="1" dirty="0">
                <a:solidFill>
                  <a:srgbClr val="123D60"/>
                </a:solidFill>
                <a:latin typeface="Barlow Semi Condensed"/>
                <a:ea typeface="Barlow Semi Condensed"/>
                <a:cs typeface="Barlow Semi Condensed"/>
                <a:sym typeface="Barlow Semi Condensed"/>
              </a:rPr>
              <a:t>22/12/</a:t>
            </a:r>
            <a:r>
              <a:rPr lang="fr" sz="1000" b="1" dirty="0">
                <a:solidFill>
                  <a:srgbClr val="123D60"/>
                </a:solidFill>
                <a:latin typeface="Barlow Semi Condensed"/>
                <a:ea typeface="Barlow Semi Condensed"/>
                <a:cs typeface="Barlow Semi Condensed"/>
                <a:sym typeface="Barlow Semi Condensed"/>
              </a:rPr>
              <a:t>2023</a:t>
            </a:r>
            <a:endParaRPr sz="1000" b="1" dirty="0">
              <a:solidFill>
                <a:srgbClr val="123D60"/>
              </a:solidFill>
              <a:latin typeface="Barlow Semi Condensed"/>
              <a:ea typeface="Barlow Semi Condensed"/>
              <a:cs typeface="Barlow Semi Condensed"/>
              <a:sym typeface="Barlow Semi Condensed"/>
            </a:endParaRPr>
          </a:p>
          <a:p>
            <a:pPr marL="0" lvl="0" indent="0" algn="r" rtl="0">
              <a:spcBef>
                <a:spcPts val="1600"/>
              </a:spcBef>
              <a:spcAft>
                <a:spcPts val="1600"/>
              </a:spcAft>
              <a:buNone/>
            </a:pPr>
            <a:endParaRPr sz="1000" dirty="0">
              <a:solidFill>
                <a:srgbClr val="123D60"/>
              </a:solidFill>
              <a:latin typeface="Barlow Semi Condensed Light"/>
              <a:ea typeface="Barlow Semi Condensed Light"/>
              <a:cs typeface="Barlow Semi Condensed Light"/>
              <a:sym typeface="Barlow Semi Condensed Light"/>
            </a:endParaRPr>
          </a:p>
        </p:txBody>
      </p:sp>
      <p:sp>
        <p:nvSpPr>
          <p:cNvPr id="645" name="Google Shape;645;p35"/>
          <p:cNvSpPr txBox="1"/>
          <p:nvPr/>
        </p:nvSpPr>
        <p:spPr>
          <a:xfrm>
            <a:off x="4252376" y="2843610"/>
            <a:ext cx="2018400" cy="5845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sz="1000" dirty="0">
                <a:solidFill>
                  <a:srgbClr val="123D60"/>
                </a:solidFill>
                <a:latin typeface="Barlow Semi Condensed Light"/>
                <a:ea typeface="Barlow Semi Condensed Light"/>
                <a:cs typeface="Barlow Semi Condensed Light"/>
                <a:sym typeface="Barlow Semi Condensed Light"/>
              </a:rPr>
              <a:t>Matching avec l’organisme d’accueil </a:t>
            </a:r>
            <a:endParaRPr sz="1000" dirty="0">
              <a:solidFill>
                <a:srgbClr val="123D60"/>
              </a:solidFill>
              <a:latin typeface="Barlow Semi Condensed Light"/>
              <a:ea typeface="Barlow Semi Condensed Light"/>
              <a:cs typeface="Barlow Semi Condensed Light"/>
              <a:sym typeface="Barlow Semi Condensed Light"/>
            </a:endParaRPr>
          </a:p>
          <a:p>
            <a:pPr marL="0" lvl="0" indent="0" algn="ctr" rtl="0">
              <a:spcBef>
                <a:spcPts val="0"/>
              </a:spcBef>
              <a:spcAft>
                <a:spcPts val="0"/>
              </a:spcAft>
              <a:buClr>
                <a:schemeClr val="dk1"/>
              </a:buClr>
              <a:buSzPts val="1100"/>
              <a:buFont typeface="Arial"/>
              <a:buNone/>
            </a:pPr>
            <a:r>
              <a:rPr lang="fr-FR" sz="1000" b="1" dirty="0">
                <a:solidFill>
                  <a:srgbClr val="123D60"/>
                </a:solidFill>
                <a:latin typeface="Barlow Semi Condensed"/>
                <a:ea typeface="Barlow Semi Condensed"/>
                <a:cs typeface="Barlow Semi Condensed"/>
                <a:sym typeface="Barlow Semi Condensed"/>
              </a:rPr>
              <a:t>Dès approbation du dossier, jusqu’au </a:t>
            </a:r>
            <a:r>
              <a:rPr lang="fr" sz="1000" b="1" dirty="0">
                <a:solidFill>
                  <a:srgbClr val="123D60"/>
                </a:solidFill>
                <a:latin typeface="Barlow Semi Condensed"/>
                <a:ea typeface="Barlow Semi Condensed"/>
                <a:cs typeface="Barlow Semi Condensed"/>
                <a:sym typeface="Barlow Semi Condensed"/>
              </a:rPr>
              <a:t>01/12/2023</a:t>
            </a:r>
            <a:endParaRPr sz="1000" dirty="0">
              <a:solidFill>
                <a:srgbClr val="123D60"/>
              </a:solidFill>
              <a:latin typeface="Barlow Semi Condensed Light"/>
              <a:ea typeface="Barlow Semi Condensed Light"/>
              <a:cs typeface="Barlow Semi Condensed Light"/>
              <a:sym typeface="Barlow Semi Condensed Light"/>
            </a:endParaRPr>
          </a:p>
        </p:txBody>
      </p:sp>
      <p:sp>
        <p:nvSpPr>
          <p:cNvPr id="646" name="Google Shape;646;p35"/>
          <p:cNvSpPr txBox="1"/>
          <p:nvPr/>
        </p:nvSpPr>
        <p:spPr>
          <a:xfrm>
            <a:off x="4953925" y="3919133"/>
            <a:ext cx="548100" cy="1704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None/>
            </a:pPr>
            <a:r>
              <a:rPr lang="fr" sz="1200">
                <a:solidFill>
                  <a:srgbClr val="FFFFFF"/>
                </a:solidFill>
                <a:latin typeface="Anton"/>
                <a:ea typeface="Anton"/>
                <a:cs typeface="Anton"/>
                <a:sym typeface="Anton"/>
              </a:rPr>
              <a:t>étape 2</a:t>
            </a:r>
            <a:endParaRPr sz="1200">
              <a:solidFill>
                <a:srgbClr val="FFFFFF"/>
              </a:solidFill>
              <a:latin typeface="Anton"/>
              <a:ea typeface="Anton"/>
              <a:cs typeface="Anton"/>
              <a:sym typeface="Anton"/>
            </a:endParaRPr>
          </a:p>
        </p:txBody>
      </p:sp>
      <p:sp>
        <p:nvSpPr>
          <p:cNvPr id="647" name="Google Shape;647;p35"/>
          <p:cNvSpPr txBox="1"/>
          <p:nvPr/>
        </p:nvSpPr>
        <p:spPr>
          <a:xfrm>
            <a:off x="3439350" y="2937227"/>
            <a:ext cx="548100" cy="1704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None/>
            </a:pPr>
            <a:r>
              <a:rPr lang="fr" sz="1200">
                <a:solidFill>
                  <a:srgbClr val="FFFFFF"/>
                </a:solidFill>
                <a:latin typeface="Anton"/>
                <a:ea typeface="Anton"/>
                <a:cs typeface="Anton"/>
                <a:sym typeface="Anton"/>
              </a:rPr>
              <a:t>étape 1</a:t>
            </a:r>
            <a:endParaRPr sz="1200">
              <a:solidFill>
                <a:srgbClr val="FFFFFF"/>
              </a:solidFill>
              <a:latin typeface="Anton"/>
              <a:ea typeface="Anton"/>
              <a:cs typeface="Anton"/>
              <a:sym typeface="Anton"/>
            </a:endParaRPr>
          </a:p>
        </p:txBody>
      </p:sp>
      <p:pic>
        <p:nvPicPr>
          <p:cNvPr id="648" name="Google Shape;648;p35"/>
          <p:cNvPicPr preferRelativeResize="0"/>
          <p:nvPr/>
        </p:nvPicPr>
        <p:blipFill rotWithShape="1">
          <a:blip r:embed="rId4">
            <a:alphaModFix/>
          </a:blip>
          <a:srcRect l="68338"/>
          <a:stretch/>
        </p:blipFill>
        <p:spPr>
          <a:xfrm>
            <a:off x="0" y="28450"/>
            <a:ext cx="2448449" cy="5623775"/>
          </a:xfrm>
          <a:prstGeom prst="rect">
            <a:avLst/>
          </a:prstGeom>
          <a:noFill/>
          <a:ln>
            <a:noFill/>
          </a:ln>
        </p:spPr>
      </p:pic>
      <p:sp>
        <p:nvSpPr>
          <p:cNvPr id="649" name="Google Shape;649;p35"/>
          <p:cNvSpPr/>
          <p:nvPr/>
        </p:nvSpPr>
        <p:spPr>
          <a:xfrm>
            <a:off x="3613649" y="2356125"/>
            <a:ext cx="199505" cy="260031"/>
          </a:xfrm>
          <a:custGeom>
            <a:avLst/>
            <a:gdLst/>
            <a:ahLst/>
            <a:cxnLst/>
            <a:rect l="l" t="t" r="r" b="b"/>
            <a:pathLst>
              <a:path w="9138" h="12603" extrusionOk="0">
                <a:moveTo>
                  <a:pt x="5420" y="788"/>
                </a:moveTo>
                <a:cubicBezTo>
                  <a:pt x="7026" y="788"/>
                  <a:pt x="8287" y="2080"/>
                  <a:pt x="8287" y="3655"/>
                </a:cubicBezTo>
                <a:lnTo>
                  <a:pt x="8287" y="4978"/>
                </a:lnTo>
                <a:lnTo>
                  <a:pt x="5829" y="4978"/>
                </a:lnTo>
                <a:lnTo>
                  <a:pt x="5829" y="3718"/>
                </a:lnTo>
                <a:cubicBezTo>
                  <a:pt x="5829" y="3151"/>
                  <a:pt x="5451" y="2710"/>
                  <a:pt x="4979" y="2521"/>
                </a:cubicBezTo>
                <a:lnTo>
                  <a:pt x="4979" y="788"/>
                </a:lnTo>
                <a:close/>
                <a:moveTo>
                  <a:pt x="4159" y="882"/>
                </a:moveTo>
                <a:lnTo>
                  <a:pt x="4159" y="2615"/>
                </a:lnTo>
                <a:cubicBezTo>
                  <a:pt x="3687" y="2773"/>
                  <a:pt x="3340" y="3245"/>
                  <a:pt x="3340" y="3781"/>
                </a:cubicBezTo>
                <a:lnTo>
                  <a:pt x="3340" y="5041"/>
                </a:lnTo>
                <a:lnTo>
                  <a:pt x="851" y="5041"/>
                </a:lnTo>
                <a:lnTo>
                  <a:pt x="851" y="3749"/>
                </a:lnTo>
                <a:cubicBezTo>
                  <a:pt x="851" y="2143"/>
                  <a:pt x="2175" y="882"/>
                  <a:pt x="3781" y="882"/>
                </a:cubicBezTo>
                <a:close/>
                <a:moveTo>
                  <a:pt x="4569" y="3308"/>
                </a:moveTo>
                <a:cubicBezTo>
                  <a:pt x="4790" y="3308"/>
                  <a:pt x="4947" y="3497"/>
                  <a:pt x="4947" y="3749"/>
                </a:cubicBezTo>
                <a:lnTo>
                  <a:pt x="4947" y="5388"/>
                </a:lnTo>
                <a:cubicBezTo>
                  <a:pt x="4947" y="5620"/>
                  <a:pt x="4736" y="5830"/>
                  <a:pt x="4504" y="5830"/>
                </a:cubicBezTo>
                <a:cubicBezTo>
                  <a:pt x="4453" y="5830"/>
                  <a:pt x="4400" y="5820"/>
                  <a:pt x="4348" y="5797"/>
                </a:cubicBezTo>
                <a:cubicBezTo>
                  <a:pt x="4191" y="5703"/>
                  <a:pt x="4128" y="5608"/>
                  <a:pt x="4128" y="5388"/>
                </a:cubicBezTo>
                <a:lnTo>
                  <a:pt x="4128" y="3718"/>
                </a:lnTo>
                <a:cubicBezTo>
                  <a:pt x="4159" y="3466"/>
                  <a:pt x="4348" y="3308"/>
                  <a:pt x="4569" y="3308"/>
                </a:cubicBezTo>
                <a:close/>
                <a:moveTo>
                  <a:pt x="8287" y="5797"/>
                </a:moveTo>
                <a:lnTo>
                  <a:pt x="8287" y="8948"/>
                </a:lnTo>
                <a:cubicBezTo>
                  <a:pt x="8287" y="10554"/>
                  <a:pt x="6995" y="11815"/>
                  <a:pt x="5420" y="11815"/>
                </a:cubicBezTo>
                <a:lnTo>
                  <a:pt x="3781" y="11815"/>
                </a:lnTo>
                <a:cubicBezTo>
                  <a:pt x="2143" y="11815"/>
                  <a:pt x="883" y="10523"/>
                  <a:pt x="851" y="8948"/>
                </a:cubicBezTo>
                <a:lnTo>
                  <a:pt x="851" y="5797"/>
                </a:lnTo>
                <a:lnTo>
                  <a:pt x="3403" y="5797"/>
                </a:lnTo>
                <a:cubicBezTo>
                  <a:pt x="3498" y="6018"/>
                  <a:pt x="3655" y="6270"/>
                  <a:pt x="3876" y="6427"/>
                </a:cubicBezTo>
                <a:cubicBezTo>
                  <a:pt x="4098" y="6579"/>
                  <a:pt x="4340" y="6649"/>
                  <a:pt x="4575" y="6649"/>
                </a:cubicBezTo>
                <a:cubicBezTo>
                  <a:pt x="5073" y="6649"/>
                  <a:pt x="5542" y="6332"/>
                  <a:pt x="5735" y="5797"/>
                </a:cubicBezTo>
                <a:close/>
                <a:moveTo>
                  <a:pt x="3750" y="0"/>
                </a:moveTo>
                <a:cubicBezTo>
                  <a:pt x="1702" y="0"/>
                  <a:pt x="1" y="1670"/>
                  <a:pt x="1" y="3718"/>
                </a:cubicBezTo>
                <a:lnTo>
                  <a:pt x="1" y="8885"/>
                </a:lnTo>
                <a:cubicBezTo>
                  <a:pt x="1" y="10932"/>
                  <a:pt x="1639" y="12602"/>
                  <a:pt x="3750" y="12602"/>
                </a:cubicBezTo>
                <a:lnTo>
                  <a:pt x="5388" y="12602"/>
                </a:lnTo>
                <a:cubicBezTo>
                  <a:pt x="7436" y="12602"/>
                  <a:pt x="9137" y="10964"/>
                  <a:pt x="9074" y="8885"/>
                </a:cubicBezTo>
                <a:lnTo>
                  <a:pt x="9074" y="3686"/>
                </a:lnTo>
                <a:cubicBezTo>
                  <a:pt x="9137" y="1670"/>
                  <a:pt x="7467" y="0"/>
                  <a:pt x="5388" y="0"/>
                </a:cubicBezTo>
                <a:close/>
              </a:path>
            </a:pathLst>
          </a:custGeom>
          <a:solidFill>
            <a:srgbClr val="143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 name="Google Shape;650;p35"/>
          <p:cNvGrpSpPr/>
          <p:nvPr/>
        </p:nvGrpSpPr>
        <p:grpSpPr>
          <a:xfrm>
            <a:off x="7758845" y="2899580"/>
            <a:ext cx="351155" cy="349256"/>
            <a:chOff x="-64401400" y="1914475"/>
            <a:chExt cx="319000" cy="317275"/>
          </a:xfrm>
        </p:grpSpPr>
        <p:sp>
          <p:nvSpPr>
            <p:cNvPr id="651" name="Google Shape;651;p35"/>
            <p:cNvSpPr/>
            <p:nvPr/>
          </p:nvSpPr>
          <p:spPr>
            <a:xfrm>
              <a:off x="-64401400" y="1914475"/>
              <a:ext cx="319000" cy="317275"/>
            </a:xfrm>
            <a:custGeom>
              <a:avLst/>
              <a:gdLst/>
              <a:ahLst/>
              <a:cxnLst/>
              <a:rect l="l" t="t" r="r" b="b"/>
              <a:pathLst>
                <a:path w="12760" h="12691" extrusionOk="0">
                  <a:moveTo>
                    <a:pt x="4726" y="1317"/>
                  </a:moveTo>
                  <a:lnTo>
                    <a:pt x="4726" y="2703"/>
                  </a:lnTo>
                  <a:cubicBezTo>
                    <a:pt x="4663" y="2735"/>
                    <a:pt x="4600" y="2829"/>
                    <a:pt x="4569" y="2861"/>
                  </a:cubicBezTo>
                  <a:lnTo>
                    <a:pt x="4065" y="3554"/>
                  </a:lnTo>
                  <a:cubicBezTo>
                    <a:pt x="3970" y="3176"/>
                    <a:pt x="3907" y="2703"/>
                    <a:pt x="3907" y="2388"/>
                  </a:cubicBezTo>
                  <a:cubicBezTo>
                    <a:pt x="3876" y="1947"/>
                    <a:pt x="3970" y="1632"/>
                    <a:pt x="4222" y="1475"/>
                  </a:cubicBezTo>
                  <a:cubicBezTo>
                    <a:pt x="4348" y="1349"/>
                    <a:pt x="4537" y="1317"/>
                    <a:pt x="4726" y="1317"/>
                  </a:cubicBezTo>
                  <a:close/>
                  <a:moveTo>
                    <a:pt x="7046" y="813"/>
                  </a:moveTo>
                  <a:cubicBezTo>
                    <a:pt x="7507" y="813"/>
                    <a:pt x="7937" y="916"/>
                    <a:pt x="8286" y="1128"/>
                  </a:cubicBezTo>
                  <a:cubicBezTo>
                    <a:pt x="8759" y="1412"/>
                    <a:pt x="8979" y="1821"/>
                    <a:pt x="8948" y="2420"/>
                  </a:cubicBezTo>
                  <a:cubicBezTo>
                    <a:pt x="8948" y="2703"/>
                    <a:pt x="8853" y="3113"/>
                    <a:pt x="8790" y="3554"/>
                  </a:cubicBezTo>
                  <a:lnTo>
                    <a:pt x="8286" y="2861"/>
                  </a:lnTo>
                  <a:cubicBezTo>
                    <a:pt x="8066" y="2609"/>
                    <a:pt x="7814" y="2451"/>
                    <a:pt x="7499" y="2451"/>
                  </a:cubicBezTo>
                  <a:lnTo>
                    <a:pt x="5514" y="2451"/>
                  </a:lnTo>
                  <a:lnTo>
                    <a:pt x="5514" y="1160"/>
                  </a:lnTo>
                  <a:cubicBezTo>
                    <a:pt x="6020" y="931"/>
                    <a:pt x="6551" y="813"/>
                    <a:pt x="7046" y="813"/>
                  </a:cubicBezTo>
                  <a:close/>
                  <a:moveTo>
                    <a:pt x="7530" y="3334"/>
                  </a:moveTo>
                  <a:cubicBezTo>
                    <a:pt x="7562" y="3334"/>
                    <a:pt x="7593" y="3365"/>
                    <a:pt x="7656" y="3365"/>
                  </a:cubicBezTo>
                  <a:lnTo>
                    <a:pt x="8601" y="4657"/>
                  </a:lnTo>
                  <a:cubicBezTo>
                    <a:pt x="8444" y="5917"/>
                    <a:pt x="7688" y="7177"/>
                    <a:pt x="6427" y="7177"/>
                  </a:cubicBezTo>
                  <a:cubicBezTo>
                    <a:pt x="5167" y="7177"/>
                    <a:pt x="4411" y="5980"/>
                    <a:pt x="4254" y="4657"/>
                  </a:cubicBezTo>
                  <a:lnTo>
                    <a:pt x="5199" y="3365"/>
                  </a:lnTo>
                  <a:cubicBezTo>
                    <a:pt x="5230" y="3334"/>
                    <a:pt x="5293" y="3334"/>
                    <a:pt x="5325" y="3334"/>
                  </a:cubicBezTo>
                  <a:close/>
                  <a:moveTo>
                    <a:pt x="5199" y="7681"/>
                  </a:moveTo>
                  <a:cubicBezTo>
                    <a:pt x="5608" y="7902"/>
                    <a:pt x="5986" y="8028"/>
                    <a:pt x="6427" y="8028"/>
                  </a:cubicBezTo>
                  <a:cubicBezTo>
                    <a:pt x="6869" y="8028"/>
                    <a:pt x="7310" y="7902"/>
                    <a:pt x="7688" y="7713"/>
                  </a:cubicBezTo>
                  <a:lnTo>
                    <a:pt x="7688" y="7807"/>
                  </a:lnTo>
                  <a:cubicBezTo>
                    <a:pt x="7688" y="8028"/>
                    <a:pt x="7719" y="8185"/>
                    <a:pt x="7814" y="8343"/>
                  </a:cubicBezTo>
                  <a:lnTo>
                    <a:pt x="6427" y="9634"/>
                  </a:lnTo>
                  <a:lnTo>
                    <a:pt x="5073" y="8280"/>
                  </a:lnTo>
                  <a:cubicBezTo>
                    <a:pt x="5167" y="8122"/>
                    <a:pt x="5199" y="7965"/>
                    <a:pt x="5199" y="7776"/>
                  </a:cubicBezTo>
                  <a:lnTo>
                    <a:pt x="5199" y="7681"/>
                  </a:lnTo>
                  <a:close/>
                  <a:moveTo>
                    <a:pt x="4537" y="8878"/>
                  </a:moveTo>
                  <a:lnTo>
                    <a:pt x="5829" y="10170"/>
                  </a:lnTo>
                  <a:lnTo>
                    <a:pt x="5230" y="10769"/>
                  </a:lnTo>
                  <a:lnTo>
                    <a:pt x="4065" y="9036"/>
                  </a:lnTo>
                  <a:cubicBezTo>
                    <a:pt x="4222" y="9036"/>
                    <a:pt x="4380" y="9004"/>
                    <a:pt x="4537" y="8878"/>
                  </a:cubicBezTo>
                  <a:close/>
                  <a:moveTo>
                    <a:pt x="8318" y="8878"/>
                  </a:moveTo>
                  <a:cubicBezTo>
                    <a:pt x="8475" y="8973"/>
                    <a:pt x="8633" y="9036"/>
                    <a:pt x="8790" y="9036"/>
                  </a:cubicBezTo>
                  <a:lnTo>
                    <a:pt x="7593" y="10769"/>
                  </a:lnTo>
                  <a:lnTo>
                    <a:pt x="7026" y="10170"/>
                  </a:lnTo>
                  <a:lnTo>
                    <a:pt x="8318" y="8878"/>
                  </a:lnTo>
                  <a:close/>
                  <a:moveTo>
                    <a:pt x="10460" y="9067"/>
                  </a:moveTo>
                  <a:cubicBezTo>
                    <a:pt x="11279" y="9067"/>
                    <a:pt x="11941" y="9760"/>
                    <a:pt x="11941" y="10580"/>
                  </a:cubicBezTo>
                  <a:lnTo>
                    <a:pt x="11941" y="11840"/>
                  </a:lnTo>
                  <a:lnTo>
                    <a:pt x="7814" y="11840"/>
                  </a:lnTo>
                  <a:cubicBezTo>
                    <a:pt x="7908" y="11808"/>
                    <a:pt x="8003" y="11745"/>
                    <a:pt x="8034" y="11682"/>
                  </a:cubicBezTo>
                  <a:lnTo>
                    <a:pt x="9798" y="9067"/>
                  </a:lnTo>
                  <a:close/>
                  <a:moveTo>
                    <a:pt x="3088" y="9067"/>
                  </a:moveTo>
                  <a:lnTo>
                    <a:pt x="4852" y="11651"/>
                  </a:lnTo>
                  <a:cubicBezTo>
                    <a:pt x="4915" y="11745"/>
                    <a:pt x="5041" y="11808"/>
                    <a:pt x="5167" y="11840"/>
                  </a:cubicBezTo>
                  <a:lnTo>
                    <a:pt x="5199" y="11840"/>
                  </a:lnTo>
                  <a:cubicBezTo>
                    <a:pt x="5325" y="11840"/>
                    <a:pt x="5419" y="11808"/>
                    <a:pt x="5482" y="11714"/>
                  </a:cubicBezTo>
                  <a:lnTo>
                    <a:pt x="6427" y="10769"/>
                  </a:lnTo>
                  <a:lnTo>
                    <a:pt x="7404" y="11745"/>
                  </a:lnTo>
                  <a:cubicBezTo>
                    <a:pt x="7436" y="11777"/>
                    <a:pt x="7530" y="11840"/>
                    <a:pt x="7593" y="11871"/>
                  </a:cubicBezTo>
                  <a:lnTo>
                    <a:pt x="914" y="11871"/>
                  </a:lnTo>
                  <a:lnTo>
                    <a:pt x="914" y="11840"/>
                  </a:lnTo>
                  <a:lnTo>
                    <a:pt x="914" y="10580"/>
                  </a:lnTo>
                  <a:cubicBezTo>
                    <a:pt x="914" y="9760"/>
                    <a:pt x="1576" y="9067"/>
                    <a:pt x="2395" y="9067"/>
                  </a:cubicBezTo>
                  <a:close/>
                  <a:moveTo>
                    <a:pt x="7043" y="1"/>
                  </a:moveTo>
                  <a:cubicBezTo>
                    <a:pt x="6380" y="1"/>
                    <a:pt x="5673" y="166"/>
                    <a:pt x="5010" y="498"/>
                  </a:cubicBezTo>
                  <a:cubicBezTo>
                    <a:pt x="4898" y="477"/>
                    <a:pt x="4788" y="467"/>
                    <a:pt x="4680" y="467"/>
                  </a:cubicBezTo>
                  <a:cubicBezTo>
                    <a:pt x="4300" y="467"/>
                    <a:pt x="3942" y="592"/>
                    <a:pt x="3624" y="813"/>
                  </a:cubicBezTo>
                  <a:cubicBezTo>
                    <a:pt x="3308" y="1034"/>
                    <a:pt x="2962" y="1506"/>
                    <a:pt x="2962" y="2388"/>
                  </a:cubicBezTo>
                  <a:cubicBezTo>
                    <a:pt x="2962" y="3144"/>
                    <a:pt x="3277" y="4405"/>
                    <a:pt x="3340" y="4625"/>
                  </a:cubicBezTo>
                  <a:cubicBezTo>
                    <a:pt x="3466" y="5570"/>
                    <a:pt x="3781" y="6389"/>
                    <a:pt x="4285" y="6988"/>
                  </a:cubicBezTo>
                  <a:lnTo>
                    <a:pt x="4285" y="7744"/>
                  </a:lnTo>
                  <a:cubicBezTo>
                    <a:pt x="4285" y="8028"/>
                    <a:pt x="4065" y="8248"/>
                    <a:pt x="3781" y="8248"/>
                  </a:cubicBezTo>
                  <a:lnTo>
                    <a:pt x="2332" y="8248"/>
                  </a:lnTo>
                  <a:cubicBezTo>
                    <a:pt x="1072" y="8248"/>
                    <a:pt x="0" y="9288"/>
                    <a:pt x="0" y="10580"/>
                  </a:cubicBezTo>
                  <a:lnTo>
                    <a:pt x="0" y="12281"/>
                  </a:lnTo>
                  <a:cubicBezTo>
                    <a:pt x="0" y="12501"/>
                    <a:pt x="189" y="12690"/>
                    <a:pt x="410" y="12690"/>
                  </a:cubicBezTo>
                  <a:lnTo>
                    <a:pt x="12256" y="12690"/>
                  </a:lnTo>
                  <a:cubicBezTo>
                    <a:pt x="12508" y="12690"/>
                    <a:pt x="12697" y="12501"/>
                    <a:pt x="12697" y="12281"/>
                  </a:cubicBezTo>
                  <a:lnTo>
                    <a:pt x="12697" y="10580"/>
                  </a:lnTo>
                  <a:cubicBezTo>
                    <a:pt x="12760" y="9319"/>
                    <a:pt x="11689" y="8248"/>
                    <a:pt x="10429" y="8248"/>
                  </a:cubicBezTo>
                  <a:lnTo>
                    <a:pt x="8979" y="8248"/>
                  </a:lnTo>
                  <a:cubicBezTo>
                    <a:pt x="8696" y="8248"/>
                    <a:pt x="8475" y="8028"/>
                    <a:pt x="8475" y="7744"/>
                  </a:cubicBezTo>
                  <a:lnTo>
                    <a:pt x="8475" y="6957"/>
                  </a:lnTo>
                  <a:cubicBezTo>
                    <a:pt x="8979" y="6358"/>
                    <a:pt x="9294" y="5539"/>
                    <a:pt x="9389" y="4625"/>
                  </a:cubicBezTo>
                  <a:cubicBezTo>
                    <a:pt x="9546" y="4121"/>
                    <a:pt x="9735" y="3050"/>
                    <a:pt x="9767" y="2420"/>
                  </a:cubicBezTo>
                  <a:cubicBezTo>
                    <a:pt x="9767" y="1538"/>
                    <a:pt x="9420" y="845"/>
                    <a:pt x="8664" y="404"/>
                  </a:cubicBezTo>
                  <a:cubicBezTo>
                    <a:pt x="8202" y="135"/>
                    <a:pt x="7640" y="1"/>
                    <a:pt x="7043" y="1"/>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a:off x="-64172200" y="2175800"/>
              <a:ext cx="48850" cy="22075"/>
            </a:xfrm>
            <a:custGeom>
              <a:avLst/>
              <a:gdLst/>
              <a:ahLst/>
              <a:cxnLst/>
              <a:rect l="l" t="t" r="r" b="b"/>
              <a:pathLst>
                <a:path w="1954" h="883" extrusionOk="0">
                  <a:moveTo>
                    <a:pt x="410" y="1"/>
                  </a:moveTo>
                  <a:cubicBezTo>
                    <a:pt x="158" y="1"/>
                    <a:pt x="0" y="190"/>
                    <a:pt x="0" y="442"/>
                  </a:cubicBezTo>
                  <a:cubicBezTo>
                    <a:pt x="0" y="662"/>
                    <a:pt x="221" y="883"/>
                    <a:pt x="410" y="883"/>
                  </a:cubicBezTo>
                  <a:lnTo>
                    <a:pt x="1513" y="883"/>
                  </a:lnTo>
                  <a:cubicBezTo>
                    <a:pt x="1765" y="883"/>
                    <a:pt x="1891" y="662"/>
                    <a:pt x="1891" y="442"/>
                  </a:cubicBezTo>
                  <a:cubicBezTo>
                    <a:pt x="1954" y="190"/>
                    <a:pt x="1733" y="1"/>
                    <a:pt x="1513" y="1"/>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64212375" y="2210450"/>
              <a:ext cx="5525" cy="25"/>
            </a:xfrm>
            <a:custGeom>
              <a:avLst/>
              <a:gdLst/>
              <a:ahLst/>
              <a:cxnLst/>
              <a:rect l="l" t="t" r="r" b="b"/>
              <a:pathLst>
                <a:path w="221" h="1" extrusionOk="0">
                  <a:moveTo>
                    <a:pt x="1" y="1"/>
                  </a:moveTo>
                  <a:lnTo>
                    <a:pt x="221" y="1"/>
                  </a:lnTo>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35"/>
          <p:cNvGrpSpPr/>
          <p:nvPr/>
        </p:nvGrpSpPr>
        <p:grpSpPr>
          <a:xfrm>
            <a:off x="5063180" y="2537486"/>
            <a:ext cx="329595" cy="327823"/>
            <a:chOff x="-3854375" y="2046625"/>
            <a:chExt cx="293025" cy="291450"/>
          </a:xfrm>
        </p:grpSpPr>
        <p:sp>
          <p:nvSpPr>
            <p:cNvPr id="655" name="Google Shape;655;p35"/>
            <p:cNvSpPr/>
            <p:nvPr/>
          </p:nvSpPr>
          <p:spPr>
            <a:xfrm>
              <a:off x="-3854375" y="2046625"/>
              <a:ext cx="293025" cy="291450"/>
            </a:xfrm>
            <a:custGeom>
              <a:avLst/>
              <a:gdLst/>
              <a:ahLst/>
              <a:cxnLst/>
              <a:rect l="l" t="t" r="r" b="b"/>
              <a:pathLst>
                <a:path w="11721" h="11658" extrusionOk="0">
                  <a:moveTo>
                    <a:pt x="7624" y="694"/>
                  </a:moveTo>
                  <a:cubicBezTo>
                    <a:pt x="9515" y="694"/>
                    <a:pt x="11058" y="2206"/>
                    <a:pt x="11058" y="4096"/>
                  </a:cubicBezTo>
                  <a:cubicBezTo>
                    <a:pt x="11058" y="5987"/>
                    <a:pt x="9515" y="7530"/>
                    <a:pt x="7624" y="7530"/>
                  </a:cubicBezTo>
                  <a:cubicBezTo>
                    <a:pt x="5734" y="7530"/>
                    <a:pt x="4190" y="5987"/>
                    <a:pt x="4190" y="4096"/>
                  </a:cubicBezTo>
                  <a:cubicBezTo>
                    <a:pt x="4190" y="2206"/>
                    <a:pt x="5734" y="694"/>
                    <a:pt x="7624" y="694"/>
                  </a:cubicBezTo>
                  <a:close/>
                  <a:moveTo>
                    <a:pt x="3336" y="8066"/>
                  </a:moveTo>
                  <a:cubicBezTo>
                    <a:pt x="3426" y="8066"/>
                    <a:pt x="3513" y="8098"/>
                    <a:pt x="3560" y="8161"/>
                  </a:cubicBezTo>
                  <a:cubicBezTo>
                    <a:pt x="3686" y="8287"/>
                    <a:pt x="3686" y="8507"/>
                    <a:pt x="3560" y="8633"/>
                  </a:cubicBezTo>
                  <a:lnTo>
                    <a:pt x="1323" y="10870"/>
                  </a:lnTo>
                  <a:cubicBezTo>
                    <a:pt x="1260" y="10933"/>
                    <a:pt x="1174" y="10964"/>
                    <a:pt x="1087" y="10964"/>
                  </a:cubicBezTo>
                  <a:cubicBezTo>
                    <a:pt x="1001" y="10964"/>
                    <a:pt x="914" y="10933"/>
                    <a:pt x="851" y="10870"/>
                  </a:cubicBezTo>
                  <a:cubicBezTo>
                    <a:pt x="725" y="10744"/>
                    <a:pt x="725" y="10523"/>
                    <a:pt x="851" y="10397"/>
                  </a:cubicBezTo>
                  <a:lnTo>
                    <a:pt x="3088" y="8161"/>
                  </a:lnTo>
                  <a:cubicBezTo>
                    <a:pt x="3151" y="8098"/>
                    <a:pt x="3245" y="8066"/>
                    <a:pt x="3336" y="8066"/>
                  </a:cubicBezTo>
                  <a:close/>
                  <a:moveTo>
                    <a:pt x="7624" y="1"/>
                  </a:moveTo>
                  <a:cubicBezTo>
                    <a:pt x="5356" y="1"/>
                    <a:pt x="3529" y="1860"/>
                    <a:pt x="3529" y="4096"/>
                  </a:cubicBezTo>
                  <a:cubicBezTo>
                    <a:pt x="3529" y="5136"/>
                    <a:pt x="3875" y="6050"/>
                    <a:pt x="4505" y="6743"/>
                  </a:cubicBezTo>
                  <a:lnTo>
                    <a:pt x="3812" y="7467"/>
                  </a:lnTo>
                  <a:cubicBezTo>
                    <a:pt x="3661" y="7386"/>
                    <a:pt x="3500" y="7347"/>
                    <a:pt x="3342" y="7347"/>
                  </a:cubicBezTo>
                  <a:cubicBezTo>
                    <a:pt x="3074" y="7347"/>
                    <a:pt x="2813" y="7458"/>
                    <a:pt x="2615" y="7656"/>
                  </a:cubicBezTo>
                  <a:lnTo>
                    <a:pt x="378" y="9893"/>
                  </a:lnTo>
                  <a:cubicBezTo>
                    <a:pt x="0" y="10271"/>
                    <a:pt x="0" y="10964"/>
                    <a:pt x="378" y="11343"/>
                  </a:cubicBezTo>
                  <a:cubicBezTo>
                    <a:pt x="567" y="11532"/>
                    <a:pt x="851" y="11658"/>
                    <a:pt x="1103" y="11658"/>
                  </a:cubicBezTo>
                  <a:cubicBezTo>
                    <a:pt x="1355" y="11658"/>
                    <a:pt x="1607" y="11532"/>
                    <a:pt x="1796" y="11343"/>
                  </a:cubicBezTo>
                  <a:lnTo>
                    <a:pt x="4033" y="9106"/>
                  </a:lnTo>
                  <a:cubicBezTo>
                    <a:pt x="4348" y="8791"/>
                    <a:pt x="4442" y="8318"/>
                    <a:pt x="4253" y="7909"/>
                  </a:cubicBezTo>
                  <a:lnTo>
                    <a:pt x="4947" y="7215"/>
                  </a:lnTo>
                  <a:cubicBezTo>
                    <a:pt x="5671" y="7814"/>
                    <a:pt x="6616" y="8192"/>
                    <a:pt x="7593" y="8192"/>
                  </a:cubicBezTo>
                  <a:cubicBezTo>
                    <a:pt x="9861" y="8192"/>
                    <a:pt x="11689" y="6333"/>
                    <a:pt x="11689" y="4096"/>
                  </a:cubicBezTo>
                  <a:cubicBezTo>
                    <a:pt x="11720" y="1828"/>
                    <a:pt x="9861" y="1"/>
                    <a:pt x="7624" y="1"/>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rgbClr val="1A435C"/>
                </a:solidFill>
              </a:endParaRPr>
            </a:p>
          </p:txBody>
        </p:sp>
        <p:sp>
          <p:nvSpPr>
            <p:cNvPr id="656" name="Google Shape;656;p35"/>
            <p:cNvSpPr/>
            <p:nvPr/>
          </p:nvSpPr>
          <p:spPr>
            <a:xfrm>
              <a:off x="-3714975" y="2080500"/>
              <a:ext cx="103200" cy="119750"/>
            </a:xfrm>
            <a:custGeom>
              <a:avLst/>
              <a:gdLst/>
              <a:ahLst/>
              <a:cxnLst/>
              <a:rect l="l" t="t" r="r" b="b"/>
              <a:pathLst>
                <a:path w="4128" h="4790" extrusionOk="0">
                  <a:moveTo>
                    <a:pt x="2048" y="694"/>
                  </a:moveTo>
                  <a:cubicBezTo>
                    <a:pt x="2458" y="694"/>
                    <a:pt x="2710" y="1009"/>
                    <a:pt x="2710" y="1387"/>
                  </a:cubicBezTo>
                  <a:cubicBezTo>
                    <a:pt x="2710" y="1765"/>
                    <a:pt x="2395" y="2048"/>
                    <a:pt x="2048" y="2048"/>
                  </a:cubicBezTo>
                  <a:cubicBezTo>
                    <a:pt x="1702" y="2048"/>
                    <a:pt x="1387" y="1733"/>
                    <a:pt x="1387" y="1387"/>
                  </a:cubicBezTo>
                  <a:cubicBezTo>
                    <a:pt x="1355" y="1009"/>
                    <a:pt x="1670" y="694"/>
                    <a:pt x="2048" y="694"/>
                  </a:cubicBezTo>
                  <a:close/>
                  <a:moveTo>
                    <a:pt x="2363" y="2741"/>
                  </a:moveTo>
                  <a:cubicBezTo>
                    <a:pt x="2931" y="2741"/>
                    <a:pt x="3403" y="3214"/>
                    <a:pt x="3403" y="3781"/>
                  </a:cubicBezTo>
                  <a:lnTo>
                    <a:pt x="3403" y="4128"/>
                  </a:lnTo>
                  <a:lnTo>
                    <a:pt x="662" y="4128"/>
                  </a:lnTo>
                  <a:lnTo>
                    <a:pt x="662" y="3781"/>
                  </a:lnTo>
                  <a:cubicBezTo>
                    <a:pt x="662" y="3214"/>
                    <a:pt x="1135" y="2741"/>
                    <a:pt x="1702" y="2741"/>
                  </a:cubicBezTo>
                  <a:close/>
                  <a:moveTo>
                    <a:pt x="2048" y="1"/>
                  </a:moveTo>
                  <a:cubicBezTo>
                    <a:pt x="1292" y="1"/>
                    <a:pt x="662" y="631"/>
                    <a:pt x="662" y="1387"/>
                  </a:cubicBezTo>
                  <a:cubicBezTo>
                    <a:pt x="662" y="1702"/>
                    <a:pt x="788" y="2017"/>
                    <a:pt x="977" y="2237"/>
                  </a:cubicBezTo>
                  <a:cubicBezTo>
                    <a:pt x="410" y="2521"/>
                    <a:pt x="1" y="3119"/>
                    <a:pt x="1" y="3781"/>
                  </a:cubicBezTo>
                  <a:lnTo>
                    <a:pt x="1" y="4443"/>
                  </a:lnTo>
                  <a:cubicBezTo>
                    <a:pt x="1" y="4632"/>
                    <a:pt x="158" y="4789"/>
                    <a:pt x="347" y="4789"/>
                  </a:cubicBezTo>
                  <a:lnTo>
                    <a:pt x="3781" y="4789"/>
                  </a:lnTo>
                  <a:cubicBezTo>
                    <a:pt x="3970" y="4789"/>
                    <a:pt x="4128" y="4632"/>
                    <a:pt x="4128" y="4443"/>
                  </a:cubicBezTo>
                  <a:lnTo>
                    <a:pt x="4128" y="3781"/>
                  </a:lnTo>
                  <a:cubicBezTo>
                    <a:pt x="4096" y="3119"/>
                    <a:pt x="3718" y="2521"/>
                    <a:pt x="3120" y="2237"/>
                  </a:cubicBezTo>
                  <a:cubicBezTo>
                    <a:pt x="3309" y="2017"/>
                    <a:pt x="3435" y="1733"/>
                    <a:pt x="3435" y="1387"/>
                  </a:cubicBezTo>
                  <a:cubicBezTo>
                    <a:pt x="3435" y="631"/>
                    <a:pt x="2805" y="1"/>
                    <a:pt x="2048" y="1"/>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rgbClr val="1A435C"/>
                </a:solidFill>
              </a:endParaRPr>
            </a:p>
          </p:txBody>
        </p:sp>
      </p:grpSp>
      <p:grpSp>
        <p:nvGrpSpPr>
          <p:cNvPr id="657" name="Google Shape;657;p35"/>
          <p:cNvGrpSpPr/>
          <p:nvPr/>
        </p:nvGrpSpPr>
        <p:grpSpPr>
          <a:xfrm>
            <a:off x="7949366" y="1497150"/>
            <a:ext cx="319043" cy="319909"/>
            <a:chOff x="6679825" y="2693700"/>
            <a:chExt cx="257875" cy="258575"/>
          </a:xfrm>
        </p:grpSpPr>
        <p:sp>
          <p:nvSpPr>
            <p:cNvPr id="658" name="Google Shape;658;p35"/>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 name="Google Shape;660;p35"/>
          <p:cNvSpPr/>
          <p:nvPr/>
        </p:nvSpPr>
        <p:spPr>
          <a:xfrm>
            <a:off x="7042970" y="578952"/>
            <a:ext cx="90300" cy="90300"/>
          </a:xfrm>
          <a:prstGeom prst="ellipse">
            <a:avLst/>
          </a:pr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5"/>
          <p:cNvSpPr/>
          <p:nvPr/>
        </p:nvSpPr>
        <p:spPr>
          <a:xfrm rot="5400000">
            <a:off x="6336372" y="314657"/>
            <a:ext cx="608454" cy="661349"/>
          </a:xfrm>
          <a:custGeom>
            <a:avLst/>
            <a:gdLst/>
            <a:ahLst/>
            <a:cxnLst/>
            <a:rect l="l" t="t" r="r" b="b"/>
            <a:pathLst>
              <a:path w="2483484" h="2699384" extrusionOk="0">
                <a:moveTo>
                  <a:pt x="2483463" y="2699184"/>
                </a:moveTo>
                <a:lnTo>
                  <a:pt x="2483463" y="342000"/>
                </a:lnTo>
                <a:lnTo>
                  <a:pt x="1699487" y="342000"/>
                </a:lnTo>
                <a:lnTo>
                  <a:pt x="1194382" y="0"/>
                </a:lnTo>
                <a:lnTo>
                  <a:pt x="752406" y="342000"/>
                </a:lnTo>
                <a:lnTo>
                  <a:pt x="0" y="342000"/>
                </a:lnTo>
                <a:lnTo>
                  <a:pt x="0" y="2699184"/>
                </a:lnTo>
                <a:lnTo>
                  <a:pt x="2483463" y="2699184"/>
                </a:lnTo>
                <a:close/>
              </a:path>
            </a:pathLst>
          </a:custGeom>
          <a:solidFill>
            <a:srgbClr val="123D60"/>
          </a:solidFill>
          <a:ln w="28575" cap="flat" cmpd="sng">
            <a:solidFill>
              <a:srgbClr val="123D6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35"/>
          <p:cNvSpPr txBox="1"/>
          <p:nvPr/>
        </p:nvSpPr>
        <p:spPr>
          <a:xfrm>
            <a:off x="7133279" y="357925"/>
            <a:ext cx="1602300" cy="57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sz="1000" dirty="0">
                <a:solidFill>
                  <a:srgbClr val="123D60"/>
                </a:solidFill>
                <a:latin typeface="Barlow Semi Condensed Light"/>
                <a:ea typeface="Barlow Semi Condensed Light"/>
                <a:cs typeface="Barlow Semi Condensed Light"/>
                <a:sym typeface="Barlow Semi Condensed Light"/>
              </a:rPr>
              <a:t>Début des stages                      </a:t>
            </a:r>
            <a:r>
              <a:rPr lang="fr" sz="1000" b="1" dirty="0">
                <a:solidFill>
                  <a:srgbClr val="123D60"/>
                </a:solidFill>
                <a:latin typeface="Barlow Semi Condensed"/>
                <a:ea typeface="Barlow Semi Condensed"/>
                <a:cs typeface="Barlow Semi Condensed"/>
                <a:sym typeface="Barlow Semi Condensed"/>
              </a:rPr>
              <a:t>à partir du</a:t>
            </a:r>
            <a:r>
              <a:rPr lang="fr" sz="1000" dirty="0">
                <a:solidFill>
                  <a:srgbClr val="123D60"/>
                </a:solidFill>
                <a:latin typeface="Barlow Semi Condensed Light"/>
                <a:ea typeface="Barlow Semi Condensed Light"/>
                <a:cs typeface="Barlow Semi Condensed Light"/>
                <a:sym typeface="Barlow Semi Condensed Light"/>
              </a:rPr>
              <a:t> </a:t>
            </a:r>
            <a:r>
              <a:rPr lang="fr-FR" sz="1000" b="1" dirty="0">
                <a:solidFill>
                  <a:srgbClr val="123D60"/>
                </a:solidFill>
                <a:latin typeface="Barlow Semi Condensed"/>
                <a:ea typeface="Barlow Semi Condensed Light"/>
                <a:cs typeface="Barlow Semi Condensed Light"/>
                <a:sym typeface="Barlow Semi Condensed"/>
              </a:rPr>
              <a:t>08</a:t>
            </a:r>
            <a:r>
              <a:rPr lang="fr-FR" sz="1000" b="1" dirty="0">
                <a:solidFill>
                  <a:srgbClr val="123D60"/>
                </a:solidFill>
                <a:latin typeface="Barlow Semi Condensed"/>
                <a:ea typeface="Barlow Semi Condensed"/>
                <a:cs typeface="Barlow Semi Condensed"/>
                <a:sym typeface="Barlow Semi Condensed"/>
              </a:rPr>
              <a:t>/01/2024</a:t>
            </a:r>
            <a:endParaRPr sz="1000" b="1" dirty="0">
              <a:solidFill>
                <a:srgbClr val="123D60"/>
              </a:solidFill>
              <a:latin typeface="Barlow Semi Condensed"/>
              <a:ea typeface="Barlow Semi Condensed"/>
              <a:cs typeface="Barlow Semi Condensed"/>
              <a:sym typeface="Barlow Semi Condensed"/>
            </a:endParaRPr>
          </a:p>
          <a:p>
            <a:pPr marL="0" lvl="0" indent="0" algn="l" rtl="0">
              <a:spcBef>
                <a:spcPts val="1600"/>
              </a:spcBef>
              <a:spcAft>
                <a:spcPts val="1600"/>
              </a:spcAft>
              <a:buNone/>
            </a:pPr>
            <a:endParaRPr sz="1000" dirty="0">
              <a:solidFill>
                <a:srgbClr val="123D60"/>
              </a:solidFill>
              <a:latin typeface="Barlow Semi Condensed Light"/>
              <a:ea typeface="Barlow Semi Condensed Light"/>
              <a:cs typeface="Barlow Semi Condensed Light"/>
              <a:sym typeface="Barlow Semi Condensed Light"/>
            </a:endParaRPr>
          </a:p>
        </p:txBody>
      </p:sp>
      <p:sp>
        <p:nvSpPr>
          <p:cNvPr id="663" name="Google Shape;663;p35"/>
          <p:cNvSpPr txBox="1"/>
          <p:nvPr/>
        </p:nvSpPr>
        <p:spPr>
          <a:xfrm>
            <a:off x="6296873" y="567013"/>
            <a:ext cx="548100" cy="156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None/>
            </a:pPr>
            <a:r>
              <a:rPr lang="fr" sz="1200">
                <a:solidFill>
                  <a:srgbClr val="FFFFFF"/>
                </a:solidFill>
                <a:latin typeface="Anton"/>
                <a:ea typeface="Anton"/>
                <a:cs typeface="Anton"/>
                <a:sym typeface="Anton"/>
              </a:rPr>
              <a:t>étape 5</a:t>
            </a:r>
            <a:endParaRPr sz="1200">
              <a:solidFill>
                <a:srgbClr val="FFFFFF"/>
              </a:solidFill>
              <a:latin typeface="Anton"/>
              <a:ea typeface="Anton"/>
              <a:cs typeface="Anton"/>
              <a:sym typeface="Anton"/>
            </a:endParaRPr>
          </a:p>
        </p:txBody>
      </p:sp>
      <p:grpSp>
        <p:nvGrpSpPr>
          <p:cNvPr id="664" name="Google Shape;664;p35"/>
          <p:cNvGrpSpPr/>
          <p:nvPr/>
        </p:nvGrpSpPr>
        <p:grpSpPr>
          <a:xfrm>
            <a:off x="5846579" y="472275"/>
            <a:ext cx="351155" cy="346092"/>
            <a:chOff x="-64774725" y="1916550"/>
            <a:chExt cx="319000" cy="314400"/>
          </a:xfrm>
        </p:grpSpPr>
        <p:sp>
          <p:nvSpPr>
            <p:cNvPr id="665" name="Google Shape;665;p35"/>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E2735"/>
                </a:highlight>
              </a:endParaRPr>
            </a:p>
          </p:txBody>
        </p:sp>
        <p:sp>
          <p:nvSpPr>
            <p:cNvPr id="666" name="Google Shape;666;p35"/>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E2735"/>
                </a:highlight>
              </a:endParaRPr>
            </a:p>
          </p:txBody>
        </p:sp>
      </p:grpSp>
      <p:sp>
        <p:nvSpPr>
          <p:cNvPr id="667" name="Google Shape;667;p35"/>
          <p:cNvSpPr txBox="1"/>
          <p:nvPr/>
        </p:nvSpPr>
        <p:spPr>
          <a:xfrm>
            <a:off x="3065924" y="4557450"/>
            <a:ext cx="3521307" cy="600134"/>
          </a:xfrm>
          <a:prstGeom prst="rect">
            <a:avLst/>
          </a:prstGeom>
          <a:noFill/>
          <a:ln>
            <a:noFill/>
          </a:ln>
        </p:spPr>
        <p:txBody>
          <a:bodyPr spcFirstLastPara="1" wrap="square" lIns="91425" tIns="91425" rIns="91425" bIns="91425" anchor="t" anchorCtr="0">
            <a:spAutoFit/>
          </a:bodyPr>
          <a:lstStyle/>
          <a:p>
            <a:pPr lvl="0"/>
            <a:r>
              <a:rPr lang="fr" sz="900" dirty="0">
                <a:latin typeface="Barlow Semi Condensed Light"/>
                <a:ea typeface="Barlow Semi Condensed Light"/>
                <a:cs typeface="Barlow Semi Condensed Light"/>
                <a:sym typeface="Barlow Semi Condensed Light"/>
              </a:rPr>
              <a:t>* nous vous invitons à vous enregistre</a:t>
            </a:r>
            <a:r>
              <a:rPr lang="fr-FR" sz="900" dirty="0">
                <a:latin typeface="Barlow Semi Condensed Light"/>
                <a:ea typeface="Barlow Semi Condensed Light"/>
                <a:cs typeface="Barlow Semi Condensed Light"/>
                <a:sym typeface="Barlow Semi Condensed Light"/>
              </a:rPr>
              <a:t>r le plus tôt possible </a:t>
            </a:r>
            <a:r>
              <a:rPr lang="fr" sz="900" dirty="0">
                <a:latin typeface="Barlow Semi Condensed Light"/>
                <a:ea typeface="Barlow Semi Condensed Light"/>
                <a:cs typeface="Barlow Semi Condensed Light"/>
                <a:sym typeface="Barlow Semi Condensed Light"/>
              </a:rPr>
              <a:t>afin que votre dossier soit approuvé plus rapidement (</a:t>
            </a:r>
            <a:r>
              <a:rPr lang="fr-FR" sz="900" dirty="0">
                <a:latin typeface="Barlow Semi Condensed Light"/>
                <a:ea typeface="Barlow Semi Condensed Light"/>
                <a:cs typeface="Barlow Semi Condensed Light"/>
                <a:sym typeface="Barlow Semi Condensed Light"/>
              </a:rPr>
              <a:t>délai de 5 jours pour l’approbation des dossiers)</a:t>
            </a:r>
            <a:r>
              <a:rPr lang="fr" sz="900" dirty="0">
                <a:latin typeface="Barlow Semi Condensed Light"/>
                <a:ea typeface="Barlow Semi Condensed Light"/>
                <a:cs typeface="Barlow Semi Condensed Light"/>
                <a:sym typeface="Barlow Semi Condensed Light"/>
              </a:rPr>
              <a:t>, </a:t>
            </a:r>
            <a:r>
              <a:rPr lang="fr-FR" sz="900" dirty="0">
                <a:latin typeface="Barlow Semi Condensed Light"/>
                <a:ea typeface="Barlow Semi Condensed Light"/>
                <a:cs typeface="Barlow Semi Condensed Light"/>
                <a:sym typeface="Barlow Semi Condensed Light"/>
              </a:rPr>
              <a:t>et que vous puissiez avoir assez de temps pour l’étape 2.</a:t>
            </a:r>
            <a:endParaRPr sz="900" dirty="0">
              <a:latin typeface="Barlow Semi Condensed Light"/>
              <a:ea typeface="Barlow Semi Condensed Light"/>
              <a:cs typeface="Barlow Semi Condensed Light"/>
              <a:sym typeface="Barlow Semi Condensed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37"/>
          <p:cNvSpPr txBox="1">
            <a:spLocks noGrp="1"/>
          </p:cNvSpPr>
          <p:nvPr>
            <p:ph type="ctrTitle" idx="6"/>
          </p:nvPr>
        </p:nvSpPr>
        <p:spPr>
          <a:xfrm>
            <a:off x="1533599" y="429825"/>
            <a:ext cx="60546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CRITERES DE SELECTION</a:t>
            </a:r>
            <a:endParaRPr>
              <a:solidFill>
                <a:srgbClr val="FFFFFF"/>
              </a:solidFill>
            </a:endParaRPr>
          </a:p>
        </p:txBody>
      </p:sp>
      <p:sp>
        <p:nvSpPr>
          <p:cNvPr id="719" name="Google Shape;719;p37"/>
          <p:cNvSpPr txBox="1">
            <a:spLocks noGrp="1"/>
          </p:cNvSpPr>
          <p:nvPr>
            <p:ph type="subTitle" idx="1"/>
          </p:nvPr>
        </p:nvSpPr>
        <p:spPr>
          <a:xfrm>
            <a:off x="1349101" y="3261250"/>
            <a:ext cx="18813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b="1">
                <a:latin typeface="Barlow Semi Condensed"/>
                <a:ea typeface="Barlow Semi Condensed"/>
                <a:cs typeface="Barlow Semi Condensed"/>
                <a:sym typeface="Barlow Semi Condensed"/>
              </a:rPr>
              <a:t>Stage dans le domaine des fonds et projets européens</a:t>
            </a:r>
            <a:endParaRPr b="1">
              <a:latin typeface="Barlow Semi Condensed"/>
              <a:ea typeface="Barlow Semi Condensed"/>
              <a:cs typeface="Barlow Semi Condensed"/>
              <a:sym typeface="Barlow Semi Condensed"/>
            </a:endParaRPr>
          </a:p>
          <a:p>
            <a:pPr marL="0" lvl="0" indent="0" algn="ctr" rtl="0">
              <a:spcBef>
                <a:spcPts val="0"/>
              </a:spcBef>
              <a:spcAft>
                <a:spcPts val="0"/>
              </a:spcAft>
              <a:buNone/>
            </a:pPr>
            <a:endParaRPr b="1">
              <a:latin typeface="Barlow Semi Condensed"/>
              <a:ea typeface="Barlow Semi Condensed"/>
              <a:cs typeface="Barlow Semi Condensed"/>
              <a:sym typeface="Barlow Semi Condensed"/>
            </a:endParaRPr>
          </a:p>
          <a:p>
            <a:pPr marL="0" lvl="0" indent="0" algn="ctr" rtl="0">
              <a:spcBef>
                <a:spcPts val="0"/>
              </a:spcBef>
              <a:spcAft>
                <a:spcPts val="0"/>
              </a:spcAft>
              <a:buNone/>
            </a:pPr>
            <a:r>
              <a:rPr lang="fr"/>
              <a:t>(collectivités, associations, ONG, PME, GE)</a:t>
            </a:r>
            <a:endParaRPr/>
          </a:p>
        </p:txBody>
      </p:sp>
      <p:sp>
        <p:nvSpPr>
          <p:cNvPr id="720" name="Google Shape;720;p37"/>
          <p:cNvSpPr txBox="1">
            <a:spLocks noGrp="1"/>
          </p:cNvSpPr>
          <p:nvPr>
            <p:ph type="subTitle" idx="3"/>
          </p:nvPr>
        </p:nvSpPr>
        <p:spPr>
          <a:xfrm>
            <a:off x="3628234" y="3261250"/>
            <a:ext cx="18813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b="1">
                <a:latin typeface="Barlow Semi Condensed"/>
                <a:ea typeface="Barlow Semi Condensed"/>
                <a:cs typeface="Barlow Semi Condensed"/>
                <a:sym typeface="Barlow Semi Condensed"/>
              </a:rPr>
              <a:t>Compétences et expériences dans le domaine de formation</a:t>
            </a:r>
            <a:endParaRPr b="1">
              <a:latin typeface="Barlow Semi Condensed"/>
              <a:ea typeface="Barlow Semi Condensed"/>
              <a:cs typeface="Barlow Semi Condensed"/>
              <a:sym typeface="Barlow Semi Condensed"/>
            </a:endParaRPr>
          </a:p>
          <a:p>
            <a:pPr marL="0" lvl="0" indent="0" algn="ctr" rtl="0">
              <a:spcBef>
                <a:spcPts val="0"/>
              </a:spcBef>
              <a:spcAft>
                <a:spcPts val="0"/>
              </a:spcAft>
              <a:buNone/>
            </a:pPr>
            <a:endParaRPr/>
          </a:p>
          <a:p>
            <a:pPr marL="0" lvl="0" indent="0" algn="ctr" rtl="0">
              <a:spcBef>
                <a:spcPts val="0"/>
              </a:spcBef>
              <a:spcAft>
                <a:spcPts val="0"/>
              </a:spcAft>
              <a:buNone/>
            </a:pPr>
            <a:r>
              <a:rPr lang="fr"/>
              <a:t>(cohérence avec le projet professionnel de l’étudiant)</a:t>
            </a:r>
            <a:endParaRPr/>
          </a:p>
        </p:txBody>
      </p:sp>
      <p:sp>
        <p:nvSpPr>
          <p:cNvPr id="721" name="Google Shape;721;p37"/>
          <p:cNvSpPr txBox="1">
            <a:spLocks noGrp="1"/>
          </p:cNvSpPr>
          <p:nvPr>
            <p:ph type="subTitle" idx="5"/>
          </p:nvPr>
        </p:nvSpPr>
        <p:spPr>
          <a:xfrm>
            <a:off x="5914234" y="3261250"/>
            <a:ext cx="18813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b="1">
                <a:latin typeface="Barlow Semi Condensed"/>
                <a:ea typeface="Barlow Semi Condensed"/>
                <a:cs typeface="Barlow Semi Condensed"/>
                <a:sym typeface="Barlow Semi Condensed"/>
              </a:rPr>
              <a:t>Compétences linguistiques</a:t>
            </a:r>
            <a:endParaRPr b="1">
              <a:latin typeface="Barlow Semi Condensed"/>
              <a:ea typeface="Barlow Semi Condensed"/>
              <a:cs typeface="Barlow Semi Condensed"/>
              <a:sym typeface="Barlow Semi Condensed"/>
            </a:endParaRPr>
          </a:p>
          <a:p>
            <a:pPr marL="0" lvl="0" indent="0" algn="ctr" rtl="0">
              <a:spcBef>
                <a:spcPts val="0"/>
              </a:spcBef>
              <a:spcAft>
                <a:spcPts val="0"/>
              </a:spcAft>
              <a:buNone/>
            </a:pPr>
            <a:endParaRPr/>
          </a:p>
          <a:p>
            <a:pPr marL="0" lvl="0" indent="0" algn="ctr" rtl="0">
              <a:spcBef>
                <a:spcPts val="0"/>
              </a:spcBef>
              <a:spcAft>
                <a:spcPts val="0"/>
              </a:spcAft>
              <a:buNone/>
            </a:pPr>
            <a:r>
              <a:rPr lang="fr"/>
              <a:t>(Certification en langue)</a:t>
            </a:r>
            <a:endParaRPr/>
          </a:p>
        </p:txBody>
      </p:sp>
      <p:sp>
        <p:nvSpPr>
          <p:cNvPr id="722" name="Google Shape;722;p37"/>
          <p:cNvSpPr txBox="1">
            <a:spLocks noGrp="1"/>
          </p:cNvSpPr>
          <p:nvPr>
            <p:ph type="ctrTitle" idx="2"/>
          </p:nvPr>
        </p:nvSpPr>
        <p:spPr>
          <a:xfrm>
            <a:off x="3628222" y="2692750"/>
            <a:ext cx="1881300" cy="6447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
              <a:t>2</a:t>
            </a:r>
            <a:endParaRPr/>
          </a:p>
        </p:txBody>
      </p:sp>
      <p:sp>
        <p:nvSpPr>
          <p:cNvPr id="723" name="Google Shape;723;p37"/>
          <p:cNvSpPr txBox="1">
            <a:spLocks noGrp="1"/>
          </p:cNvSpPr>
          <p:nvPr>
            <p:ph type="ctrTitle" idx="4"/>
          </p:nvPr>
        </p:nvSpPr>
        <p:spPr>
          <a:xfrm>
            <a:off x="5914222" y="2692750"/>
            <a:ext cx="1881300" cy="6447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
              <a:t>3</a:t>
            </a:r>
            <a:endParaRPr/>
          </a:p>
        </p:txBody>
      </p:sp>
      <p:sp>
        <p:nvSpPr>
          <p:cNvPr id="724" name="Google Shape;724;p37"/>
          <p:cNvSpPr txBox="1">
            <a:spLocks noGrp="1"/>
          </p:cNvSpPr>
          <p:nvPr>
            <p:ph type="ctrTitle"/>
          </p:nvPr>
        </p:nvSpPr>
        <p:spPr>
          <a:xfrm>
            <a:off x="1349089" y="2692750"/>
            <a:ext cx="1881300" cy="6447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
              <a:t>1</a:t>
            </a:r>
            <a:endParaRPr/>
          </a:p>
        </p:txBody>
      </p:sp>
      <p:grpSp>
        <p:nvGrpSpPr>
          <p:cNvPr id="725" name="Google Shape;725;p37"/>
          <p:cNvGrpSpPr/>
          <p:nvPr/>
        </p:nvGrpSpPr>
        <p:grpSpPr>
          <a:xfrm flipH="1">
            <a:off x="484989" y="1129161"/>
            <a:ext cx="2257478" cy="1625523"/>
            <a:chOff x="6427714" y="980911"/>
            <a:chExt cx="2257478" cy="1625523"/>
          </a:xfrm>
        </p:grpSpPr>
        <p:sp>
          <p:nvSpPr>
            <p:cNvPr id="726" name="Google Shape;726;p37"/>
            <p:cNvSpPr/>
            <p:nvPr/>
          </p:nvSpPr>
          <p:spPr>
            <a:xfrm rot="460773">
              <a:off x="7681050" y="2019345"/>
              <a:ext cx="720660" cy="378168"/>
            </a:xfrm>
            <a:custGeom>
              <a:avLst/>
              <a:gdLst/>
              <a:ahLst/>
              <a:cxnLst/>
              <a:rect l="l" t="t" r="r" b="b"/>
              <a:pathLst>
                <a:path w="10100" h="5300" extrusionOk="0">
                  <a:moveTo>
                    <a:pt x="526" y="1"/>
                  </a:moveTo>
                  <a:lnTo>
                    <a:pt x="1" y="1125"/>
                  </a:lnTo>
                  <a:lnTo>
                    <a:pt x="9574" y="5300"/>
                  </a:lnTo>
                  <a:lnTo>
                    <a:pt x="10099" y="4150"/>
                  </a:lnTo>
                  <a:lnTo>
                    <a:pt x="526" y="1"/>
                  </a:lnTo>
                  <a:close/>
                </a:path>
              </a:pathLst>
            </a:custGeom>
            <a:solidFill>
              <a:srgbClr val="626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7"/>
            <p:cNvSpPr/>
            <p:nvPr/>
          </p:nvSpPr>
          <p:spPr>
            <a:xfrm rot="460773">
              <a:off x="7772475" y="2070764"/>
              <a:ext cx="884699" cy="478704"/>
            </a:xfrm>
            <a:custGeom>
              <a:avLst/>
              <a:gdLst/>
              <a:ahLst/>
              <a:cxnLst/>
              <a:rect l="l" t="t" r="r" b="b"/>
              <a:pathLst>
                <a:path w="12399" h="6709" extrusionOk="0">
                  <a:moveTo>
                    <a:pt x="1406" y="0"/>
                  </a:moveTo>
                  <a:cubicBezTo>
                    <a:pt x="902" y="0"/>
                    <a:pt x="472" y="284"/>
                    <a:pt x="325" y="742"/>
                  </a:cubicBezTo>
                  <a:cubicBezTo>
                    <a:pt x="1" y="1367"/>
                    <a:pt x="325" y="2217"/>
                    <a:pt x="950" y="2417"/>
                  </a:cubicBezTo>
                  <a:lnTo>
                    <a:pt x="10424" y="6591"/>
                  </a:lnTo>
                  <a:cubicBezTo>
                    <a:pt x="10590" y="6671"/>
                    <a:pt x="10764" y="6708"/>
                    <a:pt x="10935" y="6708"/>
                  </a:cubicBezTo>
                  <a:cubicBezTo>
                    <a:pt x="11406" y="6708"/>
                    <a:pt x="11860" y="6425"/>
                    <a:pt x="12098" y="5966"/>
                  </a:cubicBezTo>
                  <a:cubicBezTo>
                    <a:pt x="12398" y="5342"/>
                    <a:pt x="12098" y="4617"/>
                    <a:pt x="11474" y="4292"/>
                  </a:cubicBezTo>
                  <a:lnTo>
                    <a:pt x="1975" y="117"/>
                  </a:lnTo>
                  <a:cubicBezTo>
                    <a:pt x="1782" y="38"/>
                    <a:pt x="1589" y="0"/>
                    <a:pt x="1406" y="0"/>
                  </a:cubicBezTo>
                  <a:close/>
                </a:path>
              </a:pathLst>
            </a:custGeom>
            <a:solidFill>
              <a:srgbClr val="F9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rot="460773">
              <a:off x="6566637" y="1128878"/>
              <a:ext cx="1321662" cy="1165614"/>
            </a:xfrm>
            <a:custGeom>
              <a:avLst/>
              <a:gdLst/>
              <a:ahLst/>
              <a:cxnLst/>
              <a:rect l="l" t="t" r="r" b="b"/>
              <a:pathLst>
                <a:path w="18523" h="16336" extrusionOk="0">
                  <a:moveTo>
                    <a:pt x="9329" y="1"/>
                  </a:moveTo>
                  <a:cubicBezTo>
                    <a:pt x="6165" y="1"/>
                    <a:pt x="3177" y="1814"/>
                    <a:pt x="1875" y="4845"/>
                  </a:cubicBezTo>
                  <a:cubicBezTo>
                    <a:pt x="1" y="9019"/>
                    <a:pt x="1875" y="13793"/>
                    <a:pt x="6025" y="15668"/>
                  </a:cubicBezTo>
                  <a:cubicBezTo>
                    <a:pt x="7064" y="16121"/>
                    <a:pt x="8158" y="16336"/>
                    <a:pt x="9239" y="16336"/>
                  </a:cubicBezTo>
                  <a:cubicBezTo>
                    <a:pt x="12394" y="16336"/>
                    <a:pt x="15445" y="14502"/>
                    <a:pt x="16748" y="11393"/>
                  </a:cubicBezTo>
                  <a:cubicBezTo>
                    <a:pt x="18522" y="7344"/>
                    <a:pt x="16648" y="2545"/>
                    <a:pt x="12598" y="670"/>
                  </a:cubicBezTo>
                  <a:cubicBezTo>
                    <a:pt x="11529" y="216"/>
                    <a:pt x="10419" y="1"/>
                    <a:pt x="9329" y="1"/>
                  </a:cubicBezTo>
                  <a:close/>
                </a:path>
              </a:pathLst>
            </a:custGeom>
            <a:solidFill>
              <a:srgbClr val="FFFFFF">
                <a:alpha val="6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rot="460773">
              <a:off x="6506353" y="1072086"/>
              <a:ext cx="1450096" cy="1274284"/>
            </a:xfrm>
            <a:custGeom>
              <a:avLst/>
              <a:gdLst/>
              <a:ahLst/>
              <a:cxnLst/>
              <a:rect l="l" t="t" r="r" b="b"/>
              <a:pathLst>
                <a:path w="20323" h="17859" extrusionOk="0">
                  <a:moveTo>
                    <a:pt x="10178" y="1578"/>
                  </a:moveTo>
                  <a:cubicBezTo>
                    <a:pt x="11163" y="1578"/>
                    <a:pt x="12164" y="1776"/>
                    <a:pt x="13124" y="2198"/>
                  </a:cubicBezTo>
                  <a:cubicBezTo>
                    <a:pt x="16773" y="3873"/>
                    <a:pt x="18548" y="8247"/>
                    <a:pt x="16873" y="11896"/>
                  </a:cubicBezTo>
                  <a:cubicBezTo>
                    <a:pt x="15642" y="14694"/>
                    <a:pt x="12951" y="16336"/>
                    <a:pt x="10106" y="16336"/>
                  </a:cubicBezTo>
                  <a:cubicBezTo>
                    <a:pt x="9138" y="16336"/>
                    <a:pt x="8152" y="16146"/>
                    <a:pt x="7200" y="15746"/>
                  </a:cubicBezTo>
                  <a:cubicBezTo>
                    <a:pt x="3450" y="14071"/>
                    <a:pt x="1776" y="9697"/>
                    <a:pt x="3350" y="5948"/>
                  </a:cubicBezTo>
                  <a:cubicBezTo>
                    <a:pt x="4578" y="3251"/>
                    <a:pt x="7314" y="1578"/>
                    <a:pt x="10178" y="1578"/>
                  </a:cubicBezTo>
                  <a:close/>
                  <a:moveTo>
                    <a:pt x="10158" y="0"/>
                  </a:moveTo>
                  <a:cubicBezTo>
                    <a:pt x="6710" y="0"/>
                    <a:pt x="3461" y="2000"/>
                    <a:pt x="1975" y="5323"/>
                  </a:cubicBezTo>
                  <a:cubicBezTo>
                    <a:pt x="1" y="9922"/>
                    <a:pt x="2100" y="15121"/>
                    <a:pt x="6575" y="17096"/>
                  </a:cubicBezTo>
                  <a:cubicBezTo>
                    <a:pt x="7746" y="17612"/>
                    <a:pt x="8973" y="17859"/>
                    <a:pt x="10183" y="17859"/>
                  </a:cubicBezTo>
                  <a:cubicBezTo>
                    <a:pt x="13596" y="17859"/>
                    <a:pt x="16871" y="15898"/>
                    <a:pt x="18348" y="12521"/>
                  </a:cubicBezTo>
                  <a:cubicBezTo>
                    <a:pt x="20322" y="8047"/>
                    <a:pt x="18223" y="2723"/>
                    <a:pt x="13748" y="748"/>
                  </a:cubicBezTo>
                  <a:cubicBezTo>
                    <a:pt x="12571" y="240"/>
                    <a:pt x="11353" y="0"/>
                    <a:pt x="10158" y="0"/>
                  </a:cubicBezTo>
                  <a:close/>
                </a:path>
              </a:pathLst>
            </a:custGeom>
            <a:solidFill>
              <a:srgbClr val="626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7"/>
            <p:cNvSpPr/>
            <p:nvPr/>
          </p:nvSpPr>
          <p:spPr>
            <a:xfrm rot="460773">
              <a:off x="6557907" y="1121779"/>
              <a:ext cx="1337716" cy="1176888"/>
            </a:xfrm>
            <a:custGeom>
              <a:avLst/>
              <a:gdLst/>
              <a:ahLst/>
              <a:cxnLst/>
              <a:rect l="l" t="t" r="r" b="b"/>
              <a:pathLst>
                <a:path w="18748" h="16494" extrusionOk="0">
                  <a:moveTo>
                    <a:pt x="9477" y="1433"/>
                  </a:moveTo>
                  <a:cubicBezTo>
                    <a:pt x="10389" y="1433"/>
                    <a:pt x="11313" y="1620"/>
                    <a:pt x="12199" y="2018"/>
                  </a:cubicBezTo>
                  <a:cubicBezTo>
                    <a:pt x="15623" y="3493"/>
                    <a:pt x="17198" y="7542"/>
                    <a:pt x="15623" y="10992"/>
                  </a:cubicBezTo>
                  <a:cubicBezTo>
                    <a:pt x="14542" y="13544"/>
                    <a:pt x="12017" y="15069"/>
                    <a:pt x="9373" y="15069"/>
                  </a:cubicBezTo>
                  <a:cubicBezTo>
                    <a:pt x="8469" y="15069"/>
                    <a:pt x="7553" y="14891"/>
                    <a:pt x="6675" y="14516"/>
                  </a:cubicBezTo>
                  <a:cubicBezTo>
                    <a:pt x="3250" y="12966"/>
                    <a:pt x="1675" y="8992"/>
                    <a:pt x="3125" y="5567"/>
                  </a:cubicBezTo>
                  <a:cubicBezTo>
                    <a:pt x="4296" y="3003"/>
                    <a:pt x="6834" y="1433"/>
                    <a:pt x="9477" y="1433"/>
                  </a:cubicBezTo>
                  <a:close/>
                  <a:moveTo>
                    <a:pt x="9450" y="0"/>
                  </a:moveTo>
                  <a:cubicBezTo>
                    <a:pt x="6252" y="0"/>
                    <a:pt x="3197" y="1834"/>
                    <a:pt x="1875" y="4943"/>
                  </a:cubicBezTo>
                  <a:cubicBezTo>
                    <a:pt x="1" y="9117"/>
                    <a:pt x="1875" y="13991"/>
                    <a:pt x="6050" y="15766"/>
                  </a:cubicBezTo>
                  <a:cubicBezTo>
                    <a:pt x="7150" y="16260"/>
                    <a:pt x="8301" y="16494"/>
                    <a:pt x="9434" y="16494"/>
                  </a:cubicBezTo>
                  <a:cubicBezTo>
                    <a:pt x="12597" y="16494"/>
                    <a:pt x="15617" y="14672"/>
                    <a:pt x="16998" y="11616"/>
                  </a:cubicBezTo>
                  <a:cubicBezTo>
                    <a:pt x="18747" y="7442"/>
                    <a:pt x="16873" y="2543"/>
                    <a:pt x="12723" y="668"/>
                  </a:cubicBezTo>
                  <a:cubicBezTo>
                    <a:pt x="11658" y="215"/>
                    <a:pt x="10546" y="0"/>
                    <a:pt x="9450" y="0"/>
                  </a:cubicBezTo>
                  <a:close/>
                </a:path>
              </a:pathLst>
            </a:custGeom>
            <a:solidFill>
              <a:srgbClr val="7F8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7"/>
            <p:cNvSpPr/>
            <p:nvPr/>
          </p:nvSpPr>
          <p:spPr>
            <a:xfrm rot="460773">
              <a:off x="7716067" y="2141672"/>
              <a:ext cx="915024" cy="401358"/>
            </a:xfrm>
            <a:custGeom>
              <a:avLst/>
              <a:gdLst/>
              <a:ahLst/>
              <a:cxnLst/>
              <a:rect l="l" t="t" r="r" b="b"/>
              <a:pathLst>
                <a:path w="12824" h="5625" extrusionOk="0">
                  <a:moveTo>
                    <a:pt x="11674" y="5624"/>
                  </a:moveTo>
                  <a:lnTo>
                    <a:pt x="11674" y="5624"/>
                  </a:lnTo>
                  <a:lnTo>
                    <a:pt x="11674" y="5624"/>
                  </a:lnTo>
                  <a:lnTo>
                    <a:pt x="11674" y="5624"/>
                  </a:lnTo>
                  <a:close/>
                  <a:moveTo>
                    <a:pt x="12823" y="4999"/>
                  </a:moveTo>
                  <a:cubicBezTo>
                    <a:pt x="12598" y="5424"/>
                    <a:pt x="12199" y="5624"/>
                    <a:pt x="11674" y="5624"/>
                  </a:cubicBezTo>
                  <a:cubicBezTo>
                    <a:pt x="12199" y="5624"/>
                    <a:pt x="12598" y="5424"/>
                    <a:pt x="12823" y="4999"/>
                  </a:cubicBezTo>
                  <a:close/>
                  <a:moveTo>
                    <a:pt x="12823" y="4899"/>
                  </a:moveTo>
                  <a:lnTo>
                    <a:pt x="12823" y="4899"/>
                  </a:lnTo>
                  <a:lnTo>
                    <a:pt x="12823" y="4899"/>
                  </a:lnTo>
                  <a:close/>
                  <a:moveTo>
                    <a:pt x="12823" y="4899"/>
                  </a:moveTo>
                  <a:lnTo>
                    <a:pt x="12823" y="4899"/>
                  </a:lnTo>
                  <a:lnTo>
                    <a:pt x="12823" y="4899"/>
                  </a:lnTo>
                  <a:close/>
                  <a:moveTo>
                    <a:pt x="1675" y="1350"/>
                  </a:moveTo>
                  <a:lnTo>
                    <a:pt x="1675" y="1350"/>
                  </a:lnTo>
                  <a:lnTo>
                    <a:pt x="1675" y="1350"/>
                  </a:lnTo>
                  <a:close/>
                  <a:moveTo>
                    <a:pt x="1575" y="1350"/>
                  </a:moveTo>
                  <a:lnTo>
                    <a:pt x="1675" y="1350"/>
                  </a:lnTo>
                  <a:lnTo>
                    <a:pt x="1575" y="1350"/>
                  </a:lnTo>
                  <a:close/>
                  <a:moveTo>
                    <a:pt x="1575" y="1350"/>
                  </a:moveTo>
                  <a:lnTo>
                    <a:pt x="1575" y="1350"/>
                  </a:lnTo>
                  <a:lnTo>
                    <a:pt x="1575" y="1350"/>
                  </a:lnTo>
                  <a:close/>
                  <a:moveTo>
                    <a:pt x="1450" y="1350"/>
                  </a:moveTo>
                  <a:lnTo>
                    <a:pt x="1575" y="1350"/>
                  </a:lnTo>
                  <a:lnTo>
                    <a:pt x="1450" y="1350"/>
                  </a:lnTo>
                  <a:close/>
                  <a:moveTo>
                    <a:pt x="1450" y="1350"/>
                  </a:moveTo>
                  <a:lnTo>
                    <a:pt x="1450" y="1350"/>
                  </a:lnTo>
                  <a:lnTo>
                    <a:pt x="1450" y="1350"/>
                  </a:lnTo>
                  <a:close/>
                  <a:moveTo>
                    <a:pt x="1450" y="1350"/>
                  </a:moveTo>
                  <a:lnTo>
                    <a:pt x="1450" y="1350"/>
                  </a:lnTo>
                  <a:lnTo>
                    <a:pt x="1450" y="1350"/>
                  </a:lnTo>
                  <a:close/>
                  <a:moveTo>
                    <a:pt x="1450" y="1350"/>
                  </a:moveTo>
                  <a:lnTo>
                    <a:pt x="1450" y="1350"/>
                  </a:lnTo>
                  <a:lnTo>
                    <a:pt x="1450" y="1350"/>
                  </a:lnTo>
                  <a:close/>
                  <a:moveTo>
                    <a:pt x="1" y="0"/>
                  </a:moveTo>
                  <a:lnTo>
                    <a:pt x="1" y="0"/>
                  </a:lnTo>
                  <a:lnTo>
                    <a:pt x="626" y="20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7"/>
            <p:cNvSpPr/>
            <p:nvPr/>
          </p:nvSpPr>
          <p:spPr>
            <a:xfrm rot="460773">
              <a:off x="7747601" y="2042814"/>
              <a:ext cx="74991" cy="74991"/>
            </a:xfrm>
            <a:custGeom>
              <a:avLst/>
              <a:gdLst/>
              <a:ahLst/>
              <a:cxnLst/>
              <a:rect l="l" t="t" r="r" b="b"/>
              <a:pathLst>
                <a:path w="1051" h="1051" extrusionOk="0">
                  <a:moveTo>
                    <a:pt x="326" y="0"/>
                  </a:moveTo>
                  <a:cubicBezTo>
                    <a:pt x="201" y="200"/>
                    <a:pt x="101" y="425"/>
                    <a:pt x="1" y="625"/>
                  </a:cubicBezTo>
                  <a:lnTo>
                    <a:pt x="626" y="825"/>
                  </a:lnTo>
                  <a:lnTo>
                    <a:pt x="951" y="1050"/>
                  </a:lnTo>
                  <a:cubicBezTo>
                    <a:pt x="826" y="725"/>
                    <a:pt x="951" y="525"/>
                    <a:pt x="1050" y="300"/>
                  </a:cubicBezTo>
                  <a:lnTo>
                    <a:pt x="326" y="0"/>
                  </a:lnTo>
                  <a:close/>
                </a:path>
              </a:pathLst>
            </a:custGeom>
            <a:solidFill>
              <a:srgbClr val="525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7"/>
            <p:cNvSpPr/>
            <p:nvPr/>
          </p:nvSpPr>
          <p:spPr>
            <a:xfrm rot="460773">
              <a:off x="7776217" y="2122521"/>
              <a:ext cx="856158" cy="424547"/>
            </a:xfrm>
            <a:custGeom>
              <a:avLst/>
              <a:gdLst/>
              <a:ahLst/>
              <a:cxnLst/>
              <a:rect l="l" t="t" r="r" b="b"/>
              <a:pathLst>
                <a:path w="11999" h="5950" extrusionOk="0">
                  <a:moveTo>
                    <a:pt x="225" y="0"/>
                  </a:moveTo>
                  <a:cubicBezTo>
                    <a:pt x="126" y="225"/>
                    <a:pt x="1" y="425"/>
                    <a:pt x="126" y="750"/>
                  </a:cubicBezTo>
                  <a:cubicBezTo>
                    <a:pt x="126" y="1050"/>
                    <a:pt x="325" y="1475"/>
                    <a:pt x="625" y="1675"/>
                  </a:cubicBezTo>
                  <a:lnTo>
                    <a:pt x="850" y="1675"/>
                  </a:lnTo>
                  <a:lnTo>
                    <a:pt x="10324" y="5849"/>
                  </a:lnTo>
                  <a:cubicBezTo>
                    <a:pt x="10524" y="5949"/>
                    <a:pt x="10624" y="5949"/>
                    <a:pt x="10849" y="5949"/>
                  </a:cubicBezTo>
                  <a:cubicBezTo>
                    <a:pt x="11374" y="5949"/>
                    <a:pt x="11773" y="5749"/>
                    <a:pt x="11998" y="5324"/>
                  </a:cubicBezTo>
                  <a:lnTo>
                    <a:pt x="11998" y="5224"/>
                  </a:lnTo>
                  <a:lnTo>
                    <a:pt x="225" y="0"/>
                  </a:ln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7"/>
            <p:cNvSpPr/>
            <p:nvPr/>
          </p:nvSpPr>
          <p:spPr>
            <a:xfrm rot="460773">
              <a:off x="6532690" y="1444127"/>
              <a:ext cx="1257444" cy="900753"/>
            </a:xfrm>
            <a:custGeom>
              <a:avLst/>
              <a:gdLst/>
              <a:ahLst/>
              <a:cxnLst/>
              <a:rect l="l" t="t" r="r" b="b"/>
              <a:pathLst>
                <a:path w="17623" h="12624" extrusionOk="0">
                  <a:moveTo>
                    <a:pt x="1250" y="1"/>
                  </a:moveTo>
                  <a:cubicBezTo>
                    <a:pt x="751" y="1250"/>
                    <a:pt x="526" y="2400"/>
                    <a:pt x="526" y="3650"/>
                  </a:cubicBezTo>
                  <a:cubicBezTo>
                    <a:pt x="526" y="7099"/>
                    <a:pt x="2500" y="10324"/>
                    <a:pt x="5850" y="11774"/>
                  </a:cubicBezTo>
                  <a:cubicBezTo>
                    <a:pt x="6999" y="12298"/>
                    <a:pt x="8249" y="12623"/>
                    <a:pt x="9374" y="12623"/>
                  </a:cubicBezTo>
                  <a:cubicBezTo>
                    <a:pt x="12623" y="12623"/>
                    <a:pt x="15748" y="10849"/>
                    <a:pt x="17298" y="7824"/>
                  </a:cubicBezTo>
                  <a:cubicBezTo>
                    <a:pt x="17398" y="7624"/>
                    <a:pt x="17498" y="7399"/>
                    <a:pt x="17623" y="7199"/>
                  </a:cubicBezTo>
                  <a:lnTo>
                    <a:pt x="16998" y="6999"/>
                  </a:lnTo>
                  <a:cubicBezTo>
                    <a:pt x="15623" y="9999"/>
                    <a:pt x="12623" y="11874"/>
                    <a:pt x="9374" y="11874"/>
                  </a:cubicBezTo>
                  <a:cubicBezTo>
                    <a:pt x="8349" y="11874"/>
                    <a:pt x="7199" y="11674"/>
                    <a:pt x="6050" y="11149"/>
                  </a:cubicBezTo>
                  <a:cubicBezTo>
                    <a:pt x="1875" y="9374"/>
                    <a:pt x="1" y="4500"/>
                    <a:pt x="1875" y="326"/>
                  </a:cubicBezTo>
                  <a:lnTo>
                    <a:pt x="1250" y="1"/>
                  </a:lnTo>
                  <a:close/>
                </a:path>
              </a:pathLst>
            </a:custGeom>
            <a:solidFill>
              <a:srgbClr val="525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7"/>
            <p:cNvSpPr/>
            <p:nvPr/>
          </p:nvSpPr>
          <p:spPr>
            <a:xfrm rot="460773">
              <a:off x="6534916" y="1464472"/>
              <a:ext cx="1212849" cy="824050"/>
            </a:xfrm>
            <a:custGeom>
              <a:avLst/>
              <a:gdLst/>
              <a:ahLst/>
              <a:cxnLst/>
              <a:rect l="l" t="t" r="r" b="b"/>
              <a:pathLst>
                <a:path w="16998" h="11549" extrusionOk="0">
                  <a:moveTo>
                    <a:pt x="1875" y="1"/>
                  </a:moveTo>
                  <a:lnTo>
                    <a:pt x="1875" y="1"/>
                  </a:lnTo>
                  <a:cubicBezTo>
                    <a:pt x="1" y="4175"/>
                    <a:pt x="1875" y="9049"/>
                    <a:pt x="6050" y="10824"/>
                  </a:cubicBezTo>
                  <a:cubicBezTo>
                    <a:pt x="7199" y="11349"/>
                    <a:pt x="8349" y="11549"/>
                    <a:pt x="9374" y="11549"/>
                  </a:cubicBezTo>
                  <a:cubicBezTo>
                    <a:pt x="12623" y="11549"/>
                    <a:pt x="15623" y="9674"/>
                    <a:pt x="16998" y="6674"/>
                  </a:cubicBezTo>
                  <a:lnTo>
                    <a:pt x="15623" y="6050"/>
                  </a:lnTo>
                  <a:lnTo>
                    <a:pt x="15623" y="6150"/>
                  </a:lnTo>
                  <a:cubicBezTo>
                    <a:pt x="15323" y="6874"/>
                    <a:pt x="14798" y="7599"/>
                    <a:pt x="14173" y="8224"/>
                  </a:cubicBezTo>
                  <a:lnTo>
                    <a:pt x="14073" y="8324"/>
                  </a:lnTo>
                  <a:cubicBezTo>
                    <a:pt x="13348" y="8949"/>
                    <a:pt x="12499" y="9474"/>
                    <a:pt x="11674" y="9799"/>
                  </a:cubicBezTo>
                  <a:cubicBezTo>
                    <a:pt x="11249" y="9899"/>
                    <a:pt x="10749" y="9999"/>
                    <a:pt x="10324" y="10099"/>
                  </a:cubicBezTo>
                  <a:lnTo>
                    <a:pt x="9374" y="10099"/>
                  </a:lnTo>
                  <a:cubicBezTo>
                    <a:pt x="8449" y="10099"/>
                    <a:pt x="7624" y="9999"/>
                    <a:pt x="6675" y="9574"/>
                  </a:cubicBezTo>
                  <a:cubicBezTo>
                    <a:pt x="6575" y="9474"/>
                    <a:pt x="6475" y="9474"/>
                    <a:pt x="6375" y="9374"/>
                  </a:cubicBezTo>
                  <a:cubicBezTo>
                    <a:pt x="5750" y="9174"/>
                    <a:pt x="5225" y="8749"/>
                    <a:pt x="4800" y="8324"/>
                  </a:cubicBezTo>
                  <a:cubicBezTo>
                    <a:pt x="4600" y="8124"/>
                    <a:pt x="4375" y="7924"/>
                    <a:pt x="4175" y="7699"/>
                  </a:cubicBezTo>
                  <a:cubicBezTo>
                    <a:pt x="3875" y="7299"/>
                    <a:pt x="3650" y="6974"/>
                    <a:pt x="3450" y="6549"/>
                  </a:cubicBezTo>
                  <a:cubicBezTo>
                    <a:pt x="3350" y="6349"/>
                    <a:pt x="3250" y="6150"/>
                    <a:pt x="3125" y="5925"/>
                  </a:cubicBezTo>
                  <a:cubicBezTo>
                    <a:pt x="2925" y="5625"/>
                    <a:pt x="2825" y="5200"/>
                    <a:pt x="2825" y="4900"/>
                  </a:cubicBezTo>
                  <a:cubicBezTo>
                    <a:pt x="2725" y="4675"/>
                    <a:pt x="2725" y="4375"/>
                    <a:pt x="2625" y="4175"/>
                  </a:cubicBezTo>
                  <a:lnTo>
                    <a:pt x="2625" y="3325"/>
                  </a:lnTo>
                  <a:cubicBezTo>
                    <a:pt x="2625" y="2400"/>
                    <a:pt x="2825" y="1450"/>
                    <a:pt x="3125" y="625"/>
                  </a:cubicBezTo>
                  <a:lnTo>
                    <a:pt x="1875" y="1"/>
                  </a:lnTo>
                  <a:close/>
                </a:path>
              </a:pathLst>
            </a:custGeom>
            <a:solidFill>
              <a:srgbClr val="6B7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6" name="Google Shape;736;p37"/>
          <p:cNvSpPr/>
          <p:nvPr/>
        </p:nvSpPr>
        <p:spPr>
          <a:xfrm>
            <a:off x="6728812" y="2585610"/>
            <a:ext cx="252139" cy="249569"/>
          </a:xfrm>
          <a:custGeom>
            <a:avLst/>
            <a:gdLst/>
            <a:ahLst/>
            <a:cxnLst/>
            <a:rect l="l" t="t" r="r" b="b"/>
            <a:pathLst>
              <a:path w="11752" h="11721" extrusionOk="0">
                <a:moveTo>
                  <a:pt x="6490" y="662"/>
                </a:moveTo>
                <a:cubicBezTo>
                  <a:pt x="6711" y="662"/>
                  <a:pt x="6868" y="820"/>
                  <a:pt x="6868" y="1009"/>
                </a:cubicBezTo>
                <a:lnTo>
                  <a:pt x="6868" y="1355"/>
                </a:lnTo>
                <a:lnTo>
                  <a:pt x="5167" y="1355"/>
                </a:lnTo>
                <a:cubicBezTo>
                  <a:pt x="4600" y="1355"/>
                  <a:pt x="4127" y="1828"/>
                  <a:pt x="4127" y="2395"/>
                </a:cubicBezTo>
                <a:lnTo>
                  <a:pt x="4127" y="2773"/>
                </a:lnTo>
                <a:lnTo>
                  <a:pt x="3088" y="2773"/>
                </a:lnTo>
                <a:cubicBezTo>
                  <a:pt x="2993" y="2773"/>
                  <a:pt x="2867" y="2836"/>
                  <a:pt x="2836" y="2899"/>
                </a:cubicBezTo>
                <a:lnTo>
                  <a:pt x="2048" y="3687"/>
                </a:lnTo>
                <a:lnTo>
                  <a:pt x="2048" y="3151"/>
                </a:lnTo>
                <a:cubicBezTo>
                  <a:pt x="2048" y="2931"/>
                  <a:pt x="1891" y="2773"/>
                  <a:pt x="1702" y="2773"/>
                </a:cubicBezTo>
                <a:lnTo>
                  <a:pt x="1040" y="2773"/>
                </a:lnTo>
                <a:cubicBezTo>
                  <a:pt x="819" y="2773"/>
                  <a:pt x="662" y="2616"/>
                  <a:pt x="662" y="2427"/>
                </a:cubicBezTo>
                <a:lnTo>
                  <a:pt x="662" y="1009"/>
                </a:lnTo>
                <a:cubicBezTo>
                  <a:pt x="662" y="820"/>
                  <a:pt x="819" y="662"/>
                  <a:pt x="1040" y="662"/>
                </a:cubicBezTo>
                <a:close/>
                <a:moveTo>
                  <a:pt x="10649" y="1986"/>
                </a:moveTo>
                <a:cubicBezTo>
                  <a:pt x="10838" y="1986"/>
                  <a:pt x="10995" y="2143"/>
                  <a:pt x="10995" y="2364"/>
                </a:cubicBezTo>
                <a:lnTo>
                  <a:pt x="10995" y="3781"/>
                </a:lnTo>
                <a:cubicBezTo>
                  <a:pt x="10995" y="3970"/>
                  <a:pt x="10838" y="4128"/>
                  <a:pt x="10649" y="4128"/>
                </a:cubicBezTo>
                <a:lnTo>
                  <a:pt x="8601" y="4128"/>
                </a:lnTo>
                <a:cubicBezTo>
                  <a:pt x="8412" y="4128"/>
                  <a:pt x="8255" y="4285"/>
                  <a:pt x="8255" y="4474"/>
                </a:cubicBezTo>
                <a:lnTo>
                  <a:pt x="8255" y="5041"/>
                </a:lnTo>
                <a:lnTo>
                  <a:pt x="7404" y="4191"/>
                </a:lnTo>
                <a:cubicBezTo>
                  <a:pt x="7372" y="4159"/>
                  <a:pt x="7246" y="4128"/>
                  <a:pt x="7183" y="4128"/>
                </a:cubicBezTo>
                <a:lnTo>
                  <a:pt x="5136" y="4128"/>
                </a:lnTo>
                <a:cubicBezTo>
                  <a:pt x="4947" y="4128"/>
                  <a:pt x="4789" y="3970"/>
                  <a:pt x="4789" y="3781"/>
                </a:cubicBezTo>
                <a:lnTo>
                  <a:pt x="4789" y="2364"/>
                </a:lnTo>
                <a:cubicBezTo>
                  <a:pt x="4789" y="2143"/>
                  <a:pt x="4947" y="1986"/>
                  <a:pt x="5136" y="1986"/>
                </a:cubicBezTo>
                <a:close/>
                <a:moveTo>
                  <a:pt x="3088" y="6207"/>
                </a:moveTo>
                <a:cubicBezTo>
                  <a:pt x="3623" y="6207"/>
                  <a:pt x="4096" y="6680"/>
                  <a:pt x="4096" y="7247"/>
                </a:cubicBezTo>
                <a:cubicBezTo>
                  <a:pt x="4096" y="7782"/>
                  <a:pt x="3623" y="8255"/>
                  <a:pt x="3088" y="8255"/>
                </a:cubicBezTo>
                <a:cubicBezTo>
                  <a:pt x="2521" y="8255"/>
                  <a:pt x="2048" y="7782"/>
                  <a:pt x="2048" y="7247"/>
                </a:cubicBezTo>
                <a:cubicBezTo>
                  <a:pt x="2048" y="6648"/>
                  <a:pt x="2489" y="6207"/>
                  <a:pt x="3088" y="6207"/>
                </a:cubicBezTo>
                <a:close/>
                <a:moveTo>
                  <a:pt x="8601" y="6207"/>
                </a:moveTo>
                <a:cubicBezTo>
                  <a:pt x="9137" y="6207"/>
                  <a:pt x="9609" y="6648"/>
                  <a:pt x="9609" y="7247"/>
                </a:cubicBezTo>
                <a:cubicBezTo>
                  <a:pt x="9609" y="7782"/>
                  <a:pt x="9137" y="8255"/>
                  <a:pt x="8601" y="8255"/>
                </a:cubicBezTo>
                <a:cubicBezTo>
                  <a:pt x="8003" y="8255"/>
                  <a:pt x="7530" y="7782"/>
                  <a:pt x="7530" y="7247"/>
                </a:cubicBezTo>
                <a:cubicBezTo>
                  <a:pt x="7530" y="6680"/>
                  <a:pt x="8003" y="6207"/>
                  <a:pt x="8601" y="6207"/>
                </a:cubicBezTo>
                <a:close/>
                <a:moveTo>
                  <a:pt x="3749" y="8980"/>
                </a:moveTo>
                <a:cubicBezTo>
                  <a:pt x="4695" y="8980"/>
                  <a:pt x="5451" y="9704"/>
                  <a:pt x="5451" y="10649"/>
                </a:cubicBezTo>
                <a:lnTo>
                  <a:pt x="5451" y="11027"/>
                </a:lnTo>
                <a:lnTo>
                  <a:pt x="630" y="11027"/>
                </a:lnTo>
                <a:lnTo>
                  <a:pt x="630" y="10649"/>
                </a:lnTo>
                <a:lnTo>
                  <a:pt x="662" y="10649"/>
                </a:lnTo>
                <a:cubicBezTo>
                  <a:pt x="662" y="9704"/>
                  <a:pt x="1418" y="8980"/>
                  <a:pt x="2363" y="8980"/>
                </a:cubicBezTo>
                <a:close/>
                <a:moveTo>
                  <a:pt x="9369" y="8976"/>
                </a:moveTo>
                <a:cubicBezTo>
                  <a:pt x="10266" y="8976"/>
                  <a:pt x="10995" y="9740"/>
                  <a:pt x="10995" y="10649"/>
                </a:cubicBezTo>
                <a:lnTo>
                  <a:pt x="10995" y="11027"/>
                </a:lnTo>
                <a:lnTo>
                  <a:pt x="6144" y="11027"/>
                </a:lnTo>
                <a:lnTo>
                  <a:pt x="6144" y="10649"/>
                </a:lnTo>
                <a:cubicBezTo>
                  <a:pt x="6144" y="9704"/>
                  <a:pt x="6900" y="8980"/>
                  <a:pt x="7845" y="8980"/>
                </a:cubicBezTo>
                <a:lnTo>
                  <a:pt x="9263" y="8980"/>
                </a:lnTo>
                <a:cubicBezTo>
                  <a:pt x="9298" y="8977"/>
                  <a:pt x="9334" y="8976"/>
                  <a:pt x="9369" y="8976"/>
                </a:cubicBezTo>
                <a:close/>
                <a:moveTo>
                  <a:pt x="1040" y="1"/>
                </a:moveTo>
                <a:cubicBezTo>
                  <a:pt x="473" y="1"/>
                  <a:pt x="0" y="473"/>
                  <a:pt x="0" y="1009"/>
                </a:cubicBezTo>
                <a:lnTo>
                  <a:pt x="0" y="2427"/>
                </a:lnTo>
                <a:cubicBezTo>
                  <a:pt x="0" y="2994"/>
                  <a:pt x="473" y="3466"/>
                  <a:pt x="1040" y="3466"/>
                </a:cubicBezTo>
                <a:lnTo>
                  <a:pt x="1386" y="3466"/>
                </a:lnTo>
                <a:lnTo>
                  <a:pt x="1386" y="4474"/>
                </a:lnTo>
                <a:cubicBezTo>
                  <a:pt x="1386" y="4688"/>
                  <a:pt x="1546" y="4829"/>
                  <a:pt x="1727" y="4829"/>
                </a:cubicBezTo>
                <a:cubicBezTo>
                  <a:pt x="1813" y="4829"/>
                  <a:pt x="1904" y="4797"/>
                  <a:pt x="1985" y="4726"/>
                </a:cubicBezTo>
                <a:lnTo>
                  <a:pt x="3245" y="3466"/>
                </a:lnTo>
                <a:lnTo>
                  <a:pt x="4096" y="3466"/>
                </a:lnTo>
                <a:lnTo>
                  <a:pt x="4096" y="3813"/>
                </a:lnTo>
                <a:cubicBezTo>
                  <a:pt x="4096" y="4348"/>
                  <a:pt x="4568" y="4821"/>
                  <a:pt x="5136" y="4821"/>
                </a:cubicBezTo>
                <a:lnTo>
                  <a:pt x="7057" y="4821"/>
                </a:lnTo>
                <a:lnTo>
                  <a:pt x="7908" y="5672"/>
                </a:lnTo>
                <a:cubicBezTo>
                  <a:pt x="7341" y="5924"/>
                  <a:pt x="6868" y="6522"/>
                  <a:pt x="6868" y="7247"/>
                </a:cubicBezTo>
                <a:cubicBezTo>
                  <a:pt x="6868" y="7625"/>
                  <a:pt x="7026" y="8034"/>
                  <a:pt x="7278" y="8349"/>
                </a:cubicBezTo>
                <a:cubicBezTo>
                  <a:pt x="6648" y="8507"/>
                  <a:pt x="6144" y="8885"/>
                  <a:pt x="5829" y="9452"/>
                </a:cubicBezTo>
                <a:cubicBezTo>
                  <a:pt x="5514" y="8917"/>
                  <a:pt x="5010" y="8539"/>
                  <a:pt x="4411" y="8381"/>
                </a:cubicBezTo>
                <a:cubicBezTo>
                  <a:pt x="4663" y="8066"/>
                  <a:pt x="4821" y="7719"/>
                  <a:pt x="4821" y="7278"/>
                </a:cubicBezTo>
                <a:cubicBezTo>
                  <a:pt x="4821" y="6333"/>
                  <a:pt x="4064" y="5577"/>
                  <a:pt x="3119" y="5577"/>
                </a:cubicBezTo>
                <a:cubicBezTo>
                  <a:pt x="2174" y="5577"/>
                  <a:pt x="1418" y="6333"/>
                  <a:pt x="1418" y="7278"/>
                </a:cubicBezTo>
                <a:cubicBezTo>
                  <a:pt x="1418" y="7719"/>
                  <a:pt x="1576" y="8097"/>
                  <a:pt x="1828" y="8381"/>
                </a:cubicBezTo>
                <a:cubicBezTo>
                  <a:pt x="788" y="8665"/>
                  <a:pt x="32" y="9610"/>
                  <a:pt x="32" y="10712"/>
                </a:cubicBezTo>
                <a:lnTo>
                  <a:pt x="32" y="11374"/>
                </a:lnTo>
                <a:cubicBezTo>
                  <a:pt x="32" y="11563"/>
                  <a:pt x="189" y="11721"/>
                  <a:pt x="410" y="11721"/>
                </a:cubicBezTo>
                <a:lnTo>
                  <a:pt x="11374" y="11721"/>
                </a:lnTo>
                <a:cubicBezTo>
                  <a:pt x="11594" y="11721"/>
                  <a:pt x="11752" y="11563"/>
                  <a:pt x="11752" y="11374"/>
                </a:cubicBezTo>
                <a:lnTo>
                  <a:pt x="11752" y="10712"/>
                </a:lnTo>
                <a:cubicBezTo>
                  <a:pt x="11752" y="9610"/>
                  <a:pt x="10995" y="8665"/>
                  <a:pt x="9956" y="8381"/>
                </a:cubicBezTo>
                <a:cubicBezTo>
                  <a:pt x="10208" y="8066"/>
                  <a:pt x="10365" y="7719"/>
                  <a:pt x="10365" y="7278"/>
                </a:cubicBezTo>
                <a:cubicBezTo>
                  <a:pt x="10365" y="6459"/>
                  <a:pt x="9767" y="5735"/>
                  <a:pt x="8979" y="5577"/>
                </a:cubicBezTo>
                <a:lnTo>
                  <a:pt x="8979" y="4884"/>
                </a:lnTo>
                <a:lnTo>
                  <a:pt x="10649" y="4884"/>
                </a:lnTo>
                <a:lnTo>
                  <a:pt x="10649" y="4821"/>
                </a:lnTo>
                <a:cubicBezTo>
                  <a:pt x="11185" y="4821"/>
                  <a:pt x="11657" y="4348"/>
                  <a:pt x="11657" y="3813"/>
                </a:cubicBezTo>
                <a:lnTo>
                  <a:pt x="11657" y="2395"/>
                </a:lnTo>
                <a:cubicBezTo>
                  <a:pt x="11657" y="1828"/>
                  <a:pt x="11185" y="1355"/>
                  <a:pt x="10649" y="1355"/>
                </a:cubicBezTo>
                <a:lnTo>
                  <a:pt x="7530" y="1355"/>
                </a:lnTo>
                <a:lnTo>
                  <a:pt x="7530" y="1009"/>
                </a:lnTo>
                <a:cubicBezTo>
                  <a:pt x="7530" y="473"/>
                  <a:pt x="7057" y="1"/>
                  <a:pt x="6490"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7"/>
          <p:cNvSpPr/>
          <p:nvPr/>
        </p:nvSpPr>
        <p:spPr>
          <a:xfrm>
            <a:off x="2173675" y="2601194"/>
            <a:ext cx="235270" cy="218405"/>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b="1">
              <a:solidFill>
                <a:srgbClr val="435D74"/>
              </a:solidFill>
            </a:endParaRPr>
          </a:p>
        </p:txBody>
      </p:sp>
      <p:sp>
        <p:nvSpPr>
          <p:cNvPr id="738" name="Google Shape;738;p37"/>
          <p:cNvSpPr/>
          <p:nvPr/>
        </p:nvSpPr>
        <p:spPr>
          <a:xfrm>
            <a:off x="4454675" y="2585600"/>
            <a:ext cx="235281" cy="249580"/>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ECDD"/>
        </a:solidFill>
        <a:effectLst/>
      </p:bgPr>
    </p:bg>
    <p:spTree>
      <p:nvGrpSpPr>
        <p:cNvPr id="1" name="Shape 742"/>
        <p:cNvGrpSpPr/>
        <p:nvPr/>
      </p:nvGrpSpPr>
      <p:grpSpPr>
        <a:xfrm>
          <a:off x="0" y="0"/>
          <a:ext cx="0" cy="0"/>
          <a:chOff x="0" y="0"/>
          <a:chExt cx="0" cy="0"/>
        </a:xfrm>
      </p:grpSpPr>
      <p:sp>
        <p:nvSpPr>
          <p:cNvPr id="743" name="Google Shape;743;p38"/>
          <p:cNvSpPr txBox="1">
            <a:spLocks noGrp="1"/>
          </p:cNvSpPr>
          <p:nvPr>
            <p:ph type="ctrTitle"/>
          </p:nvPr>
        </p:nvSpPr>
        <p:spPr>
          <a:xfrm>
            <a:off x="3324225" y="429825"/>
            <a:ext cx="25728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NOS PARTENAIRES</a:t>
            </a:r>
            <a:endParaRPr/>
          </a:p>
        </p:txBody>
      </p:sp>
      <p:sp>
        <p:nvSpPr>
          <p:cNvPr id="744" name="Google Shape;744;p38"/>
          <p:cNvSpPr txBox="1"/>
          <p:nvPr/>
        </p:nvSpPr>
        <p:spPr>
          <a:xfrm>
            <a:off x="2430600" y="2361300"/>
            <a:ext cx="2278200" cy="4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000">
                <a:solidFill>
                  <a:srgbClr val="123D60"/>
                </a:solidFill>
                <a:latin typeface="Barlow Semi Condensed Light"/>
                <a:ea typeface="Barlow Semi Condensed Light"/>
                <a:cs typeface="Barlow Semi Condensed Light"/>
                <a:sym typeface="Barlow Semi Condensed Light"/>
              </a:rPr>
              <a:t>L’association EuGen est l’organisation intermédiaire et coordinateur international du projet</a:t>
            </a:r>
            <a:endParaRPr sz="1000">
              <a:solidFill>
                <a:srgbClr val="123D60"/>
              </a:solidFill>
              <a:latin typeface="Barlow Semi Condensed Light"/>
              <a:ea typeface="Barlow Semi Condensed Light"/>
              <a:cs typeface="Barlow Semi Condensed Light"/>
              <a:sym typeface="Barlow Semi Condensed Light"/>
            </a:endParaRPr>
          </a:p>
        </p:txBody>
      </p:sp>
      <p:sp>
        <p:nvSpPr>
          <p:cNvPr id="745" name="Google Shape;745;p38"/>
          <p:cNvSpPr txBox="1"/>
          <p:nvPr/>
        </p:nvSpPr>
        <p:spPr>
          <a:xfrm>
            <a:off x="2430600" y="1647592"/>
            <a:ext cx="2141400" cy="408600"/>
          </a:xfrm>
          <a:prstGeom prst="rect">
            <a:avLst/>
          </a:prstGeom>
          <a:noFill/>
          <a:ln>
            <a:noFill/>
          </a:ln>
        </p:spPr>
        <p:txBody>
          <a:bodyPr spcFirstLastPara="1" wrap="square" lIns="91425" tIns="91425" rIns="91425" bIns="91425" anchor="t" anchorCtr="0">
            <a:noAutofit/>
          </a:bodyPr>
          <a:lstStyle/>
          <a:p>
            <a:pPr marL="0" lvl="0" indent="0" algn="l" rtl="0">
              <a:spcBef>
                <a:spcPts val="100"/>
              </a:spcBef>
              <a:spcAft>
                <a:spcPts val="0"/>
              </a:spcAft>
              <a:buClr>
                <a:schemeClr val="dk1"/>
              </a:buClr>
              <a:buFont typeface="Arial"/>
              <a:buNone/>
            </a:pPr>
            <a:r>
              <a:rPr lang="fr" sz="1000" dirty="0">
                <a:solidFill>
                  <a:srgbClr val="123D60"/>
                </a:solidFill>
                <a:latin typeface="Barlow Semi Condensed Light"/>
                <a:ea typeface="Barlow Semi Condensed Light"/>
                <a:cs typeface="Barlow Semi Condensed Light"/>
                <a:sym typeface="Barlow Semi Condensed Light"/>
              </a:rPr>
              <a:t>Il existe déjà 4 consortia en Europe : Italie, Espagne, Portugal et France </a:t>
            </a:r>
            <a:endParaRPr sz="1000" dirty="0">
              <a:solidFill>
                <a:srgbClr val="123D60"/>
              </a:solidFill>
              <a:latin typeface="Barlow Semi Condensed Light"/>
              <a:ea typeface="Barlow Semi Condensed Light"/>
              <a:cs typeface="Barlow Semi Condensed Light"/>
              <a:sym typeface="Barlow Semi Condensed Light"/>
            </a:endParaRPr>
          </a:p>
        </p:txBody>
      </p:sp>
      <p:sp>
        <p:nvSpPr>
          <p:cNvPr id="746" name="Google Shape;746;p38"/>
          <p:cNvSpPr txBox="1"/>
          <p:nvPr/>
        </p:nvSpPr>
        <p:spPr>
          <a:xfrm>
            <a:off x="2430600" y="3097057"/>
            <a:ext cx="2005800" cy="4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000">
                <a:solidFill>
                  <a:srgbClr val="123D60"/>
                </a:solidFill>
                <a:latin typeface="Barlow Semi Condensed Light"/>
                <a:ea typeface="Barlow Semi Condensed Light"/>
                <a:cs typeface="Barlow Semi Condensed Light"/>
                <a:sym typeface="Barlow Semi Condensed Light"/>
              </a:rPr>
              <a:t>Autorité de gestion des bourses Erasmus stage</a:t>
            </a:r>
            <a:endParaRPr sz="1000">
              <a:solidFill>
                <a:srgbClr val="123D60"/>
              </a:solidFill>
              <a:latin typeface="Barlow Semi Condensed Light"/>
              <a:ea typeface="Barlow Semi Condensed Light"/>
              <a:cs typeface="Barlow Semi Condensed Light"/>
              <a:sym typeface="Barlow Semi Condensed Light"/>
            </a:endParaRPr>
          </a:p>
        </p:txBody>
      </p:sp>
      <p:sp>
        <p:nvSpPr>
          <p:cNvPr id="747" name="Google Shape;747;p38"/>
          <p:cNvSpPr/>
          <p:nvPr/>
        </p:nvSpPr>
        <p:spPr>
          <a:xfrm rot="10800000">
            <a:off x="1125694" y="1826350"/>
            <a:ext cx="1304906" cy="0"/>
          </a:xfrm>
          <a:custGeom>
            <a:avLst/>
            <a:gdLst/>
            <a:ahLst/>
            <a:cxnLst/>
            <a:rect l="l" t="t" r="r" b="b"/>
            <a:pathLst>
              <a:path w="4046219" h="120000" extrusionOk="0">
                <a:moveTo>
                  <a:pt x="4046143" y="0"/>
                </a:moveTo>
                <a:lnTo>
                  <a:pt x="0" y="0"/>
                </a:lnTo>
              </a:path>
            </a:pathLst>
          </a:custGeom>
          <a:noFill/>
          <a:ln w="19050" cap="flat" cmpd="sng">
            <a:solidFill>
              <a:srgbClr val="123D60"/>
            </a:solidFill>
            <a:prstDash val="solid"/>
            <a:round/>
            <a:headEnd type="none" w="sm" len="sm"/>
            <a:tailEnd type="diamond"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48" name="Google Shape;748;p38"/>
          <p:cNvSpPr/>
          <p:nvPr/>
        </p:nvSpPr>
        <p:spPr>
          <a:xfrm flipH="1">
            <a:off x="842772" y="1442234"/>
            <a:ext cx="566062" cy="2535996"/>
          </a:xfrm>
          <a:custGeom>
            <a:avLst/>
            <a:gdLst/>
            <a:ahLst/>
            <a:cxnLst/>
            <a:rect l="l" t="t" r="r" b="b"/>
            <a:pathLst>
              <a:path w="1178559" h="5280025" extrusionOk="0">
                <a:moveTo>
                  <a:pt x="589000" y="0"/>
                </a:moveTo>
                <a:lnTo>
                  <a:pt x="0" y="408266"/>
                </a:lnTo>
                <a:lnTo>
                  <a:pt x="0" y="5279859"/>
                </a:lnTo>
                <a:lnTo>
                  <a:pt x="1178001" y="5279859"/>
                </a:lnTo>
                <a:lnTo>
                  <a:pt x="1178001" y="408266"/>
                </a:lnTo>
                <a:lnTo>
                  <a:pt x="589000" y="0"/>
                </a:lnTo>
                <a:close/>
              </a:path>
            </a:pathLst>
          </a:custGeom>
          <a:solidFill>
            <a:srgbClr val="123D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49" name="Google Shape;749;p38"/>
          <p:cNvSpPr/>
          <p:nvPr/>
        </p:nvSpPr>
        <p:spPr>
          <a:xfrm rot="10800000">
            <a:off x="1125694" y="2523894"/>
            <a:ext cx="1304906" cy="0"/>
          </a:xfrm>
          <a:custGeom>
            <a:avLst/>
            <a:gdLst/>
            <a:ahLst/>
            <a:cxnLst/>
            <a:rect l="l" t="t" r="r" b="b"/>
            <a:pathLst>
              <a:path w="4046219" h="120000" extrusionOk="0">
                <a:moveTo>
                  <a:pt x="4046143" y="0"/>
                </a:moveTo>
                <a:lnTo>
                  <a:pt x="0" y="0"/>
                </a:lnTo>
              </a:path>
            </a:pathLst>
          </a:custGeom>
          <a:noFill/>
          <a:ln w="19050" cap="flat" cmpd="sng">
            <a:solidFill>
              <a:srgbClr val="F46C68"/>
            </a:solidFill>
            <a:prstDash val="solid"/>
            <a:round/>
            <a:headEnd type="none" w="sm" len="sm"/>
            <a:tailEnd type="diamond"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50" name="Google Shape;750;p38"/>
          <p:cNvSpPr/>
          <p:nvPr/>
        </p:nvSpPr>
        <p:spPr>
          <a:xfrm flipH="1">
            <a:off x="1125668" y="2133116"/>
            <a:ext cx="566062" cy="1865931"/>
          </a:xfrm>
          <a:custGeom>
            <a:avLst/>
            <a:gdLst/>
            <a:ahLst/>
            <a:cxnLst/>
            <a:rect l="l" t="t" r="r" b="b"/>
            <a:pathLst>
              <a:path w="1178559" h="3884929" extrusionOk="0">
                <a:moveTo>
                  <a:pt x="589000" y="0"/>
                </a:moveTo>
                <a:lnTo>
                  <a:pt x="0" y="408266"/>
                </a:lnTo>
                <a:lnTo>
                  <a:pt x="0" y="3884307"/>
                </a:lnTo>
                <a:lnTo>
                  <a:pt x="1178001" y="3884307"/>
                </a:lnTo>
                <a:lnTo>
                  <a:pt x="1178001" y="408266"/>
                </a:lnTo>
                <a:lnTo>
                  <a:pt x="589000" y="0"/>
                </a:lnTo>
                <a:close/>
              </a:path>
            </a:pathLst>
          </a:custGeom>
          <a:solidFill>
            <a:srgbClr val="F46C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cxnSp>
        <p:nvCxnSpPr>
          <p:cNvPr id="751" name="Google Shape;751;p38"/>
          <p:cNvCxnSpPr/>
          <p:nvPr/>
        </p:nvCxnSpPr>
        <p:spPr>
          <a:xfrm>
            <a:off x="1448975" y="3200900"/>
            <a:ext cx="981300" cy="0"/>
          </a:xfrm>
          <a:prstGeom prst="straightConnector1">
            <a:avLst/>
          </a:prstGeom>
          <a:noFill/>
          <a:ln w="19050" cap="flat" cmpd="sng">
            <a:solidFill>
              <a:srgbClr val="FFFFFF"/>
            </a:solidFill>
            <a:prstDash val="solid"/>
            <a:round/>
            <a:headEnd type="none" w="sm" len="sm"/>
            <a:tailEnd type="diamond" w="sm" len="sm"/>
          </a:ln>
        </p:spPr>
      </p:cxnSp>
      <p:sp>
        <p:nvSpPr>
          <p:cNvPr id="752" name="Google Shape;752;p38"/>
          <p:cNvSpPr/>
          <p:nvPr/>
        </p:nvSpPr>
        <p:spPr>
          <a:xfrm flipH="1">
            <a:off x="1408564" y="2723182"/>
            <a:ext cx="566062" cy="1255036"/>
          </a:xfrm>
          <a:custGeom>
            <a:avLst/>
            <a:gdLst/>
            <a:ahLst/>
            <a:cxnLst/>
            <a:rect l="l" t="t" r="r" b="b"/>
            <a:pathLst>
              <a:path w="1178559" h="2613025" extrusionOk="0">
                <a:moveTo>
                  <a:pt x="589000" y="0"/>
                </a:moveTo>
                <a:lnTo>
                  <a:pt x="0" y="408254"/>
                </a:lnTo>
                <a:lnTo>
                  <a:pt x="0" y="2612885"/>
                </a:lnTo>
                <a:lnTo>
                  <a:pt x="1178001" y="2612885"/>
                </a:lnTo>
                <a:lnTo>
                  <a:pt x="1178001" y="408254"/>
                </a:lnTo>
                <a:lnTo>
                  <a:pt x="58900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53" name="Google Shape;753;p38"/>
          <p:cNvSpPr txBox="1"/>
          <p:nvPr/>
        </p:nvSpPr>
        <p:spPr>
          <a:xfrm>
            <a:off x="2430600" y="2180825"/>
            <a:ext cx="1688400" cy="2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000">
                <a:solidFill>
                  <a:srgbClr val="123D60"/>
                </a:solidFill>
                <a:latin typeface="Anton"/>
                <a:ea typeface="Anton"/>
                <a:cs typeface="Anton"/>
                <a:sym typeface="Anton"/>
              </a:rPr>
              <a:t>European Generation (EuGen)</a:t>
            </a:r>
            <a:endParaRPr sz="1000">
              <a:solidFill>
                <a:srgbClr val="123D60"/>
              </a:solidFill>
              <a:latin typeface="Anton"/>
              <a:ea typeface="Anton"/>
              <a:cs typeface="Anton"/>
              <a:sym typeface="Anton"/>
            </a:endParaRPr>
          </a:p>
        </p:txBody>
      </p:sp>
      <p:sp>
        <p:nvSpPr>
          <p:cNvPr id="754" name="Google Shape;754;p38"/>
          <p:cNvSpPr txBox="1"/>
          <p:nvPr/>
        </p:nvSpPr>
        <p:spPr>
          <a:xfrm>
            <a:off x="2430600" y="1467125"/>
            <a:ext cx="1493700" cy="266100"/>
          </a:xfrm>
          <a:prstGeom prst="rect">
            <a:avLst/>
          </a:prstGeom>
          <a:noFill/>
          <a:ln>
            <a:noFill/>
          </a:ln>
        </p:spPr>
        <p:txBody>
          <a:bodyPr spcFirstLastPara="1" wrap="square" lIns="91425" tIns="91425" rIns="91425" bIns="91425" anchor="t" anchorCtr="0">
            <a:noAutofit/>
          </a:bodyPr>
          <a:lstStyle/>
          <a:p>
            <a:pPr marL="0" lvl="0" indent="0" algn="l" rtl="0">
              <a:spcBef>
                <a:spcPts val="100"/>
              </a:spcBef>
              <a:spcAft>
                <a:spcPts val="0"/>
              </a:spcAft>
              <a:buClr>
                <a:schemeClr val="dk1"/>
              </a:buClr>
              <a:buFont typeface="Arial"/>
              <a:buNone/>
            </a:pPr>
            <a:r>
              <a:rPr lang="fr" sz="1000">
                <a:solidFill>
                  <a:srgbClr val="123D60"/>
                </a:solidFill>
                <a:latin typeface="Anton"/>
                <a:ea typeface="Anton"/>
                <a:cs typeface="Anton"/>
                <a:sym typeface="Anton"/>
              </a:rPr>
              <a:t>EU4EU Europe</a:t>
            </a:r>
            <a:endParaRPr sz="1000">
              <a:solidFill>
                <a:srgbClr val="123D60"/>
              </a:solidFill>
              <a:latin typeface="Anton"/>
              <a:ea typeface="Anton"/>
              <a:cs typeface="Anton"/>
              <a:sym typeface="Anton"/>
            </a:endParaRPr>
          </a:p>
        </p:txBody>
      </p:sp>
      <p:sp>
        <p:nvSpPr>
          <p:cNvPr id="755" name="Google Shape;755;p38"/>
          <p:cNvSpPr txBox="1"/>
          <p:nvPr/>
        </p:nvSpPr>
        <p:spPr>
          <a:xfrm>
            <a:off x="2430600" y="2916575"/>
            <a:ext cx="1688400" cy="2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000">
                <a:solidFill>
                  <a:srgbClr val="123D60"/>
                </a:solidFill>
                <a:latin typeface="Anton"/>
                <a:ea typeface="Anton"/>
                <a:cs typeface="Anton"/>
                <a:sym typeface="Anton"/>
              </a:rPr>
              <a:t>Agence Erasmus+ France</a:t>
            </a:r>
            <a:endParaRPr sz="1000">
              <a:solidFill>
                <a:srgbClr val="123D60"/>
              </a:solidFill>
              <a:latin typeface="Anton"/>
              <a:ea typeface="Anton"/>
              <a:cs typeface="Anton"/>
              <a:sym typeface="Anton"/>
            </a:endParaRPr>
          </a:p>
        </p:txBody>
      </p:sp>
      <p:sp>
        <p:nvSpPr>
          <p:cNvPr id="756" name="Google Shape;756;p38"/>
          <p:cNvSpPr/>
          <p:nvPr/>
        </p:nvSpPr>
        <p:spPr>
          <a:xfrm rot="830219">
            <a:off x="5896894" y="1922211"/>
            <a:ext cx="69435" cy="31731"/>
          </a:xfrm>
          <a:custGeom>
            <a:avLst/>
            <a:gdLst/>
            <a:ahLst/>
            <a:cxnLst/>
            <a:rect l="l" t="t" r="r" b="b"/>
            <a:pathLst>
              <a:path w="1151" h="526" extrusionOk="0">
                <a:moveTo>
                  <a:pt x="526" y="1"/>
                </a:moveTo>
                <a:cubicBezTo>
                  <a:pt x="201" y="101"/>
                  <a:pt x="1" y="226"/>
                  <a:pt x="1" y="526"/>
                </a:cubicBezTo>
                <a:cubicBezTo>
                  <a:pt x="201" y="526"/>
                  <a:pt x="426" y="426"/>
                  <a:pt x="526" y="426"/>
                </a:cubicBezTo>
                <a:lnTo>
                  <a:pt x="1151" y="426"/>
                </a:lnTo>
                <a:cubicBezTo>
                  <a:pt x="1051" y="101"/>
                  <a:pt x="726" y="1"/>
                  <a:pt x="526" y="1"/>
                </a:cubicBez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7047744" y="1867515"/>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8"/>
          <p:cNvSpPr/>
          <p:nvPr/>
        </p:nvSpPr>
        <p:spPr>
          <a:xfrm>
            <a:off x="7176344" y="1867515"/>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8"/>
          <p:cNvSpPr/>
          <p:nvPr/>
        </p:nvSpPr>
        <p:spPr>
          <a:xfrm>
            <a:off x="0" y="3977825"/>
            <a:ext cx="9144000" cy="1165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8"/>
          <p:cNvSpPr/>
          <p:nvPr/>
        </p:nvSpPr>
        <p:spPr>
          <a:xfrm>
            <a:off x="4815693" y="4372515"/>
            <a:ext cx="3468145" cy="194608"/>
          </a:xfrm>
          <a:custGeom>
            <a:avLst/>
            <a:gdLst/>
            <a:ahLst/>
            <a:cxnLst/>
            <a:rect l="l" t="t" r="r" b="b"/>
            <a:pathLst>
              <a:path w="57491" h="3226" extrusionOk="0">
                <a:moveTo>
                  <a:pt x="28746" y="1"/>
                </a:moveTo>
                <a:cubicBezTo>
                  <a:pt x="24896" y="1"/>
                  <a:pt x="21347" y="101"/>
                  <a:pt x="18023" y="101"/>
                </a:cubicBezTo>
                <a:lnTo>
                  <a:pt x="18648" y="1251"/>
                </a:lnTo>
                <a:lnTo>
                  <a:pt x="17498" y="1251"/>
                </a:lnTo>
                <a:lnTo>
                  <a:pt x="16973" y="426"/>
                </a:lnTo>
                <a:lnTo>
                  <a:pt x="16973" y="626"/>
                </a:lnTo>
                <a:lnTo>
                  <a:pt x="16473" y="626"/>
                </a:lnTo>
                <a:lnTo>
                  <a:pt x="16348" y="226"/>
                </a:lnTo>
                <a:lnTo>
                  <a:pt x="13548" y="226"/>
                </a:lnTo>
                <a:lnTo>
                  <a:pt x="13648" y="1676"/>
                </a:lnTo>
                <a:lnTo>
                  <a:pt x="13448" y="326"/>
                </a:lnTo>
                <a:cubicBezTo>
                  <a:pt x="5325" y="526"/>
                  <a:pt x="1" y="1051"/>
                  <a:pt x="1" y="1576"/>
                </a:cubicBezTo>
                <a:cubicBezTo>
                  <a:pt x="1" y="2500"/>
                  <a:pt x="12824" y="3225"/>
                  <a:pt x="28746" y="3225"/>
                </a:cubicBezTo>
                <a:cubicBezTo>
                  <a:pt x="44593" y="3225"/>
                  <a:pt x="57491" y="2500"/>
                  <a:pt x="57491" y="1576"/>
                </a:cubicBezTo>
                <a:cubicBezTo>
                  <a:pt x="57491" y="1051"/>
                  <a:pt x="52292" y="526"/>
                  <a:pt x="44368" y="326"/>
                </a:cubicBezTo>
                <a:lnTo>
                  <a:pt x="44068" y="1775"/>
                </a:lnTo>
                <a:lnTo>
                  <a:pt x="43543" y="1775"/>
                </a:lnTo>
                <a:lnTo>
                  <a:pt x="43743" y="226"/>
                </a:lnTo>
                <a:cubicBezTo>
                  <a:pt x="39369" y="101"/>
                  <a:pt x="34170" y="1"/>
                  <a:pt x="28746" y="1"/>
                </a:cubicBezTo>
                <a:close/>
              </a:path>
            </a:pathLst>
          </a:custGeom>
          <a:solidFill>
            <a:srgbClr val="123D60">
              <a:alpha val="292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8"/>
          <p:cNvSpPr/>
          <p:nvPr/>
        </p:nvSpPr>
        <p:spPr>
          <a:xfrm>
            <a:off x="7335371" y="3549252"/>
            <a:ext cx="660498" cy="861019"/>
          </a:xfrm>
          <a:custGeom>
            <a:avLst/>
            <a:gdLst/>
            <a:ahLst/>
            <a:cxnLst/>
            <a:rect l="l" t="t" r="r" b="b"/>
            <a:pathLst>
              <a:path w="10949" h="14273" extrusionOk="0">
                <a:moveTo>
                  <a:pt x="0" y="0"/>
                </a:moveTo>
                <a:lnTo>
                  <a:pt x="0" y="3025"/>
                </a:lnTo>
                <a:lnTo>
                  <a:pt x="8224" y="3025"/>
                </a:lnTo>
                <a:lnTo>
                  <a:pt x="10424" y="14273"/>
                </a:lnTo>
                <a:lnTo>
                  <a:pt x="10949" y="14273"/>
                </a:lnTo>
                <a:lnTo>
                  <a:pt x="9474" y="750"/>
                </a:lnTo>
                <a:lnTo>
                  <a:pt x="0" y="0"/>
                </a:ln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8"/>
          <p:cNvSpPr/>
          <p:nvPr/>
        </p:nvSpPr>
        <p:spPr>
          <a:xfrm>
            <a:off x="7241866" y="3549252"/>
            <a:ext cx="665023" cy="924360"/>
          </a:xfrm>
          <a:custGeom>
            <a:avLst/>
            <a:gdLst/>
            <a:ahLst/>
            <a:cxnLst/>
            <a:rect l="l" t="t" r="r" b="b"/>
            <a:pathLst>
              <a:path w="11024" h="15323" extrusionOk="0">
                <a:moveTo>
                  <a:pt x="11024" y="0"/>
                </a:moveTo>
                <a:lnTo>
                  <a:pt x="1450" y="750"/>
                </a:lnTo>
                <a:lnTo>
                  <a:pt x="1" y="14273"/>
                </a:lnTo>
                <a:lnTo>
                  <a:pt x="501" y="14273"/>
                </a:lnTo>
                <a:lnTo>
                  <a:pt x="2375" y="3450"/>
                </a:lnTo>
                <a:lnTo>
                  <a:pt x="3850" y="3875"/>
                </a:lnTo>
                <a:lnTo>
                  <a:pt x="3325" y="15323"/>
                </a:lnTo>
                <a:lnTo>
                  <a:pt x="5500" y="2825"/>
                </a:lnTo>
                <a:lnTo>
                  <a:pt x="11024" y="0"/>
                </a:ln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8"/>
          <p:cNvSpPr/>
          <p:nvPr/>
        </p:nvSpPr>
        <p:spPr>
          <a:xfrm>
            <a:off x="7535893" y="3624659"/>
            <a:ext cx="660498" cy="854986"/>
          </a:xfrm>
          <a:custGeom>
            <a:avLst/>
            <a:gdLst/>
            <a:ahLst/>
            <a:cxnLst/>
            <a:rect l="l" t="t" r="r" b="b"/>
            <a:pathLst>
              <a:path w="10949" h="14173" extrusionOk="0">
                <a:moveTo>
                  <a:pt x="1" y="0"/>
                </a:moveTo>
                <a:lnTo>
                  <a:pt x="1" y="3024"/>
                </a:lnTo>
                <a:lnTo>
                  <a:pt x="8124" y="3024"/>
                </a:lnTo>
                <a:lnTo>
                  <a:pt x="10424" y="14172"/>
                </a:lnTo>
                <a:lnTo>
                  <a:pt x="10949" y="14172"/>
                </a:lnTo>
                <a:lnTo>
                  <a:pt x="9499" y="425"/>
                </a:lnTo>
                <a:lnTo>
                  <a:pt x="1" y="0"/>
                </a:lnTo>
                <a:close/>
              </a:path>
            </a:pathLst>
          </a:custGeom>
          <a:solidFill>
            <a:srgbClr val="29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8"/>
          <p:cNvSpPr/>
          <p:nvPr/>
        </p:nvSpPr>
        <p:spPr>
          <a:xfrm>
            <a:off x="7442449" y="3624659"/>
            <a:ext cx="658990" cy="854986"/>
          </a:xfrm>
          <a:custGeom>
            <a:avLst/>
            <a:gdLst/>
            <a:ahLst/>
            <a:cxnLst/>
            <a:rect l="l" t="t" r="r" b="b"/>
            <a:pathLst>
              <a:path w="10924" h="14173" extrusionOk="0">
                <a:moveTo>
                  <a:pt x="10923" y="0"/>
                </a:moveTo>
                <a:lnTo>
                  <a:pt x="1450" y="750"/>
                </a:lnTo>
                <a:lnTo>
                  <a:pt x="0" y="14172"/>
                </a:lnTo>
                <a:lnTo>
                  <a:pt x="525" y="14172"/>
                </a:lnTo>
                <a:lnTo>
                  <a:pt x="2600" y="2924"/>
                </a:lnTo>
                <a:lnTo>
                  <a:pt x="10923" y="3024"/>
                </a:lnTo>
                <a:lnTo>
                  <a:pt x="10923" y="0"/>
                </a:lnTo>
                <a:close/>
              </a:path>
            </a:pathLst>
          </a:custGeom>
          <a:solidFill>
            <a:srgbClr val="29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8"/>
          <p:cNvSpPr/>
          <p:nvPr/>
        </p:nvSpPr>
        <p:spPr>
          <a:xfrm>
            <a:off x="7303700" y="2629769"/>
            <a:ext cx="1069140" cy="1040124"/>
          </a:xfrm>
          <a:custGeom>
            <a:avLst/>
            <a:gdLst/>
            <a:ahLst/>
            <a:cxnLst/>
            <a:rect l="l" t="t" r="r" b="b"/>
            <a:pathLst>
              <a:path w="17723" h="17242" extrusionOk="0">
                <a:moveTo>
                  <a:pt x="14695" y="0"/>
                </a:moveTo>
                <a:cubicBezTo>
                  <a:pt x="13157" y="0"/>
                  <a:pt x="12309" y="588"/>
                  <a:pt x="11773" y="2644"/>
                </a:cubicBezTo>
                <a:cubicBezTo>
                  <a:pt x="11249" y="5044"/>
                  <a:pt x="9274" y="15242"/>
                  <a:pt x="9274" y="15242"/>
                </a:cubicBezTo>
                <a:lnTo>
                  <a:pt x="725" y="15142"/>
                </a:lnTo>
                <a:cubicBezTo>
                  <a:pt x="725" y="15142"/>
                  <a:pt x="1" y="15242"/>
                  <a:pt x="1" y="15992"/>
                </a:cubicBezTo>
                <a:cubicBezTo>
                  <a:pt x="1" y="16617"/>
                  <a:pt x="3850" y="17242"/>
                  <a:pt x="3850" y="17242"/>
                </a:cubicBezTo>
                <a:lnTo>
                  <a:pt x="13023" y="17242"/>
                </a:lnTo>
                <a:cubicBezTo>
                  <a:pt x="13023" y="17242"/>
                  <a:pt x="13748" y="17117"/>
                  <a:pt x="14273" y="15767"/>
                </a:cubicBezTo>
                <a:lnTo>
                  <a:pt x="17098" y="2969"/>
                </a:lnTo>
                <a:cubicBezTo>
                  <a:pt x="17098" y="2969"/>
                  <a:pt x="17722" y="370"/>
                  <a:pt x="15523" y="45"/>
                </a:cubicBezTo>
                <a:cubicBezTo>
                  <a:pt x="15226" y="16"/>
                  <a:pt x="14951" y="0"/>
                  <a:pt x="14695" y="0"/>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8"/>
          <p:cNvSpPr/>
          <p:nvPr/>
        </p:nvSpPr>
        <p:spPr>
          <a:xfrm>
            <a:off x="7329338" y="3543219"/>
            <a:ext cx="696693" cy="81439"/>
          </a:xfrm>
          <a:custGeom>
            <a:avLst/>
            <a:gdLst/>
            <a:ahLst/>
            <a:cxnLst/>
            <a:rect l="l" t="t" r="r" b="b"/>
            <a:pathLst>
              <a:path w="11549" h="1350" extrusionOk="0">
                <a:moveTo>
                  <a:pt x="300" y="0"/>
                </a:moveTo>
                <a:cubicBezTo>
                  <a:pt x="300" y="0"/>
                  <a:pt x="200" y="0"/>
                  <a:pt x="0" y="100"/>
                </a:cubicBezTo>
                <a:cubicBezTo>
                  <a:pt x="1450" y="1250"/>
                  <a:pt x="4050" y="1350"/>
                  <a:pt x="4050" y="1350"/>
                </a:cubicBezTo>
                <a:lnTo>
                  <a:pt x="11548" y="1250"/>
                </a:lnTo>
                <a:lnTo>
                  <a:pt x="8849" y="100"/>
                </a:lnTo>
                <a:lnTo>
                  <a:pt x="300" y="0"/>
                </a:lnTo>
                <a:close/>
              </a:path>
            </a:pathLst>
          </a:custGeom>
          <a:solidFill>
            <a:srgbClr val="EF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7863099" y="2630071"/>
            <a:ext cx="446405" cy="989209"/>
          </a:xfrm>
          <a:custGeom>
            <a:avLst/>
            <a:gdLst/>
            <a:ahLst/>
            <a:cxnLst/>
            <a:rect l="l" t="t" r="r" b="b"/>
            <a:pathLst>
              <a:path w="7400" h="16398" extrusionOk="0">
                <a:moveTo>
                  <a:pt x="5410" y="1"/>
                </a:moveTo>
                <a:cubicBezTo>
                  <a:pt x="3818" y="1"/>
                  <a:pt x="2959" y="653"/>
                  <a:pt x="2500" y="2639"/>
                </a:cubicBezTo>
                <a:cubicBezTo>
                  <a:pt x="1976" y="5039"/>
                  <a:pt x="1" y="15237"/>
                  <a:pt x="1" y="15237"/>
                </a:cubicBezTo>
                <a:lnTo>
                  <a:pt x="2700" y="16387"/>
                </a:lnTo>
                <a:cubicBezTo>
                  <a:pt x="2700" y="16387"/>
                  <a:pt x="2734" y="16397"/>
                  <a:pt x="2793" y="16397"/>
                </a:cubicBezTo>
                <a:cubicBezTo>
                  <a:pt x="3012" y="16397"/>
                  <a:pt x="3583" y="16257"/>
                  <a:pt x="4075" y="14937"/>
                </a:cubicBezTo>
                <a:lnTo>
                  <a:pt x="6975" y="2639"/>
                </a:lnTo>
                <a:cubicBezTo>
                  <a:pt x="6975" y="2639"/>
                  <a:pt x="7400" y="765"/>
                  <a:pt x="6150" y="40"/>
                </a:cubicBezTo>
                <a:cubicBezTo>
                  <a:pt x="5887" y="15"/>
                  <a:pt x="5641" y="1"/>
                  <a:pt x="5410" y="1"/>
                </a:cubicBezTo>
                <a:close/>
              </a:path>
            </a:pathLst>
          </a:custGeom>
          <a:solidFill>
            <a:srgbClr val="EF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7686707" y="3235619"/>
            <a:ext cx="428307" cy="389036"/>
          </a:xfrm>
          <a:custGeom>
            <a:avLst/>
            <a:gdLst/>
            <a:ahLst/>
            <a:cxnLst/>
            <a:rect l="l" t="t" r="r" b="b"/>
            <a:pathLst>
              <a:path w="7100" h="6449" extrusionOk="0">
                <a:moveTo>
                  <a:pt x="750" y="0"/>
                </a:moveTo>
                <a:lnTo>
                  <a:pt x="0" y="5324"/>
                </a:lnTo>
                <a:lnTo>
                  <a:pt x="5325" y="6449"/>
                </a:lnTo>
                <a:lnTo>
                  <a:pt x="6674" y="6249"/>
                </a:lnTo>
                <a:cubicBezTo>
                  <a:pt x="6674" y="6249"/>
                  <a:pt x="6774" y="4999"/>
                  <a:pt x="6999" y="2925"/>
                </a:cubicBezTo>
                <a:cubicBezTo>
                  <a:pt x="7099" y="725"/>
                  <a:pt x="6874" y="525"/>
                  <a:pt x="6874" y="525"/>
                </a:cubicBezTo>
                <a:lnTo>
                  <a:pt x="750" y="0"/>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8"/>
          <p:cNvSpPr/>
          <p:nvPr/>
        </p:nvSpPr>
        <p:spPr>
          <a:xfrm>
            <a:off x="8025978" y="3618626"/>
            <a:ext cx="60" cy="60"/>
          </a:xfrm>
          <a:custGeom>
            <a:avLst/>
            <a:gdLst/>
            <a:ahLst/>
            <a:cxnLst/>
            <a:rect l="l" t="t" r="r" b="b"/>
            <a:pathLst>
              <a:path w="1" h="1" extrusionOk="0">
                <a:moveTo>
                  <a:pt x="0" y="0"/>
                </a:moveTo>
                <a:lnTo>
                  <a:pt x="0" y="0"/>
                </a:lnTo>
                <a:close/>
              </a:path>
            </a:pathLst>
          </a:custGeom>
          <a:solidFill>
            <a:srgbClr val="F1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8"/>
          <p:cNvSpPr/>
          <p:nvPr/>
        </p:nvSpPr>
        <p:spPr>
          <a:xfrm>
            <a:off x="8025978" y="3618626"/>
            <a:ext cx="19666" cy="60"/>
          </a:xfrm>
          <a:custGeom>
            <a:avLst/>
            <a:gdLst/>
            <a:ahLst/>
            <a:cxnLst/>
            <a:rect l="l" t="t" r="r" b="b"/>
            <a:pathLst>
              <a:path w="326" h="1" extrusionOk="0">
                <a:moveTo>
                  <a:pt x="325" y="0"/>
                </a:moveTo>
                <a:lnTo>
                  <a:pt x="0" y="0"/>
                </a:lnTo>
                <a:lnTo>
                  <a:pt x="0" y="0"/>
                </a:lnTo>
                <a:lnTo>
                  <a:pt x="0" y="0"/>
                </a:lnTo>
                <a:lnTo>
                  <a:pt x="325" y="0"/>
                </a:lnTo>
                <a:close/>
              </a:path>
            </a:pathLst>
          </a:custGeom>
          <a:solidFill>
            <a:srgbClr val="F1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8"/>
          <p:cNvSpPr/>
          <p:nvPr/>
        </p:nvSpPr>
        <p:spPr>
          <a:xfrm>
            <a:off x="8013925" y="3261250"/>
            <a:ext cx="95049" cy="357381"/>
          </a:xfrm>
          <a:custGeom>
            <a:avLst/>
            <a:gdLst/>
            <a:ahLst/>
            <a:cxnLst/>
            <a:rect l="l" t="t" r="r" b="b"/>
            <a:pathLst>
              <a:path w="1576" h="5925" extrusionOk="0">
                <a:moveTo>
                  <a:pt x="325" y="0"/>
                </a:moveTo>
                <a:lnTo>
                  <a:pt x="325" y="200"/>
                </a:lnTo>
                <a:cubicBezTo>
                  <a:pt x="0" y="3324"/>
                  <a:pt x="0" y="5399"/>
                  <a:pt x="0" y="5924"/>
                </a:cubicBezTo>
                <a:lnTo>
                  <a:pt x="525" y="5924"/>
                </a:lnTo>
                <a:lnTo>
                  <a:pt x="1250" y="5824"/>
                </a:lnTo>
                <a:cubicBezTo>
                  <a:pt x="1250" y="5824"/>
                  <a:pt x="1350" y="4574"/>
                  <a:pt x="1575" y="2500"/>
                </a:cubicBezTo>
                <a:lnTo>
                  <a:pt x="1575" y="1025"/>
                </a:lnTo>
                <a:cubicBezTo>
                  <a:pt x="1575" y="200"/>
                  <a:pt x="1450" y="100"/>
                  <a:pt x="1450" y="100"/>
                </a:cubicBezTo>
                <a:lnTo>
                  <a:pt x="325" y="0"/>
                </a:ln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8"/>
          <p:cNvSpPr/>
          <p:nvPr/>
        </p:nvSpPr>
        <p:spPr>
          <a:xfrm>
            <a:off x="7837521" y="3185850"/>
            <a:ext cx="158353" cy="182483"/>
          </a:xfrm>
          <a:custGeom>
            <a:avLst/>
            <a:gdLst/>
            <a:ahLst/>
            <a:cxnLst/>
            <a:rect l="l" t="t" r="r" b="b"/>
            <a:pathLst>
              <a:path w="2625" h="3025" extrusionOk="0">
                <a:moveTo>
                  <a:pt x="850" y="625"/>
                </a:moveTo>
                <a:lnTo>
                  <a:pt x="1887" y="715"/>
                </a:lnTo>
                <a:lnTo>
                  <a:pt x="1887" y="715"/>
                </a:lnTo>
                <a:lnTo>
                  <a:pt x="1875" y="725"/>
                </a:lnTo>
                <a:cubicBezTo>
                  <a:pt x="1875" y="725"/>
                  <a:pt x="2000" y="725"/>
                  <a:pt x="2000" y="825"/>
                </a:cubicBezTo>
                <a:lnTo>
                  <a:pt x="1775" y="2275"/>
                </a:lnTo>
                <a:lnTo>
                  <a:pt x="1775" y="2400"/>
                </a:lnTo>
                <a:lnTo>
                  <a:pt x="625" y="2275"/>
                </a:lnTo>
                <a:lnTo>
                  <a:pt x="750" y="2275"/>
                </a:lnTo>
                <a:lnTo>
                  <a:pt x="625" y="2175"/>
                </a:lnTo>
                <a:lnTo>
                  <a:pt x="850" y="725"/>
                </a:lnTo>
                <a:lnTo>
                  <a:pt x="850" y="625"/>
                </a:lnTo>
                <a:close/>
                <a:moveTo>
                  <a:pt x="850" y="0"/>
                </a:moveTo>
                <a:cubicBezTo>
                  <a:pt x="625" y="0"/>
                  <a:pt x="425" y="100"/>
                  <a:pt x="325" y="200"/>
                </a:cubicBezTo>
                <a:cubicBezTo>
                  <a:pt x="225" y="300"/>
                  <a:pt x="225" y="525"/>
                  <a:pt x="125" y="725"/>
                </a:cubicBezTo>
                <a:lnTo>
                  <a:pt x="0" y="2075"/>
                </a:lnTo>
                <a:lnTo>
                  <a:pt x="0" y="2175"/>
                </a:lnTo>
                <a:cubicBezTo>
                  <a:pt x="0" y="2275"/>
                  <a:pt x="125" y="2500"/>
                  <a:pt x="225" y="2600"/>
                </a:cubicBezTo>
                <a:cubicBezTo>
                  <a:pt x="225" y="2700"/>
                  <a:pt x="425" y="2900"/>
                  <a:pt x="625" y="2900"/>
                </a:cubicBezTo>
                <a:lnTo>
                  <a:pt x="1775" y="3025"/>
                </a:lnTo>
                <a:cubicBezTo>
                  <a:pt x="2000" y="3025"/>
                  <a:pt x="2200" y="2900"/>
                  <a:pt x="2300" y="2800"/>
                </a:cubicBezTo>
                <a:cubicBezTo>
                  <a:pt x="2400" y="2600"/>
                  <a:pt x="2400" y="2500"/>
                  <a:pt x="2400" y="2275"/>
                </a:cubicBezTo>
                <a:lnTo>
                  <a:pt x="2625" y="925"/>
                </a:lnTo>
                <a:lnTo>
                  <a:pt x="2625" y="825"/>
                </a:lnTo>
                <a:cubicBezTo>
                  <a:pt x="2625" y="625"/>
                  <a:pt x="2500" y="525"/>
                  <a:pt x="2400" y="400"/>
                </a:cubicBezTo>
                <a:cubicBezTo>
                  <a:pt x="2300" y="200"/>
                  <a:pt x="2200" y="100"/>
                  <a:pt x="2000" y="100"/>
                </a:cubicBezTo>
                <a:lnTo>
                  <a:pt x="850" y="0"/>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8"/>
          <p:cNvSpPr/>
          <p:nvPr/>
        </p:nvSpPr>
        <p:spPr>
          <a:xfrm>
            <a:off x="5085589" y="3549252"/>
            <a:ext cx="660559" cy="861019"/>
          </a:xfrm>
          <a:custGeom>
            <a:avLst/>
            <a:gdLst/>
            <a:ahLst/>
            <a:cxnLst/>
            <a:rect l="l" t="t" r="r" b="b"/>
            <a:pathLst>
              <a:path w="10950" h="14273" extrusionOk="0">
                <a:moveTo>
                  <a:pt x="10949" y="0"/>
                </a:moveTo>
                <a:lnTo>
                  <a:pt x="1476" y="750"/>
                </a:lnTo>
                <a:lnTo>
                  <a:pt x="1" y="14273"/>
                </a:lnTo>
                <a:lnTo>
                  <a:pt x="526" y="14273"/>
                </a:lnTo>
                <a:lnTo>
                  <a:pt x="2825" y="3025"/>
                </a:lnTo>
                <a:lnTo>
                  <a:pt x="10949" y="3025"/>
                </a:lnTo>
                <a:lnTo>
                  <a:pt x="10949" y="0"/>
                </a:ln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8"/>
          <p:cNvSpPr/>
          <p:nvPr/>
        </p:nvSpPr>
        <p:spPr>
          <a:xfrm>
            <a:off x="5180602" y="3549252"/>
            <a:ext cx="658990" cy="924360"/>
          </a:xfrm>
          <a:custGeom>
            <a:avLst/>
            <a:gdLst/>
            <a:ahLst/>
            <a:cxnLst/>
            <a:rect l="l" t="t" r="r" b="b"/>
            <a:pathLst>
              <a:path w="10924" h="15323" extrusionOk="0">
                <a:moveTo>
                  <a:pt x="1" y="0"/>
                </a:moveTo>
                <a:lnTo>
                  <a:pt x="5425" y="2825"/>
                </a:lnTo>
                <a:lnTo>
                  <a:pt x="7599" y="15323"/>
                </a:lnTo>
                <a:lnTo>
                  <a:pt x="7074" y="3875"/>
                </a:lnTo>
                <a:lnTo>
                  <a:pt x="8549" y="3450"/>
                </a:lnTo>
                <a:lnTo>
                  <a:pt x="10424" y="14273"/>
                </a:lnTo>
                <a:lnTo>
                  <a:pt x="10924" y="14273"/>
                </a:lnTo>
                <a:lnTo>
                  <a:pt x="9474" y="750"/>
                </a:lnTo>
                <a:lnTo>
                  <a:pt x="1" y="0"/>
                </a:ln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8"/>
          <p:cNvSpPr/>
          <p:nvPr/>
        </p:nvSpPr>
        <p:spPr>
          <a:xfrm>
            <a:off x="4891100" y="3624659"/>
            <a:ext cx="660498" cy="854986"/>
          </a:xfrm>
          <a:custGeom>
            <a:avLst/>
            <a:gdLst/>
            <a:ahLst/>
            <a:cxnLst/>
            <a:rect l="l" t="t" r="r" b="b"/>
            <a:pathLst>
              <a:path w="10949" h="14173" extrusionOk="0">
                <a:moveTo>
                  <a:pt x="10949" y="0"/>
                </a:moveTo>
                <a:lnTo>
                  <a:pt x="1350" y="425"/>
                </a:lnTo>
                <a:lnTo>
                  <a:pt x="1" y="14172"/>
                </a:lnTo>
                <a:lnTo>
                  <a:pt x="525" y="14172"/>
                </a:lnTo>
                <a:lnTo>
                  <a:pt x="2725" y="3024"/>
                </a:lnTo>
                <a:lnTo>
                  <a:pt x="10949" y="3024"/>
                </a:lnTo>
                <a:lnTo>
                  <a:pt x="10949" y="0"/>
                </a:lnTo>
                <a:close/>
              </a:path>
            </a:pathLst>
          </a:custGeom>
          <a:solidFill>
            <a:srgbClr val="29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8"/>
          <p:cNvSpPr/>
          <p:nvPr/>
        </p:nvSpPr>
        <p:spPr>
          <a:xfrm>
            <a:off x="4980080" y="3624659"/>
            <a:ext cx="658990" cy="854986"/>
          </a:xfrm>
          <a:custGeom>
            <a:avLst/>
            <a:gdLst/>
            <a:ahLst/>
            <a:cxnLst/>
            <a:rect l="l" t="t" r="r" b="b"/>
            <a:pathLst>
              <a:path w="10924" h="14173" extrusionOk="0">
                <a:moveTo>
                  <a:pt x="0" y="0"/>
                </a:moveTo>
                <a:lnTo>
                  <a:pt x="0" y="3024"/>
                </a:lnTo>
                <a:lnTo>
                  <a:pt x="8424" y="2924"/>
                </a:lnTo>
                <a:lnTo>
                  <a:pt x="10398" y="14172"/>
                </a:lnTo>
                <a:lnTo>
                  <a:pt x="10923" y="14172"/>
                </a:lnTo>
                <a:lnTo>
                  <a:pt x="9574" y="750"/>
                </a:lnTo>
                <a:lnTo>
                  <a:pt x="0" y="0"/>
                </a:lnTo>
                <a:close/>
              </a:path>
            </a:pathLst>
          </a:custGeom>
          <a:solidFill>
            <a:srgbClr val="29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8"/>
          <p:cNvSpPr/>
          <p:nvPr/>
        </p:nvSpPr>
        <p:spPr>
          <a:xfrm>
            <a:off x="4708675" y="2629769"/>
            <a:ext cx="1069080" cy="1040124"/>
          </a:xfrm>
          <a:custGeom>
            <a:avLst/>
            <a:gdLst/>
            <a:ahLst/>
            <a:cxnLst/>
            <a:rect l="l" t="t" r="r" b="b"/>
            <a:pathLst>
              <a:path w="17722" h="17242" extrusionOk="0">
                <a:moveTo>
                  <a:pt x="3033" y="0"/>
                </a:moveTo>
                <a:cubicBezTo>
                  <a:pt x="2774" y="0"/>
                  <a:pt x="2496" y="16"/>
                  <a:pt x="2200" y="45"/>
                </a:cubicBezTo>
                <a:cubicBezTo>
                  <a:pt x="0" y="370"/>
                  <a:pt x="625" y="2969"/>
                  <a:pt x="625" y="2969"/>
                </a:cubicBezTo>
                <a:lnTo>
                  <a:pt x="3549" y="15767"/>
                </a:lnTo>
                <a:cubicBezTo>
                  <a:pt x="3974" y="17117"/>
                  <a:pt x="4799" y="17242"/>
                  <a:pt x="4799" y="17242"/>
                </a:cubicBezTo>
                <a:lnTo>
                  <a:pt x="13873" y="17242"/>
                </a:lnTo>
                <a:cubicBezTo>
                  <a:pt x="13873" y="17242"/>
                  <a:pt x="17722" y="16617"/>
                  <a:pt x="17722" y="15992"/>
                </a:cubicBezTo>
                <a:cubicBezTo>
                  <a:pt x="17722" y="15242"/>
                  <a:pt x="17097" y="15142"/>
                  <a:pt x="17097" y="15142"/>
                </a:cubicBezTo>
                <a:lnTo>
                  <a:pt x="8549" y="15242"/>
                </a:lnTo>
                <a:cubicBezTo>
                  <a:pt x="8549" y="15242"/>
                  <a:pt x="6474" y="5044"/>
                  <a:pt x="5949" y="2644"/>
                </a:cubicBezTo>
                <a:cubicBezTo>
                  <a:pt x="5499" y="588"/>
                  <a:pt x="4590" y="0"/>
                  <a:pt x="3033" y="0"/>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8"/>
          <p:cNvSpPr/>
          <p:nvPr/>
        </p:nvSpPr>
        <p:spPr>
          <a:xfrm>
            <a:off x="5055487" y="3543219"/>
            <a:ext cx="696693" cy="81439"/>
          </a:xfrm>
          <a:custGeom>
            <a:avLst/>
            <a:gdLst/>
            <a:ahLst/>
            <a:cxnLst/>
            <a:rect l="l" t="t" r="r" b="b"/>
            <a:pathLst>
              <a:path w="11549" h="1350" extrusionOk="0">
                <a:moveTo>
                  <a:pt x="11348" y="0"/>
                </a:moveTo>
                <a:lnTo>
                  <a:pt x="2800" y="100"/>
                </a:lnTo>
                <a:lnTo>
                  <a:pt x="0" y="1250"/>
                </a:lnTo>
                <a:lnTo>
                  <a:pt x="7499" y="1350"/>
                </a:lnTo>
                <a:cubicBezTo>
                  <a:pt x="7499" y="1350"/>
                  <a:pt x="10198" y="1250"/>
                  <a:pt x="11548" y="100"/>
                </a:cubicBezTo>
                <a:cubicBezTo>
                  <a:pt x="11448" y="0"/>
                  <a:pt x="11348" y="0"/>
                  <a:pt x="11348" y="0"/>
                </a:cubicBezTo>
                <a:close/>
              </a:path>
            </a:pathLst>
          </a:custGeom>
          <a:solidFill>
            <a:srgbClr val="EF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8"/>
          <p:cNvSpPr/>
          <p:nvPr/>
        </p:nvSpPr>
        <p:spPr>
          <a:xfrm>
            <a:off x="4771957" y="2630071"/>
            <a:ext cx="452438" cy="989209"/>
          </a:xfrm>
          <a:custGeom>
            <a:avLst/>
            <a:gdLst/>
            <a:ahLst/>
            <a:cxnLst/>
            <a:rect l="l" t="t" r="r" b="b"/>
            <a:pathLst>
              <a:path w="7500" h="16398" extrusionOk="0">
                <a:moveTo>
                  <a:pt x="1990" y="1"/>
                </a:moveTo>
                <a:cubicBezTo>
                  <a:pt x="1760" y="1"/>
                  <a:pt x="1513" y="15"/>
                  <a:pt x="1251" y="40"/>
                </a:cubicBezTo>
                <a:cubicBezTo>
                  <a:pt x="1" y="765"/>
                  <a:pt x="426" y="2639"/>
                  <a:pt x="426" y="2639"/>
                </a:cubicBezTo>
                <a:lnTo>
                  <a:pt x="3325" y="14937"/>
                </a:lnTo>
                <a:cubicBezTo>
                  <a:pt x="3818" y="16257"/>
                  <a:pt x="4388" y="16397"/>
                  <a:pt x="4608" y="16397"/>
                </a:cubicBezTo>
                <a:cubicBezTo>
                  <a:pt x="4666" y="16397"/>
                  <a:pt x="4700" y="16387"/>
                  <a:pt x="4700" y="16387"/>
                </a:cubicBezTo>
                <a:lnTo>
                  <a:pt x="7500" y="15237"/>
                </a:lnTo>
                <a:cubicBezTo>
                  <a:pt x="7500" y="15237"/>
                  <a:pt x="5425" y="5039"/>
                  <a:pt x="4900" y="2639"/>
                </a:cubicBezTo>
                <a:cubicBezTo>
                  <a:pt x="4442" y="653"/>
                  <a:pt x="3583" y="1"/>
                  <a:pt x="1990" y="1"/>
                </a:cubicBezTo>
                <a:close/>
              </a:path>
            </a:pathLst>
          </a:custGeom>
          <a:solidFill>
            <a:srgbClr val="EF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8"/>
          <p:cNvSpPr/>
          <p:nvPr/>
        </p:nvSpPr>
        <p:spPr>
          <a:xfrm>
            <a:off x="6172777" y="2682192"/>
            <a:ext cx="164446" cy="101105"/>
          </a:xfrm>
          <a:custGeom>
            <a:avLst/>
            <a:gdLst/>
            <a:ahLst/>
            <a:cxnLst/>
            <a:rect l="l" t="t" r="r" b="b"/>
            <a:pathLst>
              <a:path w="2726" h="1676" extrusionOk="0">
                <a:moveTo>
                  <a:pt x="951" y="1"/>
                </a:moveTo>
                <a:lnTo>
                  <a:pt x="626" y="126"/>
                </a:lnTo>
                <a:lnTo>
                  <a:pt x="1" y="951"/>
                </a:lnTo>
                <a:cubicBezTo>
                  <a:pt x="1" y="951"/>
                  <a:pt x="326" y="1575"/>
                  <a:pt x="726" y="1675"/>
                </a:cubicBezTo>
                <a:cubicBezTo>
                  <a:pt x="1151" y="1675"/>
                  <a:pt x="1876" y="1376"/>
                  <a:pt x="1876" y="1376"/>
                </a:cubicBezTo>
                <a:lnTo>
                  <a:pt x="2725" y="1051"/>
                </a:lnTo>
                <a:lnTo>
                  <a:pt x="2725" y="226"/>
                </a:lnTo>
                <a:lnTo>
                  <a:pt x="1876" y="326"/>
                </a:lnTo>
                <a:lnTo>
                  <a:pt x="951" y="1"/>
                </a:ln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8"/>
          <p:cNvSpPr/>
          <p:nvPr/>
        </p:nvSpPr>
        <p:spPr>
          <a:xfrm>
            <a:off x="6305493" y="2676160"/>
            <a:ext cx="75467" cy="113170"/>
          </a:xfrm>
          <a:custGeom>
            <a:avLst/>
            <a:gdLst/>
            <a:ahLst/>
            <a:cxnLst/>
            <a:rect l="l" t="t" r="r" b="b"/>
            <a:pathLst>
              <a:path w="1251" h="1876" extrusionOk="0">
                <a:moveTo>
                  <a:pt x="1025" y="1"/>
                </a:moveTo>
                <a:lnTo>
                  <a:pt x="200" y="226"/>
                </a:lnTo>
                <a:cubicBezTo>
                  <a:pt x="200" y="226"/>
                  <a:pt x="0" y="1251"/>
                  <a:pt x="400" y="1875"/>
                </a:cubicBezTo>
                <a:lnTo>
                  <a:pt x="1250" y="1675"/>
                </a:lnTo>
                <a:lnTo>
                  <a:pt x="1025" y="1"/>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8"/>
          <p:cNvSpPr/>
          <p:nvPr/>
        </p:nvSpPr>
        <p:spPr>
          <a:xfrm>
            <a:off x="6323590" y="2271677"/>
            <a:ext cx="735905" cy="517649"/>
          </a:xfrm>
          <a:custGeom>
            <a:avLst/>
            <a:gdLst/>
            <a:ahLst/>
            <a:cxnLst/>
            <a:rect l="l" t="t" r="r" b="b"/>
            <a:pathLst>
              <a:path w="12199" h="8581" extrusionOk="0">
                <a:moveTo>
                  <a:pt x="10107" y="1"/>
                </a:moveTo>
                <a:cubicBezTo>
                  <a:pt x="9819" y="1"/>
                  <a:pt x="9531" y="126"/>
                  <a:pt x="9274" y="457"/>
                </a:cubicBezTo>
                <a:cubicBezTo>
                  <a:pt x="8124" y="2032"/>
                  <a:pt x="5724" y="4931"/>
                  <a:pt x="5624" y="4931"/>
                </a:cubicBezTo>
                <a:cubicBezTo>
                  <a:pt x="5424" y="4931"/>
                  <a:pt x="425" y="6706"/>
                  <a:pt x="425" y="6706"/>
                </a:cubicBezTo>
                <a:cubicBezTo>
                  <a:pt x="425" y="6706"/>
                  <a:pt x="0" y="8181"/>
                  <a:pt x="525" y="8580"/>
                </a:cubicBezTo>
                <a:cubicBezTo>
                  <a:pt x="525" y="8580"/>
                  <a:pt x="4600" y="8281"/>
                  <a:pt x="6674" y="7431"/>
                </a:cubicBezTo>
                <a:cubicBezTo>
                  <a:pt x="7924" y="7031"/>
                  <a:pt x="12198" y="4531"/>
                  <a:pt x="11873" y="1182"/>
                </a:cubicBezTo>
                <a:cubicBezTo>
                  <a:pt x="11873" y="1182"/>
                  <a:pt x="10991" y="1"/>
                  <a:pt x="10107" y="1"/>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8"/>
          <p:cNvSpPr/>
          <p:nvPr/>
        </p:nvSpPr>
        <p:spPr>
          <a:xfrm>
            <a:off x="6135073" y="2689733"/>
            <a:ext cx="176511" cy="93564"/>
          </a:xfrm>
          <a:custGeom>
            <a:avLst/>
            <a:gdLst/>
            <a:ahLst/>
            <a:cxnLst/>
            <a:rect l="l" t="t" r="r" b="b"/>
            <a:pathLst>
              <a:path w="2926" h="1551" extrusionOk="0">
                <a:moveTo>
                  <a:pt x="226" y="1"/>
                </a:moveTo>
                <a:lnTo>
                  <a:pt x="1" y="826"/>
                </a:lnTo>
                <a:lnTo>
                  <a:pt x="851" y="1126"/>
                </a:lnTo>
                <a:cubicBezTo>
                  <a:pt x="851" y="1126"/>
                  <a:pt x="1576" y="1450"/>
                  <a:pt x="2101" y="1550"/>
                </a:cubicBezTo>
                <a:cubicBezTo>
                  <a:pt x="2501" y="1550"/>
                  <a:pt x="2925" y="1251"/>
                  <a:pt x="2925" y="1251"/>
                </a:cubicBezTo>
                <a:lnTo>
                  <a:pt x="2401" y="201"/>
                </a:lnTo>
                <a:lnTo>
                  <a:pt x="1776" y="101"/>
                </a:lnTo>
                <a:lnTo>
                  <a:pt x="1051" y="201"/>
                </a:lnTo>
                <a:lnTo>
                  <a:pt x="226" y="1"/>
                </a:ln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8"/>
          <p:cNvSpPr/>
          <p:nvPr/>
        </p:nvSpPr>
        <p:spPr>
          <a:xfrm>
            <a:off x="6097430" y="2676160"/>
            <a:ext cx="81439" cy="101105"/>
          </a:xfrm>
          <a:custGeom>
            <a:avLst/>
            <a:gdLst/>
            <a:ahLst/>
            <a:cxnLst/>
            <a:rect l="l" t="t" r="r" b="b"/>
            <a:pathLst>
              <a:path w="1350" h="1676" extrusionOk="0">
                <a:moveTo>
                  <a:pt x="525" y="1"/>
                </a:moveTo>
                <a:lnTo>
                  <a:pt x="0" y="1351"/>
                </a:lnTo>
                <a:lnTo>
                  <a:pt x="850" y="1675"/>
                </a:lnTo>
                <a:cubicBezTo>
                  <a:pt x="1350" y="1151"/>
                  <a:pt x="1250" y="226"/>
                  <a:pt x="1250" y="226"/>
                </a:cubicBezTo>
                <a:lnTo>
                  <a:pt x="525" y="1"/>
                </a:ln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8"/>
          <p:cNvSpPr/>
          <p:nvPr/>
        </p:nvSpPr>
        <p:spPr>
          <a:xfrm>
            <a:off x="5979554" y="3041069"/>
            <a:ext cx="86265" cy="140316"/>
          </a:xfrm>
          <a:custGeom>
            <a:avLst/>
            <a:gdLst/>
            <a:ahLst/>
            <a:cxnLst/>
            <a:rect l="l" t="t" r="r" b="b"/>
            <a:pathLst>
              <a:path w="1430" h="2326" extrusionOk="0">
                <a:moveTo>
                  <a:pt x="404" y="1"/>
                </a:moveTo>
                <a:cubicBezTo>
                  <a:pt x="404" y="1"/>
                  <a:pt x="1" y="2326"/>
                  <a:pt x="390" y="2326"/>
                </a:cubicBezTo>
                <a:cubicBezTo>
                  <a:pt x="445" y="2326"/>
                  <a:pt x="515" y="2280"/>
                  <a:pt x="604" y="2175"/>
                </a:cubicBezTo>
                <a:cubicBezTo>
                  <a:pt x="1429" y="1450"/>
                  <a:pt x="1129" y="301"/>
                  <a:pt x="1129" y="301"/>
                </a:cubicBezTo>
                <a:lnTo>
                  <a:pt x="404" y="1"/>
                </a:lnTo>
                <a:close/>
              </a:path>
            </a:pathLst>
          </a:custGeom>
          <a:solidFill>
            <a:srgbClr val="FFB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8"/>
          <p:cNvSpPr/>
          <p:nvPr/>
        </p:nvSpPr>
        <p:spPr>
          <a:xfrm>
            <a:off x="5997893" y="3059167"/>
            <a:ext cx="61893" cy="31731"/>
          </a:xfrm>
          <a:custGeom>
            <a:avLst/>
            <a:gdLst/>
            <a:ahLst/>
            <a:cxnLst/>
            <a:rect l="l" t="t" r="r" b="b"/>
            <a:pathLst>
              <a:path w="1026" h="526" extrusionOk="0">
                <a:moveTo>
                  <a:pt x="0" y="1"/>
                </a:moveTo>
                <a:lnTo>
                  <a:pt x="100" y="526"/>
                </a:lnTo>
                <a:lnTo>
                  <a:pt x="1025" y="426"/>
                </a:lnTo>
                <a:lnTo>
                  <a:pt x="1025" y="1"/>
                </a:ln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8"/>
          <p:cNvSpPr/>
          <p:nvPr/>
        </p:nvSpPr>
        <p:spPr>
          <a:xfrm>
            <a:off x="5871209" y="2394198"/>
            <a:ext cx="194608" cy="678596"/>
          </a:xfrm>
          <a:custGeom>
            <a:avLst/>
            <a:gdLst/>
            <a:ahLst/>
            <a:cxnLst/>
            <a:rect l="l" t="t" r="r" b="b"/>
            <a:pathLst>
              <a:path w="3226" h="11249" extrusionOk="0">
                <a:moveTo>
                  <a:pt x="1775" y="1"/>
                </a:moveTo>
                <a:lnTo>
                  <a:pt x="1" y="526"/>
                </a:lnTo>
                <a:lnTo>
                  <a:pt x="1975" y="11249"/>
                </a:lnTo>
                <a:lnTo>
                  <a:pt x="3225" y="11249"/>
                </a:lnTo>
                <a:lnTo>
                  <a:pt x="1775" y="1"/>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8"/>
          <p:cNvSpPr/>
          <p:nvPr/>
        </p:nvSpPr>
        <p:spPr>
          <a:xfrm>
            <a:off x="5651081" y="2953175"/>
            <a:ext cx="327263" cy="891724"/>
          </a:xfrm>
          <a:custGeom>
            <a:avLst/>
            <a:gdLst/>
            <a:ahLst/>
            <a:cxnLst/>
            <a:rect l="l" t="t" r="r" b="b"/>
            <a:pathLst>
              <a:path w="5425" h="14782" extrusionOk="0">
                <a:moveTo>
                  <a:pt x="3083" y="0"/>
                </a:moveTo>
                <a:cubicBezTo>
                  <a:pt x="2173" y="0"/>
                  <a:pt x="1253" y="437"/>
                  <a:pt x="850" y="1983"/>
                </a:cubicBezTo>
                <a:cubicBezTo>
                  <a:pt x="0" y="5507"/>
                  <a:pt x="1150" y="13856"/>
                  <a:pt x="1150" y="13856"/>
                </a:cubicBezTo>
                <a:cubicBezTo>
                  <a:pt x="1150" y="13856"/>
                  <a:pt x="1517" y="14782"/>
                  <a:pt x="2118" y="14782"/>
                </a:cubicBezTo>
                <a:cubicBezTo>
                  <a:pt x="2485" y="14782"/>
                  <a:pt x="2939" y="14438"/>
                  <a:pt x="3450" y="13331"/>
                </a:cubicBezTo>
                <a:cubicBezTo>
                  <a:pt x="4800" y="10506"/>
                  <a:pt x="5424" y="733"/>
                  <a:pt x="5424" y="733"/>
                </a:cubicBezTo>
                <a:cubicBezTo>
                  <a:pt x="5424" y="733"/>
                  <a:pt x="4262" y="0"/>
                  <a:pt x="3083"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8"/>
          <p:cNvSpPr/>
          <p:nvPr/>
        </p:nvSpPr>
        <p:spPr>
          <a:xfrm>
            <a:off x="5670687" y="3681184"/>
            <a:ext cx="269954" cy="766791"/>
          </a:xfrm>
          <a:custGeom>
            <a:avLst/>
            <a:gdLst/>
            <a:ahLst/>
            <a:cxnLst/>
            <a:rect l="l" t="t" r="r" b="b"/>
            <a:pathLst>
              <a:path w="4475" h="12711" extrusionOk="0">
                <a:moveTo>
                  <a:pt x="2067" y="0"/>
                </a:moveTo>
                <a:cubicBezTo>
                  <a:pt x="1556" y="0"/>
                  <a:pt x="1032" y="372"/>
                  <a:pt x="925" y="1263"/>
                </a:cubicBezTo>
                <a:cubicBezTo>
                  <a:pt x="925" y="1263"/>
                  <a:pt x="0" y="2937"/>
                  <a:pt x="525" y="4687"/>
                </a:cubicBezTo>
                <a:cubicBezTo>
                  <a:pt x="1050" y="6362"/>
                  <a:pt x="1875" y="10536"/>
                  <a:pt x="1875" y="10536"/>
                </a:cubicBezTo>
                <a:lnTo>
                  <a:pt x="3325" y="12711"/>
                </a:lnTo>
                <a:lnTo>
                  <a:pt x="4475" y="12711"/>
                </a:lnTo>
                <a:lnTo>
                  <a:pt x="3225" y="10536"/>
                </a:lnTo>
                <a:cubicBezTo>
                  <a:pt x="3225" y="10536"/>
                  <a:pt x="3025" y="2612"/>
                  <a:pt x="3125" y="1163"/>
                </a:cubicBezTo>
                <a:cubicBezTo>
                  <a:pt x="3177" y="454"/>
                  <a:pt x="2630" y="0"/>
                  <a:pt x="2067"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8"/>
          <p:cNvSpPr/>
          <p:nvPr/>
        </p:nvSpPr>
        <p:spPr>
          <a:xfrm>
            <a:off x="5676719" y="2953597"/>
            <a:ext cx="301625" cy="589677"/>
          </a:xfrm>
          <a:custGeom>
            <a:avLst/>
            <a:gdLst/>
            <a:ahLst/>
            <a:cxnLst/>
            <a:rect l="l" t="t" r="r" b="b"/>
            <a:pathLst>
              <a:path w="5000" h="9775" extrusionOk="0">
                <a:moveTo>
                  <a:pt x="425" y="2176"/>
                </a:moveTo>
                <a:cubicBezTo>
                  <a:pt x="0" y="4050"/>
                  <a:pt x="100" y="7175"/>
                  <a:pt x="325" y="9774"/>
                </a:cubicBezTo>
                <a:lnTo>
                  <a:pt x="325" y="9774"/>
                </a:lnTo>
                <a:cubicBezTo>
                  <a:pt x="100" y="7175"/>
                  <a:pt x="0" y="4050"/>
                  <a:pt x="425" y="2176"/>
                </a:cubicBezTo>
                <a:close/>
                <a:moveTo>
                  <a:pt x="425" y="2176"/>
                </a:moveTo>
                <a:lnTo>
                  <a:pt x="425" y="2176"/>
                </a:lnTo>
                <a:lnTo>
                  <a:pt x="425" y="2176"/>
                </a:lnTo>
                <a:close/>
                <a:moveTo>
                  <a:pt x="425" y="2076"/>
                </a:moveTo>
                <a:lnTo>
                  <a:pt x="425" y="2176"/>
                </a:lnTo>
                <a:lnTo>
                  <a:pt x="425" y="2076"/>
                </a:lnTo>
                <a:close/>
                <a:moveTo>
                  <a:pt x="425" y="2076"/>
                </a:moveTo>
                <a:lnTo>
                  <a:pt x="425" y="2076"/>
                </a:lnTo>
                <a:lnTo>
                  <a:pt x="425" y="2076"/>
                </a:lnTo>
                <a:close/>
                <a:moveTo>
                  <a:pt x="425" y="2076"/>
                </a:moveTo>
                <a:lnTo>
                  <a:pt x="425" y="2076"/>
                </a:lnTo>
                <a:lnTo>
                  <a:pt x="425" y="2076"/>
                </a:lnTo>
                <a:close/>
                <a:moveTo>
                  <a:pt x="425" y="2076"/>
                </a:moveTo>
                <a:lnTo>
                  <a:pt x="425" y="2076"/>
                </a:lnTo>
                <a:lnTo>
                  <a:pt x="425" y="2076"/>
                </a:lnTo>
                <a:close/>
                <a:moveTo>
                  <a:pt x="425" y="2076"/>
                </a:moveTo>
                <a:lnTo>
                  <a:pt x="425" y="2076"/>
                </a:lnTo>
                <a:lnTo>
                  <a:pt x="425" y="2076"/>
                </a:lnTo>
                <a:close/>
                <a:moveTo>
                  <a:pt x="425" y="2076"/>
                </a:moveTo>
                <a:lnTo>
                  <a:pt x="425" y="2076"/>
                </a:lnTo>
                <a:lnTo>
                  <a:pt x="425" y="2076"/>
                </a:lnTo>
                <a:close/>
                <a:moveTo>
                  <a:pt x="425" y="1976"/>
                </a:moveTo>
                <a:lnTo>
                  <a:pt x="425" y="1976"/>
                </a:lnTo>
                <a:lnTo>
                  <a:pt x="425" y="1976"/>
                </a:lnTo>
                <a:close/>
                <a:moveTo>
                  <a:pt x="425" y="1976"/>
                </a:moveTo>
                <a:lnTo>
                  <a:pt x="425" y="1976"/>
                </a:lnTo>
                <a:lnTo>
                  <a:pt x="425" y="1976"/>
                </a:lnTo>
                <a:close/>
                <a:moveTo>
                  <a:pt x="4899" y="726"/>
                </a:moveTo>
                <a:lnTo>
                  <a:pt x="4899" y="726"/>
                </a:lnTo>
                <a:lnTo>
                  <a:pt x="4899" y="726"/>
                </a:lnTo>
                <a:close/>
                <a:moveTo>
                  <a:pt x="4999" y="726"/>
                </a:moveTo>
                <a:lnTo>
                  <a:pt x="4999" y="726"/>
                </a:lnTo>
                <a:lnTo>
                  <a:pt x="4999" y="726"/>
                </a:lnTo>
                <a:close/>
                <a:moveTo>
                  <a:pt x="4999" y="726"/>
                </a:moveTo>
                <a:lnTo>
                  <a:pt x="4999" y="726"/>
                </a:lnTo>
                <a:lnTo>
                  <a:pt x="4999" y="726"/>
                </a:lnTo>
                <a:close/>
                <a:moveTo>
                  <a:pt x="2600" y="1"/>
                </a:moveTo>
                <a:cubicBezTo>
                  <a:pt x="1775" y="1"/>
                  <a:pt x="825" y="401"/>
                  <a:pt x="425" y="1976"/>
                </a:cubicBezTo>
                <a:lnTo>
                  <a:pt x="425" y="1976"/>
                </a:lnTo>
                <a:lnTo>
                  <a:pt x="425" y="1976"/>
                </a:lnTo>
                <a:cubicBezTo>
                  <a:pt x="825" y="401"/>
                  <a:pt x="1775" y="1"/>
                  <a:pt x="2600" y="1"/>
                </a:cubicBezTo>
                <a:cubicBezTo>
                  <a:pt x="3750" y="1"/>
                  <a:pt x="4999" y="726"/>
                  <a:pt x="4999" y="726"/>
                </a:cubicBezTo>
                <a:lnTo>
                  <a:pt x="4999" y="726"/>
                </a:lnTo>
                <a:cubicBezTo>
                  <a:pt x="4999" y="726"/>
                  <a:pt x="3750" y="1"/>
                  <a:pt x="2600"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8"/>
          <p:cNvSpPr/>
          <p:nvPr/>
        </p:nvSpPr>
        <p:spPr>
          <a:xfrm>
            <a:off x="5702358" y="3638171"/>
            <a:ext cx="6093" cy="37763"/>
          </a:xfrm>
          <a:custGeom>
            <a:avLst/>
            <a:gdLst/>
            <a:ahLst/>
            <a:cxnLst/>
            <a:rect l="l" t="t" r="r" b="b"/>
            <a:pathLst>
              <a:path w="101" h="626" extrusionOk="0">
                <a:moveTo>
                  <a:pt x="0" y="1"/>
                </a:moveTo>
                <a:lnTo>
                  <a:pt x="0" y="1"/>
                </a:lnTo>
                <a:cubicBezTo>
                  <a:pt x="100" y="201"/>
                  <a:pt x="100" y="401"/>
                  <a:pt x="100" y="626"/>
                </a:cubicBezTo>
                <a:cubicBezTo>
                  <a:pt x="100" y="401"/>
                  <a:pt x="100" y="201"/>
                  <a:pt x="0" y="1"/>
                </a:cubicBezTo>
                <a:close/>
              </a:path>
            </a:pathLst>
          </a:custGeom>
          <a:solidFill>
            <a:srgbClr val="192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8"/>
          <p:cNvSpPr/>
          <p:nvPr/>
        </p:nvSpPr>
        <p:spPr>
          <a:xfrm>
            <a:off x="5702358" y="3580922"/>
            <a:ext cx="60" cy="57309"/>
          </a:xfrm>
          <a:custGeom>
            <a:avLst/>
            <a:gdLst/>
            <a:ahLst/>
            <a:cxnLst/>
            <a:rect l="l" t="t" r="r" b="b"/>
            <a:pathLst>
              <a:path w="1" h="950" extrusionOk="0">
                <a:moveTo>
                  <a:pt x="0" y="0"/>
                </a:moveTo>
                <a:lnTo>
                  <a:pt x="0" y="0"/>
                </a:lnTo>
                <a:lnTo>
                  <a:pt x="0" y="950"/>
                </a:lnTo>
                <a:lnTo>
                  <a:pt x="0" y="950"/>
                </a:lnTo>
                <a:close/>
              </a:path>
            </a:pathLst>
          </a:custGeom>
          <a:solidFill>
            <a:srgbClr val="DF6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8"/>
          <p:cNvSpPr/>
          <p:nvPr/>
        </p:nvSpPr>
        <p:spPr>
          <a:xfrm>
            <a:off x="5853111" y="3757314"/>
            <a:ext cx="12125" cy="527844"/>
          </a:xfrm>
          <a:custGeom>
            <a:avLst/>
            <a:gdLst/>
            <a:ahLst/>
            <a:cxnLst/>
            <a:rect l="l" t="t" r="r" b="b"/>
            <a:pathLst>
              <a:path w="201" h="8750" extrusionOk="0">
                <a:moveTo>
                  <a:pt x="101" y="1"/>
                </a:moveTo>
                <a:lnTo>
                  <a:pt x="101" y="1"/>
                </a:lnTo>
                <a:cubicBezTo>
                  <a:pt x="1" y="1250"/>
                  <a:pt x="201" y="7074"/>
                  <a:pt x="201" y="8749"/>
                </a:cubicBezTo>
                <a:cubicBezTo>
                  <a:pt x="201" y="7074"/>
                  <a:pt x="1" y="1250"/>
                  <a:pt x="101"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8"/>
          <p:cNvSpPr/>
          <p:nvPr/>
        </p:nvSpPr>
        <p:spPr>
          <a:xfrm>
            <a:off x="5696325" y="3543219"/>
            <a:ext cx="6093" cy="37763"/>
          </a:xfrm>
          <a:custGeom>
            <a:avLst/>
            <a:gdLst/>
            <a:ahLst/>
            <a:cxnLst/>
            <a:rect l="l" t="t" r="r" b="b"/>
            <a:pathLst>
              <a:path w="101" h="626" extrusionOk="0">
                <a:moveTo>
                  <a:pt x="0" y="0"/>
                </a:moveTo>
                <a:lnTo>
                  <a:pt x="0" y="0"/>
                </a:lnTo>
                <a:cubicBezTo>
                  <a:pt x="0" y="225"/>
                  <a:pt x="0" y="425"/>
                  <a:pt x="100" y="625"/>
                </a:cubicBezTo>
                <a:lnTo>
                  <a:pt x="100" y="625"/>
                </a:lnTo>
                <a:cubicBezTo>
                  <a:pt x="0" y="425"/>
                  <a:pt x="0" y="225"/>
                  <a:pt x="0" y="0"/>
                </a:cubicBezTo>
                <a:close/>
              </a:path>
            </a:pathLst>
          </a:custGeom>
          <a:solidFill>
            <a:srgbClr val="DB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8"/>
          <p:cNvSpPr/>
          <p:nvPr/>
        </p:nvSpPr>
        <p:spPr>
          <a:xfrm>
            <a:off x="5676719" y="2953597"/>
            <a:ext cx="301625" cy="815835"/>
          </a:xfrm>
          <a:custGeom>
            <a:avLst/>
            <a:gdLst/>
            <a:ahLst/>
            <a:cxnLst/>
            <a:rect l="l" t="t" r="r" b="b"/>
            <a:pathLst>
              <a:path w="5000" h="13524" extrusionOk="0">
                <a:moveTo>
                  <a:pt x="2600" y="1"/>
                </a:moveTo>
                <a:cubicBezTo>
                  <a:pt x="1775" y="1"/>
                  <a:pt x="825" y="401"/>
                  <a:pt x="425" y="1976"/>
                </a:cubicBezTo>
                <a:lnTo>
                  <a:pt x="425" y="2076"/>
                </a:lnTo>
                <a:lnTo>
                  <a:pt x="425" y="2176"/>
                </a:lnTo>
                <a:cubicBezTo>
                  <a:pt x="0" y="4050"/>
                  <a:pt x="100" y="7175"/>
                  <a:pt x="325" y="9774"/>
                </a:cubicBezTo>
                <a:cubicBezTo>
                  <a:pt x="325" y="9999"/>
                  <a:pt x="325" y="10199"/>
                  <a:pt x="425" y="10399"/>
                </a:cubicBezTo>
                <a:lnTo>
                  <a:pt x="425" y="11349"/>
                </a:lnTo>
                <a:cubicBezTo>
                  <a:pt x="525" y="11549"/>
                  <a:pt x="525" y="11749"/>
                  <a:pt x="525" y="11974"/>
                </a:cubicBezTo>
                <a:cubicBezTo>
                  <a:pt x="625" y="12699"/>
                  <a:pt x="625" y="13224"/>
                  <a:pt x="725" y="13524"/>
                </a:cubicBezTo>
                <a:cubicBezTo>
                  <a:pt x="825" y="13424"/>
                  <a:pt x="825" y="13324"/>
                  <a:pt x="825" y="13324"/>
                </a:cubicBezTo>
                <a:cubicBezTo>
                  <a:pt x="950" y="12374"/>
                  <a:pt x="1450" y="12074"/>
                  <a:pt x="1975" y="12074"/>
                </a:cubicBezTo>
                <a:cubicBezTo>
                  <a:pt x="2500" y="12074"/>
                  <a:pt x="3125" y="12499"/>
                  <a:pt x="3025" y="13224"/>
                </a:cubicBezTo>
                <a:lnTo>
                  <a:pt x="3025" y="13324"/>
                </a:lnTo>
                <a:cubicBezTo>
                  <a:pt x="3650" y="11974"/>
                  <a:pt x="4075" y="9249"/>
                  <a:pt x="4375" y="6750"/>
                </a:cubicBezTo>
                <a:lnTo>
                  <a:pt x="2500" y="6750"/>
                </a:lnTo>
                <a:lnTo>
                  <a:pt x="4574" y="5500"/>
                </a:lnTo>
                <a:cubicBezTo>
                  <a:pt x="4799" y="3000"/>
                  <a:pt x="4899" y="826"/>
                  <a:pt x="4899" y="726"/>
                </a:cubicBezTo>
                <a:lnTo>
                  <a:pt x="4999" y="726"/>
                </a:lnTo>
                <a:cubicBezTo>
                  <a:pt x="4999" y="726"/>
                  <a:pt x="3750" y="1"/>
                  <a:pt x="2600" y="1"/>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8"/>
          <p:cNvSpPr/>
          <p:nvPr/>
        </p:nvSpPr>
        <p:spPr>
          <a:xfrm>
            <a:off x="5682752" y="3820656"/>
            <a:ext cx="182483" cy="496113"/>
          </a:xfrm>
          <a:custGeom>
            <a:avLst/>
            <a:gdLst/>
            <a:ahLst/>
            <a:cxnLst/>
            <a:rect l="l" t="t" r="r" b="b"/>
            <a:pathLst>
              <a:path w="3025" h="8224" extrusionOk="0">
                <a:moveTo>
                  <a:pt x="3025" y="8224"/>
                </a:moveTo>
                <a:lnTo>
                  <a:pt x="3025" y="8224"/>
                </a:lnTo>
                <a:lnTo>
                  <a:pt x="3025" y="8224"/>
                </a:lnTo>
                <a:close/>
                <a:moveTo>
                  <a:pt x="3025" y="8224"/>
                </a:moveTo>
                <a:lnTo>
                  <a:pt x="3025" y="8224"/>
                </a:lnTo>
                <a:lnTo>
                  <a:pt x="3025" y="8224"/>
                </a:lnTo>
                <a:close/>
                <a:moveTo>
                  <a:pt x="3025" y="8124"/>
                </a:moveTo>
                <a:lnTo>
                  <a:pt x="3025" y="8124"/>
                </a:lnTo>
                <a:lnTo>
                  <a:pt x="3025" y="8124"/>
                </a:lnTo>
                <a:close/>
                <a:moveTo>
                  <a:pt x="3025" y="8124"/>
                </a:moveTo>
                <a:lnTo>
                  <a:pt x="3025" y="8124"/>
                </a:lnTo>
                <a:lnTo>
                  <a:pt x="3025" y="8124"/>
                </a:lnTo>
                <a:close/>
                <a:moveTo>
                  <a:pt x="3025" y="8124"/>
                </a:moveTo>
                <a:lnTo>
                  <a:pt x="3025" y="8124"/>
                </a:lnTo>
                <a:lnTo>
                  <a:pt x="3025" y="8124"/>
                </a:lnTo>
                <a:close/>
                <a:moveTo>
                  <a:pt x="3025" y="8124"/>
                </a:moveTo>
                <a:lnTo>
                  <a:pt x="3025" y="8124"/>
                </a:lnTo>
                <a:lnTo>
                  <a:pt x="3025" y="8124"/>
                </a:lnTo>
                <a:close/>
                <a:moveTo>
                  <a:pt x="3025" y="8124"/>
                </a:moveTo>
                <a:lnTo>
                  <a:pt x="3025" y="8124"/>
                </a:lnTo>
                <a:lnTo>
                  <a:pt x="3025" y="8124"/>
                </a:lnTo>
                <a:close/>
                <a:moveTo>
                  <a:pt x="3025" y="7999"/>
                </a:moveTo>
                <a:lnTo>
                  <a:pt x="3025" y="8124"/>
                </a:lnTo>
                <a:lnTo>
                  <a:pt x="3025" y="7999"/>
                </a:lnTo>
                <a:close/>
                <a:moveTo>
                  <a:pt x="3025" y="7999"/>
                </a:moveTo>
                <a:lnTo>
                  <a:pt x="3025" y="7999"/>
                </a:lnTo>
                <a:lnTo>
                  <a:pt x="3025" y="7999"/>
                </a:lnTo>
                <a:close/>
                <a:moveTo>
                  <a:pt x="3025" y="7999"/>
                </a:moveTo>
                <a:lnTo>
                  <a:pt x="3025" y="7999"/>
                </a:lnTo>
                <a:lnTo>
                  <a:pt x="3025" y="7999"/>
                </a:lnTo>
                <a:close/>
                <a:moveTo>
                  <a:pt x="3025" y="7999"/>
                </a:moveTo>
                <a:lnTo>
                  <a:pt x="3025" y="7999"/>
                </a:lnTo>
                <a:lnTo>
                  <a:pt x="3025" y="7999"/>
                </a:lnTo>
                <a:close/>
                <a:moveTo>
                  <a:pt x="3025" y="7999"/>
                </a:moveTo>
                <a:lnTo>
                  <a:pt x="3025" y="7999"/>
                </a:lnTo>
                <a:lnTo>
                  <a:pt x="3025" y="7999"/>
                </a:lnTo>
                <a:close/>
                <a:moveTo>
                  <a:pt x="3025" y="7999"/>
                </a:moveTo>
                <a:lnTo>
                  <a:pt x="3025" y="7999"/>
                </a:lnTo>
                <a:lnTo>
                  <a:pt x="3025" y="7999"/>
                </a:lnTo>
                <a:close/>
                <a:moveTo>
                  <a:pt x="3025" y="7999"/>
                </a:moveTo>
                <a:lnTo>
                  <a:pt x="3025" y="7999"/>
                </a:lnTo>
                <a:lnTo>
                  <a:pt x="3025" y="7999"/>
                </a:lnTo>
                <a:close/>
                <a:moveTo>
                  <a:pt x="3025" y="7999"/>
                </a:moveTo>
                <a:lnTo>
                  <a:pt x="3025" y="7999"/>
                </a:lnTo>
                <a:lnTo>
                  <a:pt x="3025" y="7999"/>
                </a:lnTo>
                <a:close/>
                <a:moveTo>
                  <a:pt x="3025" y="7999"/>
                </a:moveTo>
                <a:lnTo>
                  <a:pt x="3025" y="7999"/>
                </a:lnTo>
                <a:lnTo>
                  <a:pt x="3025" y="7999"/>
                </a:lnTo>
                <a:close/>
                <a:moveTo>
                  <a:pt x="3025" y="7899"/>
                </a:moveTo>
                <a:lnTo>
                  <a:pt x="3025" y="7899"/>
                </a:lnTo>
                <a:lnTo>
                  <a:pt x="3025" y="7899"/>
                </a:lnTo>
                <a:close/>
                <a:moveTo>
                  <a:pt x="3025" y="7899"/>
                </a:moveTo>
                <a:lnTo>
                  <a:pt x="3025" y="7899"/>
                </a:lnTo>
                <a:lnTo>
                  <a:pt x="3025" y="7899"/>
                </a:lnTo>
                <a:close/>
                <a:moveTo>
                  <a:pt x="3025" y="7899"/>
                </a:moveTo>
                <a:lnTo>
                  <a:pt x="3025" y="7899"/>
                </a:lnTo>
                <a:lnTo>
                  <a:pt x="3025" y="7899"/>
                </a:lnTo>
                <a:close/>
                <a:moveTo>
                  <a:pt x="3025" y="7899"/>
                </a:moveTo>
                <a:lnTo>
                  <a:pt x="3025" y="7899"/>
                </a:lnTo>
                <a:lnTo>
                  <a:pt x="3025" y="7899"/>
                </a:lnTo>
                <a:close/>
                <a:moveTo>
                  <a:pt x="3025" y="7799"/>
                </a:moveTo>
                <a:lnTo>
                  <a:pt x="3025" y="7799"/>
                </a:lnTo>
                <a:lnTo>
                  <a:pt x="3025" y="7799"/>
                </a:lnTo>
                <a:close/>
                <a:moveTo>
                  <a:pt x="3025" y="7699"/>
                </a:moveTo>
                <a:lnTo>
                  <a:pt x="3025" y="7799"/>
                </a:lnTo>
                <a:lnTo>
                  <a:pt x="3025" y="7699"/>
                </a:lnTo>
                <a:close/>
                <a:moveTo>
                  <a:pt x="3025" y="7699"/>
                </a:moveTo>
                <a:lnTo>
                  <a:pt x="3025" y="7699"/>
                </a:lnTo>
                <a:lnTo>
                  <a:pt x="3025" y="7699"/>
                </a:lnTo>
                <a:close/>
                <a:moveTo>
                  <a:pt x="325" y="2375"/>
                </a:moveTo>
                <a:lnTo>
                  <a:pt x="325" y="2375"/>
                </a:lnTo>
                <a:lnTo>
                  <a:pt x="325" y="2375"/>
                </a:lnTo>
                <a:close/>
                <a:moveTo>
                  <a:pt x="325" y="2375"/>
                </a:moveTo>
                <a:lnTo>
                  <a:pt x="325" y="2375"/>
                </a:lnTo>
                <a:lnTo>
                  <a:pt x="325" y="2375"/>
                </a:lnTo>
                <a:close/>
                <a:moveTo>
                  <a:pt x="325" y="2275"/>
                </a:moveTo>
                <a:lnTo>
                  <a:pt x="325" y="2375"/>
                </a:lnTo>
                <a:lnTo>
                  <a:pt x="325" y="2275"/>
                </a:lnTo>
                <a:close/>
                <a:moveTo>
                  <a:pt x="325" y="2275"/>
                </a:moveTo>
                <a:lnTo>
                  <a:pt x="325" y="2275"/>
                </a:lnTo>
                <a:lnTo>
                  <a:pt x="325" y="2275"/>
                </a:lnTo>
                <a:close/>
                <a:moveTo>
                  <a:pt x="325" y="2275"/>
                </a:moveTo>
                <a:lnTo>
                  <a:pt x="325" y="2275"/>
                </a:lnTo>
                <a:lnTo>
                  <a:pt x="325" y="2275"/>
                </a:lnTo>
                <a:close/>
                <a:moveTo>
                  <a:pt x="325" y="2275"/>
                </a:moveTo>
                <a:lnTo>
                  <a:pt x="325" y="2275"/>
                </a:lnTo>
                <a:lnTo>
                  <a:pt x="325" y="2275"/>
                </a:lnTo>
                <a:close/>
                <a:moveTo>
                  <a:pt x="325" y="2275"/>
                </a:moveTo>
                <a:lnTo>
                  <a:pt x="325" y="2275"/>
                </a:lnTo>
                <a:lnTo>
                  <a:pt x="325" y="2275"/>
                </a:lnTo>
                <a:close/>
                <a:moveTo>
                  <a:pt x="325" y="2275"/>
                </a:moveTo>
                <a:lnTo>
                  <a:pt x="325" y="2275"/>
                </a:lnTo>
                <a:lnTo>
                  <a:pt x="325" y="2275"/>
                </a:lnTo>
                <a:close/>
                <a:moveTo>
                  <a:pt x="325" y="0"/>
                </a:moveTo>
                <a:cubicBezTo>
                  <a:pt x="100" y="625"/>
                  <a:pt x="0" y="1450"/>
                  <a:pt x="325" y="2275"/>
                </a:cubicBezTo>
                <a:cubicBezTo>
                  <a:pt x="0" y="1450"/>
                  <a:pt x="100" y="625"/>
                  <a:pt x="325"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8"/>
          <p:cNvSpPr/>
          <p:nvPr/>
        </p:nvSpPr>
        <p:spPr>
          <a:xfrm>
            <a:off x="5682752" y="3681908"/>
            <a:ext cx="257889" cy="766067"/>
          </a:xfrm>
          <a:custGeom>
            <a:avLst/>
            <a:gdLst/>
            <a:ahLst/>
            <a:cxnLst/>
            <a:rect l="l" t="t" r="r" b="b"/>
            <a:pathLst>
              <a:path w="4275" h="12699" extrusionOk="0">
                <a:moveTo>
                  <a:pt x="1875" y="1"/>
                </a:moveTo>
                <a:cubicBezTo>
                  <a:pt x="1350" y="1"/>
                  <a:pt x="850" y="301"/>
                  <a:pt x="725" y="1251"/>
                </a:cubicBezTo>
                <a:cubicBezTo>
                  <a:pt x="725" y="1251"/>
                  <a:pt x="725" y="1351"/>
                  <a:pt x="625" y="1451"/>
                </a:cubicBezTo>
                <a:cubicBezTo>
                  <a:pt x="525" y="1676"/>
                  <a:pt x="425" y="1975"/>
                  <a:pt x="325" y="2300"/>
                </a:cubicBezTo>
                <a:cubicBezTo>
                  <a:pt x="100" y="2925"/>
                  <a:pt x="0" y="3750"/>
                  <a:pt x="325" y="4575"/>
                </a:cubicBezTo>
                <a:lnTo>
                  <a:pt x="325" y="4675"/>
                </a:lnTo>
                <a:cubicBezTo>
                  <a:pt x="850" y="6350"/>
                  <a:pt x="1675" y="10524"/>
                  <a:pt x="1675" y="10524"/>
                </a:cubicBezTo>
                <a:lnTo>
                  <a:pt x="3125" y="12699"/>
                </a:lnTo>
                <a:lnTo>
                  <a:pt x="4275" y="12699"/>
                </a:lnTo>
                <a:lnTo>
                  <a:pt x="3650" y="11549"/>
                </a:lnTo>
                <a:lnTo>
                  <a:pt x="3025" y="10524"/>
                </a:lnTo>
                <a:lnTo>
                  <a:pt x="3025" y="10424"/>
                </a:lnTo>
                <a:lnTo>
                  <a:pt x="3025" y="10299"/>
                </a:lnTo>
                <a:lnTo>
                  <a:pt x="3025" y="10199"/>
                </a:lnTo>
                <a:lnTo>
                  <a:pt x="3025" y="10099"/>
                </a:lnTo>
                <a:lnTo>
                  <a:pt x="3025" y="9999"/>
                </a:lnTo>
                <a:cubicBezTo>
                  <a:pt x="3025" y="8324"/>
                  <a:pt x="2825" y="2500"/>
                  <a:pt x="2925" y="1251"/>
                </a:cubicBezTo>
                <a:lnTo>
                  <a:pt x="2925" y="1151"/>
                </a:lnTo>
                <a:cubicBezTo>
                  <a:pt x="3025" y="426"/>
                  <a:pt x="2400" y="1"/>
                  <a:pt x="1875" y="1"/>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8"/>
          <p:cNvSpPr/>
          <p:nvPr/>
        </p:nvSpPr>
        <p:spPr>
          <a:xfrm>
            <a:off x="5752126" y="4310681"/>
            <a:ext cx="245824" cy="186163"/>
          </a:xfrm>
          <a:custGeom>
            <a:avLst/>
            <a:gdLst/>
            <a:ahLst/>
            <a:cxnLst/>
            <a:rect l="l" t="t" r="r" b="b"/>
            <a:pathLst>
              <a:path w="4075" h="3086" extrusionOk="0">
                <a:moveTo>
                  <a:pt x="525" y="1"/>
                </a:moveTo>
                <a:cubicBezTo>
                  <a:pt x="525" y="1"/>
                  <a:pt x="0" y="401"/>
                  <a:pt x="100" y="1026"/>
                </a:cubicBezTo>
                <a:cubicBezTo>
                  <a:pt x="325" y="1751"/>
                  <a:pt x="525" y="2701"/>
                  <a:pt x="525" y="2701"/>
                </a:cubicBezTo>
                <a:lnTo>
                  <a:pt x="625" y="2800"/>
                </a:lnTo>
                <a:lnTo>
                  <a:pt x="725" y="1551"/>
                </a:lnTo>
                <a:cubicBezTo>
                  <a:pt x="725" y="1551"/>
                  <a:pt x="1350" y="2701"/>
                  <a:pt x="1575" y="2800"/>
                </a:cubicBezTo>
                <a:cubicBezTo>
                  <a:pt x="1778" y="2868"/>
                  <a:pt x="2661" y="3086"/>
                  <a:pt x="3270" y="3086"/>
                </a:cubicBezTo>
                <a:cubicBezTo>
                  <a:pt x="3558" y="3086"/>
                  <a:pt x="3785" y="3037"/>
                  <a:pt x="3849" y="2900"/>
                </a:cubicBezTo>
                <a:cubicBezTo>
                  <a:pt x="4074" y="2501"/>
                  <a:pt x="3025" y="1976"/>
                  <a:pt x="3025" y="1976"/>
                </a:cubicBezTo>
                <a:cubicBezTo>
                  <a:pt x="3025" y="1976"/>
                  <a:pt x="2759" y="2242"/>
                  <a:pt x="2416" y="2242"/>
                </a:cubicBezTo>
                <a:cubicBezTo>
                  <a:pt x="2277" y="2242"/>
                  <a:pt x="2126" y="2198"/>
                  <a:pt x="1975" y="2076"/>
                </a:cubicBezTo>
                <a:cubicBezTo>
                  <a:pt x="1450" y="1651"/>
                  <a:pt x="525" y="1"/>
                  <a:pt x="525"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8"/>
          <p:cNvSpPr/>
          <p:nvPr/>
        </p:nvSpPr>
        <p:spPr>
          <a:xfrm>
            <a:off x="5418888" y="4279070"/>
            <a:ext cx="119142" cy="227365"/>
          </a:xfrm>
          <a:custGeom>
            <a:avLst/>
            <a:gdLst/>
            <a:ahLst/>
            <a:cxnLst/>
            <a:rect l="l" t="t" r="r" b="b"/>
            <a:pathLst>
              <a:path w="1975" h="3769" extrusionOk="0">
                <a:moveTo>
                  <a:pt x="625" y="0"/>
                </a:moveTo>
                <a:cubicBezTo>
                  <a:pt x="625" y="0"/>
                  <a:pt x="0" y="2275"/>
                  <a:pt x="100" y="2900"/>
                </a:cubicBezTo>
                <a:cubicBezTo>
                  <a:pt x="182" y="3243"/>
                  <a:pt x="692" y="3768"/>
                  <a:pt x="1181" y="3768"/>
                </a:cubicBezTo>
                <a:cubicBezTo>
                  <a:pt x="1440" y="3768"/>
                  <a:pt x="1693" y="3622"/>
                  <a:pt x="1875" y="3225"/>
                </a:cubicBezTo>
                <a:lnTo>
                  <a:pt x="1975" y="1975"/>
                </a:lnTo>
                <a:lnTo>
                  <a:pt x="1775" y="925"/>
                </a:lnTo>
                <a:lnTo>
                  <a:pt x="625"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8"/>
          <p:cNvSpPr/>
          <p:nvPr/>
        </p:nvSpPr>
        <p:spPr>
          <a:xfrm>
            <a:off x="5444466" y="3667309"/>
            <a:ext cx="301263" cy="742299"/>
          </a:xfrm>
          <a:custGeom>
            <a:avLst/>
            <a:gdLst/>
            <a:ahLst/>
            <a:cxnLst/>
            <a:rect l="l" t="t" r="r" b="b"/>
            <a:pathLst>
              <a:path w="4994" h="12305" extrusionOk="0">
                <a:moveTo>
                  <a:pt x="3623" y="0"/>
                </a:moveTo>
                <a:cubicBezTo>
                  <a:pt x="3068" y="0"/>
                  <a:pt x="2408" y="507"/>
                  <a:pt x="1976" y="1793"/>
                </a:cubicBezTo>
                <a:cubicBezTo>
                  <a:pt x="1976" y="1793"/>
                  <a:pt x="526" y="3567"/>
                  <a:pt x="626" y="5542"/>
                </a:cubicBezTo>
                <a:cubicBezTo>
                  <a:pt x="626" y="7542"/>
                  <a:pt x="101" y="11291"/>
                  <a:pt x="101" y="11291"/>
                </a:cubicBezTo>
                <a:cubicBezTo>
                  <a:pt x="101" y="11291"/>
                  <a:pt x="1" y="12016"/>
                  <a:pt x="201" y="12116"/>
                </a:cubicBezTo>
                <a:cubicBezTo>
                  <a:pt x="409" y="12257"/>
                  <a:pt x="629" y="12305"/>
                  <a:pt x="829" y="12305"/>
                </a:cubicBezTo>
                <a:cubicBezTo>
                  <a:pt x="1229" y="12305"/>
                  <a:pt x="1551" y="12116"/>
                  <a:pt x="1551" y="12116"/>
                </a:cubicBezTo>
                <a:lnTo>
                  <a:pt x="1676" y="10666"/>
                </a:lnTo>
                <a:cubicBezTo>
                  <a:pt x="1676" y="10666"/>
                  <a:pt x="3425" y="4417"/>
                  <a:pt x="4375" y="2317"/>
                </a:cubicBezTo>
                <a:cubicBezTo>
                  <a:pt x="4993" y="1038"/>
                  <a:pt x="4416" y="0"/>
                  <a:pt x="3623"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8"/>
          <p:cNvSpPr/>
          <p:nvPr/>
        </p:nvSpPr>
        <p:spPr>
          <a:xfrm>
            <a:off x="5456531" y="2994196"/>
            <a:ext cx="345361" cy="859511"/>
          </a:xfrm>
          <a:custGeom>
            <a:avLst/>
            <a:gdLst/>
            <a:ahLst/>
            <a:cxnLst/>
            <a:rect l="l" t="t" r="r" b="b"/>
            <a:pathLst>
              <a:path w="5725" h="14248" extrusionOk="0">
                <a:moveTo>
                  <a:pt x="3971" y="1"/>
                </a:moveTo>
                <a:cubicBezTo>
                  <a:pt x="2707" y="1"/>
                  <a:pt x="1152" y="436"/>
                  <a:pt x="726" y="2452"/>
                </a:cubicBezTo>
                <a:cubicBezTo>
                  <a:pt x="1" y="5977"/>
                  <a:pt x="1976" y="13475"/>
                  <a:pt x="1976" y="13475"/>
                </a:cubicBezTo>
                <a:cubicBezTo>
                  <a:pt x="1976" y="13475"/>
                  <a:pt x="2379" y="14248"/>
                  <a:pt x="2968" y="14248"/>
                </a:cubicBezTo>
                <a:cubicBezTo>
                  <a:pt x="3373" y="14248"/>
                  <a:pt x="3866" y="13883"/>
                  <a:pt x="4375" y="12651"/>
                </a:cubicBezTo>
                <a:cubicBezTo>
                  <a:pt x="5725" y="9726"/>
                  <a:pt x="5725" y="253"/>
                  <a:pt x="5725" y="253"/>
                </a:cubicBezTo>
                <a:cubicBezTo>
                  <a:pt x="5725" y="253"/>
                  <a:pt x="4932" y="1"/>
                  <a:pt x="3971" y="1"/>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8"/>
          <p:cNvSpPr/>
          <p:nvPr/>
        </p:nvSpPr>
        <p:spPr>
          <a:xfrm>
            <a:off x="5400800" y="2600824"/>
            <a:ext cx="621287" cy="1165796"/>
          </a:xfrm>
          <a:custGeom>
            <a:avLst/>
            <a:gdLst/>
            <a:ahLst/>
            <a:cxnLst/>
            <a:rect l="l" t="t" r="r" b="b"/>
            <a:pathLst>
              <a:path w="10299" h="12976" extrusionOk="0">
                <a:moveTo>
                  <a:pt x="8124" y="0"/>
                </a:moveTo>
                <a:cubicBezTo>
                  <a:pt x="7158" y="219"/>
                  <a:pt x="6272" y="272"/>
                  <a:pt x="5640" y="272"/>
                </a:cubicBezTo>
                <a:cubicBezTo>
                  <a:pt x="5044" y="272"/>
                  <a:pt x="4674" y="225"/>
                  <a:pt x="4674" y="225"/>
                </a:cubicBezTo>
                <a:cubicBezTo>
                  <a:pt x="4674" y="225"/>
                  <a:pt x="0" y="4799"/>
                  <a:pt x="525" y="9473"/>
                </a:cubicBezTo>
                <a:cubicBezTo>
                  <a:pt x="725" y="10423"/>
                  <a:pt x="825" y="11348"/>
                  <a:pt x="1025" y="12098"/>
                </a:cubicBezTo>
                <a:cubicBezTo>
                  <a:pt x="2427" y="12768"/>
                  <a:pt x="4081" y="12976"/>
                  <a:pt x="5621" y="12976"/>
                </a:cubicBezTo>
                <a:cubicBezTo>
                  <a:pt x="7184" y="12976"/>
                  <a:pt x="8629" y="12761"/>
                  <a:pt x="9573" y="12598"/>
                </a:cubicBezTo>
                <a:cubicBezTo>
                  <a:pt x="9998" y="10623"/>
                  <a:pt x="10298" y="8449"/>
                  <a:pt x="10098" y="6974"/>
                </a:cubicBezTo>
                <a:cubicBezTo>
                  <a:pt x="9673" y="3749"/>
                  <a:pt x="8524" y="950"/>
                  <a:pt x="8124"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8"/>
          <p:cNvSpPr/>
          <p:nvPr/>
        </p:nvSpPr>
        <p:spPr>
          <a:xfrm>
            <a:off x="5708390" y="1763856"/>
            <a:ext cx="389096" cy="614470"/>
          </a:xfrm>
          <a:custGeom>
            <a:avLst/>
            <a:gdLst/>
            <a:ahLst/>
            <a:cxnLst/>
            <a:rect l="l" t="t" r="r" b="b"/>
            <a:pathLst>
              <a:path w="6450" h="10186" extrusionOk="0">
                <a:moveTo>
                  <a:pt x="3175" y="1"/>
                </a:moveTo>
                <a:cubicBezTo>
                  <a:pt x="2527" y="1"/>
                  <a:pt x="1975" y="226"/>
                  <a:pt x="1975" y="226"/>
                </a:cubicBezTo>
                <a:lnTo>
                  <a:pt x="0" y="6375"/>
                </a:lnTo>
                <a:cubicBezTo>
                  <a:pt x="0" y="6375"/>
                  <a:pt x="1350" y="10186"/>
                  <a:pt x="3481" y="10186"/>
                </a:cubicBezTo>
                <a:cubicBezTo>
                  <a:pt x="3633" y="10186"/>
                  <a:pt x="3790" y="10166"/>
                  <a:pt x="3949" y="10125"/>
                </a:cubicBezTo>
                <a:cubicBezTo>
                  <a:pt x="6449" y="9600"/>
                  <a:pt x="4574" y="7625"/>
                  <a:pt x="5299" y="6700"/>
                </a:cubicBezTo>
                <a:cubicBezTo>
                  <a:pt x="6049" y="5750"/>
                  <a:pt x="6149" y="5450"/>
                  <a:pt x="5424" y="4201"/>
                </a:cubicBezTo>
                <a:cubicBezTo>
                  <a:pt x="4799" y="2951"/>
                  <a:pt x="5624" y="1801"/>
                  <a:pt x="4674" y="651"/>
                </a:cubicBezTo>
                <a:cubicBezTo>
                  <a:pt x="4265" y="143"/>
                  <a:pt x="3690" y="1"/>
                  <a:pt x="3175" y="1"/>
                </a:cubicBez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8"/>
          <p:cNvSpPr/>
          <p:nvPr/>
        </p:nvSpPr>
        <p:spPr>
          <a:xfrm>
            <a:off x="5676719" y="2029288"/>
            <a:ext cx="95012" cy="182543"/>
          </a:xfrm>
          <a:custGeom>
            <a:avLst/>
            <a:gdLst/>
            <a:ahLst/>
            <a:cxnLst/>
            <a:rect l="l" t="t" r="r" b="b"/>
            <a:pathLst>
              <a:path w="1575" h="3026" extrusionOk="0">
                <a:moveTo>
                  <a:pt x="100" y="1"/>
                </a:moveTo>
                <a:lnTo>
                  <a:pt x="0" y="2700"/>
                </a:lnTo>
                <a:lnTo>
                  <a:pt x="1575" y="3025"/>
                </a:lnTo>
                <a:lnTo>
                  <a:pt x="1575" y="101"/>
                </a:lnTo>
                <a:lnTo>
                  <a:pt x="100" y="1"/>
                </a:lnTo>
                <a:close/>
              </a:path>
            </a:pathLst>
          </a:custGeom>
          <a:solidFill>
            <a:srgbClr val="FFF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8"/>
          <p:cNvSpPr/>
          <p:nvPr/>
        </p:nvSpPr>
        <p:spPr>
          <a:xfrm>
            <a:off x="5676719" y="2086598"/>
            <a:ext cx="57369" cy="119202"/>
          </a:xfrm>
          <a:custGeom>
            <a:avLst/>
            <a:gdLst/>
            <a:ahLst/>
            <a:cxnLst/>
            <a:rect l="l" t="t" r="r" b="b"/>
            <a:pathLst>
              <a:path w="951" h="1976" extrusionOk="0">
                <a:moveTo>
                  <a:pt x="0" y="1"/>
                </a:moveTo>
                <a:lnTo>
                  <a:pt x="0" y="1750"/>
                </a:lnTo>
                <a:lnTo>
                  <a:pt x="950" y="1975"/>
                </a:lnTo>
                <a:lnTo>
                  <a:pt x="950" y="1875"/>
                </a:lnTo>
                <a:lnTo>
                  <a:pt x="825" y="1025"/>
                </a:lnTo>
                <a:cubicBezTo>
                  <a:pt x="525" y="725"/>
                  <a:pt x="325" y="400"/>
                  <a:pt x="100" y="100"/>
                </a:cubicBezTo>
                <a:lnTo>
                  <a:pt x="0" y="1"/>
                </a:lnTo>
                <a:close/>
              </a:path>
            </a:pathLst>
          </a:custGeom>
          <a:solidFill>
            <a:srgbClr val="CEC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8"/>
          <p:cNvSpPr/>
          <p:nvPr/>
        </p:nvSpPr>
        <p:spPr>
          <a:xfrm>
            <a:off x="5645048" y="2073024"/>
            <a:ext cx="315198" cy="289560"/>
          </a:xfrm>
          <a:custGeom>
            <a:avLst/>
            <a:gdLst/>
            <a:ahLst/>
            <a:cxnLst/>
            <a:rect l="l" t="t" r="r" b="b"/>
            <a:pathLst>
              <a:path w="5225" h="4800" extrusionOk="0">
                <a:moveTo>
                  <a:pt x="1350" y="1"/>
                </a:moveTo>
                <a:lnTo>
                  <a:pt x="1475" y="2600"/>
                </a:lnTo>
                <a:lnTo>
                  <a:pt x="0" y="3750"/>
                </a:lnTo>
                <a:cubicBezTo>
                  <a:pt x="0" y="3750"/>
                  <a:pt x="950" y="4800"/>
                  <a:pt x="3125" y="4800"/>
                </a:cubicBezTo>
                <a:cubicBezTo>
                  <a:pt x="5224" y="4800"/>
                  <a:pt x="4700" y="3450"/>
                  <a:pt x="4700" y="3450"/>
                </a:cubicBezTo>
                <a:lnTo>
                  <a:pt x="3350" y="3125"/>
                </a:lnTo>
                <a:lnTo>
                  <a:pt x="3225" y="1675"/>
                </a:lnTo>
                <a:lnTo>
                  <a:pt x="1350" y="1"/>
                </a:ln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8"/>
          <p:cNvSpPr/>
          <p:nvPr/>
        </p:nvSpPr>
        <p:spPr>
          <a:xfrm>
            <a:off x="5726488" y="2148431"/>
            <a:ext cx="7601" cy="51337"/>
          </a:xfrm>
          <a:custGeom>
            <a:avLst/>
            <a:gdLst/>
            <a:ahLst/>
            <a:cxnLst/>
            <a:rect l="l" t="t" r="r" b="b"/>
            <a:pathLst>
              <a:path w="126" h="851" extrusionOk="0">
                <a:moveTo>
                  <a:pt x="0" y="0"/>
                </a:moveTo>
                <a:lnTo>
                  <a:pt x="125" y="850"/>
                </a:lnTo>
                <a:lnTo>
                  <a:pt x="125" y="0"/>
                </a:lnTo>
                <a:close/>
              </a:path>
            </a:pathLst>
          </a:custGeom>
          <a:solidFill>
            <a:srgbClr val="BE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8"/>
          <p:cNvSpPr/>
          <p:nvPr/>
        </p:nvSpPr>
        <p:spPr>
          <a:xfrm>
            <a:off x="5839538" y="2205741"/>
            <a:ext cx="7601" cy="37763"/>
          </a:xfrm>
          <a:custGeom>
            <a:avLst/>
            <a:gdLst/>
            <a:ahLst/>
            <a:cxnLst/>
            <a:rect l="l" t="t" r="r" b="b"/>
            <a:pathLst>
              <a:path w="126" h="626" extrusionOk="0">
                <a:moveTo>
                  <a:pt x="1" y="0"/>
                </a:moveTo>
                <a:lnTo>
                  <a:pt x="126" y="625"/>
                </a:lnTo>
                <a:lnTo>
                  <a:pt x="126" y="625"/>
                </a:lnTo>
                <a:lnTo>
                  <a:pt x="1" y="0"/>
                </a:lnTo>
                <a:close/>
              </a:path>
            </a:pathLst>
          </a:custGeom>
          <a:solidFill>
            <a:srgbClr val="373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8"/>
          <p:cNvSpPr/>
          <p:nvPr/>
        </p:nvSpPr>
        <p:spPr>
          <a:xfrm>
            <a:off x="5734029" y="2148431"/>
            <a:ext cx="113109" cy="95072"/>
          </a:xfrm>
          <a:custGeom>
            <a:avLst/>
            <a:gdLst/>
            <a:ahLst/>
            <a:cxnLst/>
            <a:rect l="l" t="t" r="r" b="b"/>
            <a:pathLst>
              <a:path w="1875" h="1576" extrusionOk="0">
                <a:moveTo>
                  <a:pt x="0" y="0"/>
                </a:moveTo>
                <a:lnTo>
                  <a:pt x="0" y="850"/>
                </a:lnTo>
                <a:lnTo>
                  <a:pt x="0" y="1150"/>
                </a:lnTo>
                <a:cubicBezTo>
                  <a:pt x="200" y="1150"/>
                  <a:pt x="1450" y="1475"/>
                  <a:pt x="1875" y="1575"/>
                </a:cubicBezTo>
                <a:lnTo>
                  <a:pt x="1750" y="950"/>
                </a:lnTo>
                <a:cubicBezTo>
                  <a:pt x="1125" y="850"/>
                  <a:pt x="500" y="525"/>
                  <a:pt x="0" y="0"/>
                </a:cubicBezTo>
                <a:close/>
              </a:path>
            </a:pathLst>
          </a:custGeom>
          <a:solidFill>
            <a:srgbClr val="E0A9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8"/>
          <p:cNvSpPr/>
          <p:nvPr/>
        </p:nvSpPr>
        <p:spPr>
          <a:xfrm>
            <a:off x="5626951" y="1815193"/>
            <a:ext cx="377031" cy="389458"/>
          </a:xfrm>
          <a:custGeom>
            <a:avLst/>
            <a:gdLst/>
            <a:ahLst/>
            <a:cxnLst/>
            <a:rect l="l" t="t" r="r" b="b"/>
            <a:pathLst>
              <a:path w="6250" h="6456" extrusionOk="0">
                <a:moveTo>
                  <a:pt x="3425" y="0"/>
                </a:moveTo>
                <a:cubicBezTo>
                  <a:pt x="0" y="425"/>
                  <a:pt x="100" y="3250"/>
                  <a:pt x="925" y="4599"/>
                </a:cubicBezTo>
                <a:cubicBezTo>
                  <a:pt x="1469" y="5612"/>
                  <a:pt x="2730" y="6455"/>
                  <a:pt x="3853" y="6455"/>
                </a:cubicBezTo>
                <a:cubicBezTo>
                  <a:pt x="4228" y="6455"/>
                  <a:pt x="4587" y="6362"/>
                  <a:pt x="4900" y="6149"/>
                </a:cubicBezTo>
                <a:cubicBezTo>
                  <a:pt x="6249" y="5324"/>
                  <a:pt x="6149" y="3350"/>
                  <a:pt x="5824" y="1775"/>
                </a:cubicBezTo>
                <a:cubicBezTo>
                  <a:pt x="5524" y="225"/>
                  <a:pt x="3425" y="0"/>
                  <a:pt x="3425"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8"/>
          <p:cNvSpPr/>
          <p:nvPr/>
        </p:nvSpPr>
        <p:spPr>
          <a:xfrm>
            <a:off x="5896847" y="2017223"/>
            <a:ext cx="37763" cy="69434"/>
          </a:xfrm>
          <a:custGeom>
            <a:avLst/>
            <a:gdLst/>
            <a:ahLst/>
            <a:cxnLst/>
            <a:rect l="l" t="t" r="r" b="b"/>
            <a:pathLst>
              <a:path w="626" h="1151" extrusionOk="0">
                <a:moveTo>
                  <a:pt x="1" y="1"/>
                </a:moveTo>
                <a:lnTo>
                  <a:pt x="201" y="1151"/>
                </a:lnTo>
                <a:lnTo>
                  <a:pt x="626" y="726"/>
                </a:lnTo>
                <a:cubicBezTo>
                  <a:pt x="201" y="301"/>
                  <a:pt x="1" y="1"/>
                  <a:pt x="1" y="1"/>
                </a:cubicBezTo>
                <a:close/>
              </a:path>
            </a:pathLst>
          </a:custGeom>
          <a:solidFill>
            <a:srgbClr val="D6A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8"/>
          <p:cNvSpPr/>
          <p:nvPr/>
        </p:nvSpPr>
        <p:spPr>
          <a:xfrm>
            <a:off x="5589247" y="2293152"/>
            <a:ext cx="383064" cy="449240"/>
          </a:xfrm>
          <a:custGeom>
            <a:avLst/>
            <a:gdLst/>
            <a:ahLst/>
            <a:cxnLst/>
            <a:rect l="l" t="t" r="r" b="b"/>
            <a:pathLst>
              <a:path w="6350" h="7447" extrusionOk="0">
                <a:moveTo>
                  <a:pt x="6024" y="1"/>
                </a:moveTo>
                <a:cubicBezTo>
                  <a:pt x="5400" y="626"/>
                  <a:pt x="4575" y="951"/>
                  <a:pt x="3650" y="951"/>
                </a:cubicBezTo>
                <a:cubicBezTo>
                  <a:pt x="2700" y="826"/>
                  <a:pt x="1875" y="626"/>
                  <a:pt x="1150" y="201"/>
                </a:cubicBezTo>
                <a:cubicBezTo>
                  <a:pt x="1025" y="326"/>
                  <a:pt x="925" y="526"/>
                  <a:pt x="825" y="626"/>
                </a:cubicBezTo>
                <a:cubicBezTo>
                  <a:pt x="1" y="1576"/>
                  <a:pt x="200" y="5325"/>
                  <a:pt x="1875" y="7400"/>
                </a:cubicBezTo>
                <a:cubicBezTo>
                  <a:pt x="1875" y="7400"/>
                  <a:pt x="2227" y="7446"/>
                  <a:pt x="2750" y="7446"/>
                </a:cubicBezTo>
                <a:cubicBezTo>
                  <a:pt x="3557" y="7446"/>
                  <a:pt x="4769" y="7336"/>
                  <a:pt x="5725" y="6775"/>
                </a:cubicBezTo>
                <a:lnTo>
                  <a:pt x="5200" y="5200"/>
                </a:lnTo>
                <a:cubicBezTo>
                  <a:pt x="5200" y="5200"/>
                  <a:pt x="5625" y="4475"/>
                  <a:pt x="6024" y="3850"/>
                </a:cubicBezTo>
                <a:cubicBezTo>
                  <a:pt x="6349" y="3325"/>
                  <a:pt x="6349" y="526"/>
                  <a:pt x="6024"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8"/>
          <p:cNvSpPr/>
          <p:nvPr/>
        </p:nvSpPr>
        <p:spPr>
          <a:xfrm>
            <a:off x="5462564" y="2243444"/>
            <a:ext cx="573088" cy="738378"/>
          </a:xfrm>
          <a:custGeom>
            <a:avLst/>
            <a:gdLst/>
            <a:ahLst/>
            <a:cxnLst/>
            <a:rect l="l" t="t" r="r" b="b"/>
            <a:pathLst>
              <a:path w="9500" h="12240" extrusionOk="0">
                <a:moveTo>
                  <a:pt x="3650" y="0"/>
                </a:moveTo>
                <a:cubicBezTo>
                  <a:pt x="3650" y="0"/>
                  <a:pt x="1776" y="525"/>
                  <a:pt x="2201" y="2900"/>
                </a:cubicBezTo>
                <a:cubicBezTo>
                  <a:pt x="2400" y="4374"/>
                  <a:pt x="2925" y="6549"/>
                  <a:pt x="2925" y="6549"/>
                </a:cubicBezTo>
                <a:cubicBezTo>
                  <a:pt x="1676" y="8124"/>
                  <a:pt x="1" y="10923"/>
                  <a:pt x="1" y="10923"/>
                </a:cubicBezTo>
                <a:cubicBezTo>
                  <a:pt x="1" y="10923"/>
                  <a:pt x="626" y="11973"/>
                  <a:pt x="2925" y="12173"/>
                </a:cubicBezTo>
                <a:cubicBezTo>
                  <a:pt x="3101" y="12198"/>
                  <a:pt x="3269" y="12209"/>
                  <a:pt x="3430" y="12209"/>
                </a:cubicBezTo>
                <a:cubicBezTo>
                  <a:pt x="6043" y="12209"/>
                  <a:pt x="6775" y="9148"/>
                  <a:pt x="6775" y="9148"/>
                </a:cubicBezTo>
                <a:cubicBezTo>
                  <a:pt x="7140" y="11709"/>
                  <a:pt x="7969" y="12239"/>
                  <a:pt x="8593" y="12239"/>
                </a:cubicBezTo>
                <a:cubicBezTo>
                  <a:pt x="9035" y="12239"/>
                  <a:pt x="9374" y="11973"/>
                  <a:pt x="9374" y="11973"/>
                </a:cubicBezTo>
                <a:cubicBezTo>
                  <a:pt x="9174" y="9148"/>
                  <a:pt x="7925" y="7274"/>
                  <a:pt x="7925" y="7274"/>
                </a:cubicBezTo>
                <a:cubicBezTo>
                  <a:pt x="7825" y="6549"/>
                  <a:pt x="8249" y="5824"/>
                  <a:pt x="8449" y="5399"/>
                </a:cubicBezTo>
                <a:cubicBezTo>
                  <a:pt x="9499" y="3749"/>
                  <a:pt x="9174" y="3125"/>
                  <a:pt x="8874" y="1875"/>
                </a:cubicBezTo>
                <a:cubicBezTo>
                  <a:pt x="8449" y="400"/>
                  <a:pt x="7200" y="300"/>
                  <a:pt x="7200" y="300"/>
                </a:cubicBezTo>
                <a:lnTo>
                  <a:pt x="7200" y="5299"/>
                </a:lnTo>
                <a:cubicBezTo>
                  <a:pt x="6375" y="2175"/>
                  <a:pt x="3650" y="0"/>
                  <a:pt x="3650" y="0"/>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8"/>
          <p:cNvSpPr/>
          <p:nvPr/>
        </p:nvSpPr>
        <p:spPr>
          <a:xfrm>
            <a:off x="5884782" y="2588748"/>
            <a:ext cx="30223" cy="25638"/>
          </a:xfrm>
          <a:custGeom>
            <a:avLst/>
            <a:gdLst/>
            <a:ahLst/>
            <a:cxnLst/>
            <a:rect l="l" t="t" r="r" b="b"/>
            <a:pathLst>
              <a:path w="501" h="425" extrusionOk="0">
                <a:moveTo>
                  <a:pt x="301" y="0"/>
                </a:moveTo>
                <a:cubicBezTo>
                  <a:pt x="201" y="0"/>
                  <a:pt x="101" y="0"/>
                  <a:pt x="1" y="200"/>
                </a:cubicBezTo>
                <a:cubicBezTo>
                  <a:pt x="1" y="300"/>
                  <a:pt x="101" y="425"/>
                  <a:pt x="201" y="425"/>
                </a:cubicBezTo>
                <a:cubicBezTo>
                  <a:pt x="301" y="425"/>
                  <a:pt x="401" y="300"/>
                  <a:pt x="501" y="200"/>
                </a:cubicBezTo>
                <a:cubicBezTo>
                  <a:pt x="501" y="100"/>
                  <a:pt x="401" y="0"/>
                  <a:pt x="30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8"/>
          <p:cNvSpPr/>
          <p:nvPr/>
        </p:nvSpPr>
        <p:spPr>
          <a:xfrm>
            <a:off x="5865176" y="2751566"/>
            <a:ext cx="31731" cy="25698"/>
          </a:xfrm>
          <a:custGeom>
            <a:avLst/>
            <a:gdLst/>
            <a:ahLst/>
            <a:cxnLst/>
            <a:rect l="l" t="t" r="r" b="b"/>
            <a:pathLst>
              <a:path w="526" h="426" extrusionOk="0">
                <a:moveTo>
                  <a:pt x="326" y="1"/>
                </a:moveTo>
                <a:cubicBezTo>
                  <a:pt x="201" y="1"/>
                  <a:pt x="101" y="101"/>
                  <a:pt x="101" y="226"/>
                </a:cubicBezTo>
                <a:cubicBezTo>
                  <a:pt x="1" y="326"/>
                  <a:pt x="101" y="425"/>
                  <a:pt x="201" y="425"/>
                </a:cubicBezTo>
                <a:cubicBezTo>
                  <a:pt x="326" y="425"/>
                  <a:pt x="526" y="425"/>
                  <a:pt x="526" y="326"/>
                </a:cubicBezTo>
                <a:cubicBezTo>
                  <a:pt x="526" y="101"/>
                  <a:pt x="426" y="1"/>
                  <a:pt x="3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8"/>
          <p:cNvSpPr/>
          <p:nvPr/>
        </p:nvSpPr>
        <p:spPr>
          <a:xfrm>
            <a:off x="5651081" y="2449999"/>
            <a:ext cx="83007" cy="13633"/>
          </a:xfrm>
          <a:custGeom>
            <a:avLst/>
            <a:gdLst/>
            <a:ahLst/>
            <a:cxnLst/>
            <a:rect l="l" t="t" r="r" b="b"/>
            <a:pathLst>
              <a:path w="1376" h="226" extrusionOk="0">
                <a:moveTo>
                  <a:pt x="0" y="0"/>
                </a:moveTo>
                <a:lnTo>
                  <a:pt x="0" y="225"/>
                </a:lnTo>
                <a:lnTo>
                  <a:pt x="1375" y="100"/>
                </a:lnTo>
                <a:lnTo>
                  <a:pt x="1375" y="0"/>
                </a:lnTo>
                <a:close/>
              </a:path>
            </a:pathLst>
          </a:custGeom>
          <a:solidFill>
            <a:srgbClr val="186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8"/>
          <p:cNvSpPr/>
          <p:nvPr/>
        </p:nvSpPr>
        <p:spPr>
          <a:xfrm>
            <a:off x="5896847" y="2255509"/>
            <a:ext cx="93564" cy="307658"/>
          </a:xfrm>
          <a:custGeom>
            <a:avLst/>
            <a:gdLst/>
            <a:ahLst/>
            <a:cxnLst/>
            <a:rect l="l" t="t" r="r" b="b"/>
            <a:pathLst>
              <a:path w="1551" h="5100" extrusionOk="0">
                <a:moveTo>
                  <a:pt x="526" y="0"/>
                </a:moveTo>
                <a:lnTo>
                  <a:pt x="1" y="100"/>
                </a:lnTo>
                <a:lnTo>
                  <a:pt x="1" y="5099"/>
                </a:lnTo>
                <a:lnTo>
                  <a:pt x="1050" y="3324"/>
                </a:lnTo>
                <a:lnTo>
                  <a:pt x="526" y="3024"/>
                </a:lnTo>
                <a:lnTo>
                  <a:pt x="1550" y="1875"/>
                </a:lnTo>
                <a:lnTo>
                  <a:pt x="526"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8"/>
          <p:cNvSpPr/>
          <p:nvPr/>
        </p:nvSpPr>
        <p:spPr>
          <a:xfrm>
            <a:off x="5708390" y="2261481"/>
            <a:ext cx="188516" cy="301685"/>
          </a:xfrm>
          <a:custGeom>
            <a:avLst/>
            <a:gdLst/>
            <a:ahLst/>
            <a:cxnLst/>
            <a:rect l="l" t="t" r="r" b="b"/>
            <a:pathLst>
              <a:path w="3125" h="5001" extrusionOk="0">
                <a:moveTo>
                  <a:pt x="0" y="1"/>
                </a:moveTo>
                <a:lnTo>
                  <a:pt x="0" y="2501"/>
                </a:lnTo>
                <a:lnTo>
                  <a:pt x="1350" y="3025"/>
                </a:lnTo>
                <a:lnTo>
                  <a:pt x="825" y="3550"/>
                </a:lnTo>
                <a:lnTo>
                  <a:pt x="3125" y="5000"/>
                </a:lnTo>
                <a:cubicBezTo>
                  <a:pt x="3125" y="5000"/>
                  <a:pt x="1550" y="526"/>
                  <a:pt x="425"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8"/>
          <p:cNvSpPr/>
          <p:nvPr/>
        </p:nvSpPr>
        <p:spPr>
          <a:xfrm>
            <a:off x="7128816" y="2023256"/>
            <a:ext cx="156845" cy="214214"/>
          </a:xfrm>
          <a:custGeom>
            <a:avLst/>
            <a:gdLst/>
            <a:ahLst/>
            <a:cxnLst/>
            <a:rect l="l" t="t" r="r" b="b"/>
            <a:pathLst>
              <a:path w="2600" h="3551" extrusionOk="0">
                <a:moveTo>
                  <a:pt x="2600" y="1"/>
                </a:moveTo>
                <a:lnTo>
                  <a:pt x="100" y="826"/>
                </a:lnTo>
                <a:lnTo>
                  <a:pt x="0" y="3550"/>
                </a:lnTo>
                <a:lnTo>
                  <a:pt x="2600" y="3550"/>
                </a:lnTo>
                <a:lnTo>
                  <a:pt x="2600" y="1"/>
                </a:lnTo>
                <a:close/>
              </a:path>
            </a:pathLst>
          </a:custGeom>
          <a:solidFill>
            <a:srgbClr val="E5B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8"/>
          <p:cNvSpPr/>
          <p:nvPr/>
        </p:nvSpPr>
        <p:spPr>
          <a:xfrm>
            <a:off x="7196622" y="4215729"/>
            <a:ext cx="89040" cy="170418"/>
          </a:xfrm>
          <a:custGeom>
            <a:avLst/>
            <a:gdLst/>
            <a:ahLst/>
            <a:cxnLst/>
            <a:rect l="l" t="t" r="r" b="b"/>
            <a:pathLst>
              <a:path w="1476" h="2825" extrusionOk="0">
                <a:moveTo>
                  <a:pt x="326" y="0"/>
                </a:moveTo>
                <a:lnTo>
                  <a:pt x="1" y="2500"/>
                </a:lnTo>
                <a:lnTo>
                  <a:pt x="1051" y="2825"/>
                </a:lnTo>
                <a:lnTo>
                  <a:pt x="1476" y="100"/>
                </a:lnTo>
                <a:lnTo>
                  <a:pt x="326" y="0"/>
                </a:lnTo>
                <a:close/>
              </a:path>
            </a:pathLst>
          </a:custGeom>
          <a:solidFill>
            <a:srgbClr val="F9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8"/>
          <p:cNvSpPr/>
          <p:nvPr/>
        </p:nvSpPr>
        <p:spPr>
          <a:xfrm>
            <a:off x="7184557" y="4297168"/>
            <a:ext cx="301685" cy="134223"/>
          </a:xfrm>
          <a:custGeom>
            <a:avLst/>
            <a:gdLst/>
            <a:ahLst/>
            <a:cxnLst/>
            <a:rect l="l" t="t" r="r" b="b"/>
            <a:pathLst>
              <a:path w="5001" h="2225" extrusionOk="0">
                <a:moveTo>
                  <a:pt x="1776" y="0"/>
                </a:moveTo>
                <a:lnTo>
                  <a:pt x="1051" y="225"/>
                </a:lnTo>
                <a:lnTo>
                  <a:pt x="1151" y="425"/>
                </a:lnTo>
                <a:lnTo>
                  <a:pt x="1" y="325"/>
                </a:lnTo>
                <a:lnTo>
                  <a:pt x="1" y="2100"/>
                </a:lnTo>
                <a:lnTo>
                  <a:pt x="1351" y="2100"/>
                </a:lnTo>
                <a:lnTo>
                  <a:pt x="1351" y="1875"/>
                </a:lnTo>
                <a:cubicBezTo>
                  <a:pt x="2195" y="2141"/>
                  <a:pt x="2898" y="2225"/>
                  <a:pt x="3449" y="2225"/>
                </a:cubicBezTo>
                <a:cubicBezTo>
                  <a:pt x="4399" y="2225"/>
                  <a:pt x="4900" y="1975"/>
                  <a:pt x="4900" y="1975"/>
                </a:cubicBezTo>
                <a:cubicBezTo>
                  <a:pt x="5000" y="1475"/>
                  <a:pt x="4175" y="1150"/>
                  <a:pt x="3325" y="950"/>
                </a:cubicBezTo>
                <a:cubicBezTo>
                  <a:pt x="2400" y="725"/>
                  <a:pt x="1776" y="0"/>
                  <a:pt x="1776"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8"/>
          <p:cNvSpPr/>
          <p:nvPr/>
        </p:nvSpPr>
        <p:spPr>
          <a:xfrm>
            <a:off x="7184557" y="4401169"/>
            <a:ext cx="301685" cy="30223"/>
          </a:xfrm>
          <a:custGeom>
            <a:avLst/>
            <a:gdLst/>
            <a:ahLst/>
            <a:cxnLst/>
            <a:rect l="l" t="t" r="r" b="b"/>
            <a:pathLst>
              <a:path w="5001" h="501" extrusionOk="0">
                <a:moveTo>
                  <a:pt x="854" y="1"/>
                </a:moveTo>
                <a:cubicBezTo>
                  <a:pt x="501" y="1"/>
                  <a:pt x="263" y="51"/>
                  <a:pt x="1" y="51"/>
                </a:cubicBezTo>
                <a:lnTo>
                  <a:pt x="1" y="376"/>
                </a:lnTo>
                <a:lnTo>
                  <a:pt x="1351" y="376"/>
                </a:lnTo>
                <a:lnTo>
                  <a:pt x="1351" y="151"/>
                </a:lnTo>
                <a:cubicBezTo>
                  <a:pt x="2195" y="417"/>
                  <a:pt x="2898" y="501"/>
                  <a:pt x="3449" y="501"/>
                </a:cubicBezTo>
                <a:cubicBezTo>
                  <a:pt x="4399" y="501"/>
                  <a:pt x="4900" y="251"/>
                  <a:pt x="4900" y="251"/>
                </a:cubicBezTo>
                <a:cubicBezTo>
                  <a:pt x="5000" y="251"/>
                  <a:pt x="5000" y="151"/>
                  <a:pt x="4900" y="151"/>
                </a:cubicBezTo>
                <a:cubicBezTo>
                  <a:pt x="4829" y="151"/>
                  <a:pt x="4542" y="417"/>
                  <a:pt x="3707" y="417"/>
                </a:cubicBezTo>
                <a:cubicBezTo>
                  <a:pt x="3369" y="417"/>
                  <a:pt x="2941" y="373"/>
                  <a:pt x="2400" y="251"/>
                </a:cubicBezTo>
                <a:cubicBezTo>
                  <a:pt x="1676" y="51"/>
                  <a:pt x="1207" y="1"/>
                  <a:pt x="854"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8"/>
          <p:cNvSpPr/>
          <p:nvPr/>
        </p:nvSpPr>
        <p:spPr>
          <a:xfrm>
            <a:off x="7279570" y="4316714"/>
            <a:ext cx="43796" cy="43796"/>
          </a:xfrm>
          <a:custGeom>
            <a:avLst/>
            <a:gdLst/>
            <a:ahLst/>
            <a:cxnLst/>
            <a:rect l="l" t="t" r="r" b="b"/>
            <a:pathLst>
              <a:path w="726" h="726" extrusionOk="0">
                <a:moveTo>
                  <a:pt x="626" y="1"/>
                </a:moveTo>
                <a:cubicBezTo>
                  <a:pt x="626" y="1"/>
                  <a:pt x="301" y="201"/>
                  <a:pt x="1" y="626"/>
                </a:cubicBezTo>
                <a:lnTo>
                  <a:pt x="1" y="726"/>
                </a:lnTo>
                <a:lnTo>
                  <a:pt x="101" y="626"/>
                </a:lnTo>
                <a:cubicBezTo>
                  <a:pt x="301" y="201"/>
                  <a:pt x="726" y="101"/>
                  <a:pt x="726" y="101"/>
                </a:cubicBezTo>
                <a:lnTo>
                  <a:pt x="626"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8"/>
          <p:cNvSpPr/>
          <p:nvPr/>
        </p:nvSpPr>
        <p:spPr>
          <a:xfrm>
            <a:off x="7297667" y="4328779"/>
            <a:ext cx="43796" cy="37763"/>
          </a:xfrm>
          <a:custGeom>
            <a:avLst/>
            <a:gdLst/>
            <a:ahLst/>
            <a:cxnLst/>
            <a:rect l="l" t="t" r="r" b="b"/>
            <a:pathLst>
              <a:path w="726" h="626" extrusionOk="0">
                <a:moveTo>
                  <a:pt x="625" y="1"/>
                </a:moveTo>
                <a:cubicBezTo>
                  <a:pt x="625" y="1"/>
                  <a:pt x="326" y="101"/>
                  <a:pt x="1" y="526"/>
                </a:cubicBezTo>
                <a:lnTo>
                  <a:pt x="1" y="626"/>
                </a:lnTo>
                <a:lnTo>
                  <a:pt x="101" y="626"/>
                </a:lnTo>
                <a:cubicBezTo>
                  <a:pt x="426" y="201"/>
                  <a:pt x="725" y="101"/>
                  <a:pt x="725" y="101"/>
                </a:cubicBezTo>
                <a:lnTo>
                  <a:pt x="725"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8"/>
          <p:cNvSpPr/>
          <p:nvPr/>
        </p:nvSpPr>
        <p:spPr>
          <a:xfrm>
            <a:off x="6932758" y="4159927"/>
            <a:ext cx="75467" cy="218678"/>
          </a:xfrm>
          <a:custGeom>
            <a:avLst/>
            <a:gdLst/>
            <a:ahLst/>
            <a:cxnLst/>
            <a:rect l="l" t="t" r="r" b="b"/>
            <a:pathLst>
              <a:path w="1251" h="3625" extrusionOk="0">
                <a:moveTo>
                  <a:pt x="1250" y="0"/>
                </a:moveTo>
                <a:lnTo>
                  <a:pt x="1" y="200"/>
                </a:lnTo>
                <a:lnTo>
                  <a:pt x="1" y="3625"/>
                </a:lnTo>
                <a:lnTo>
                  <a:pt x="1050" y="3225"/>
                </a:lnTo>
                <a:lnTo>
                  <a:pt x="1250" y="0"/>
                </a:lnTo>
                <a:close/>
              </a:path>
            </a:pathLst>
          </a:custGeom>
          <a:solidFill>
            <a:srgbClr val="F9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8"/>
          <p:cNvSpPr/>
          <p:nvPr/>
        </p:nvSpPr>
        <p:spPr>
          <a:xfrm>
            <a:off x="6720171" y="4297168"/>
            <a:ext cx="307657" cy="140075"/>
          </a:xfrm>
          <a:custGeom>
            <a:avLst/>
            <a:gdLst/>
            <a:ahLst/>
            <a:cxnLst/>
            <a:rect l="l" t="t" r="r" b="b"/>
            <a:pathLst>
              <a:path w="5100" h="2322" extrusionOk="0">
                <a:moveTo>
                  <a:pt x="3225" y="0"/>
                </a:moveTo>
                <a:cubicBezTo>
                  <a:pt x="3225" y="0"/>
                  <a:pt x="2600" y="725"/>
                  <a:pt x="1775" y="1050"/>
                </a:cubicBezTo>
                <a:cubicBezTo>
                  <a:pt x="825" y="1250"/>
                  <a:pt x="0" y="1675"/>
                  <a:pt x="100" y="2100"/>
                </a:cubicBezTo>
                <a:cubicBezTo>
                  <a:pt x="100" y="2100"/>
                  <a:pt x="578" y="2321"/>
                  <a:pt x="1429" y="2321"/>
                </a:cubicBezTo>
                <a:cubicBezTo>
                  <a:pt x="2008" y="2321"/>
                  <a:pt x="2759" y="2219"/>
                  <a:pt x="3650" y="1875"/>
                </a:cubicBezTo>
                <a:lnTo>
                  <a:pt x="3650" y="2100"/>
                </a:lnTo>
                <a:lnTo>
                  <a:pt x="5099" y="1975"/>
                </a:lnTo>
                <a:lnTo>
                  <a:pt x="4999" y="325"/>
                </a:lnTo>
                <a:lnTo>
                  <a:pt x="3850" y="425"/>
                </a:lnTo>
                <a:lnTo>
                  <a:pt x="3850" y="225"/>
                </a:lnTo>
                <a:lnTo>
                  <a:pt x="3225"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8"/>
          <p:cNvSpPr/>
          <p:nvPr/>
        </p:nvSpPr>
        <p:spPr>
          <a:xfrm>
            <a:off x="6726203" y="4397489"/>
            <a:ext cx="301625" cy="39754"/>
          </a:xfrm>
          <a:custGeom>
            <a:avLst/>
            <a:gdLst/>
            <a:ahLst/>
            <a:cxnLst/>
            <a:rect l="l" t="t" r="r" b="b"/>
            <a:pathLst>
              <a:path w="5000" h="659" extrusionOk="0">
                <a:moveTo>
                  <a:pt x="4466" y="1"/>
                </a:moveTo>
                <a:cubicBezTo>
                  <a:pt x="4077" y="1"/>
                  <a:pt x="3566" y="45"/>
                  <a:pt x="2600" y="312"/>
                </a:cubicBezTo>
                <a:cubicBezTo>
                  <a:pt x="1942" y="487"/>
                  <a:pt x="1444" y="545"/>
                  <a:pt x="1070" y="545"/>
                </a:cubicBezTo>
                <a:cubicBezTo>
                  <a:pt x="322" y="545"/>
                  <a:pt x="67" y="312"/>
                  <a:pt x="0" y="312"/>
                </a:cubicBezTo>
                <a:lnTo>
                  <a:pt x="0" y="437"/>
                </a:lnTo>
                <a:cubicBezTo>
                  <a:pt x="0" y="437"/>
                  <a:pt x="478" y="658"/>
                  <a:pt x="1329" y="658"/>
                </a:cubicBezTo>
                <a:cubicBezTo>
                  <a:pt x="1908" y="658"/>
                  <a:pt x="2659" y="556"/>
                  <a:pt x="3550" y="212"/>
                </a:cubicBezTo>
                <a:lnTo>
                  <a:pt x="3550" y="437"/>
                </a:lnTo>
                <a:lnTo>
                  <a:pt x="4999" y="312"/>
                </a:lnTo>
                <a:lnTo>
                  <a:pt x="4999" y="12"/>
                </a:lnTo>
                <a:cubicBezTo>
                  <a:pt x="4824" y="12"/>
                  <a:pt x="4661" y="1"/>
                  <a:pt x="4466"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8"/>
          <p:cNvSpPr/>
          <p:nvPr/>
        </p:nvSpPr>
        <p:spPr>
          <a:xfrm>
            <a:off x="6882989" y="4322746"/>
            <a:ext cx="43796" cy="31731"/>
          </a:xfrm>
          <a:custGeom>
            <a:avLst/>
            <a:gdLst/>
            <a:ahLst/>
            <a:cxnLst/>
            <a:rect l="l" t="t" r="r" b="b"/>
            <a:pathLst>
              <a:path w="726" h="526" extrusionOk="0">
                <a:moveTo>
                  <a:pt x="1" y="1"/>
                </a:moveTo>
                <a:lnTo>
                  <a:pt x="1" y="101"/>
                </a:lnTo>
                <a:cubicBezTo>
                  <a:pt x="1" y="101"/>
                  <a:pt x="326" y="201"/>
                  <a:pt x="626" y="526"/>
                </a:cubicBezTo>
                <a:lnTo>
                  <a:pt x="726" y="526"/>
                </a:lnTo>
                <a:cubicBezTo>
                  <a:pt x="426" y="101"/>
                  <a:pt x="101" y="1"/>
                  <a:pt x="101"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8"/>
          <p:cNvSpPr/>
          <p:nvPr/>
        </p:nvSpPr>
        <p:spPr>
          <a:xfrm>
            <a:off x="6864892" y="4328779"/>
            <a:ext cx="43796" cy="37763"/>
          </a:xfrm>
          <a:custGeom>
            <a:avLst/>
            <a:gdLst/>
            <a:ahLst/>
            <a:cxnLst/>
            <a:rect l="l" t="t" r="r" b="b"/>
            <a:pathLst>
              <a:path w="726" h="626" extrusionOk="0">
                <a:moveTo>
                  <a:pt x="1" y="1"/>
                </a:moveTo>
                <a:lnTo>
                  <a:pt x="1" y="101"/>
                </a:lnTo>
                <a:cubicBezTo>
                  <a:pt x="1" y="101"/>
                  <a:pt x="301" y="201"/>
                  <a:pt x="626" y="626"/>
                </a:cubicBezTo>
                <a:lnTo>
                  <a:pt x="726" y="626"/>
                </a:lnTo>
                <a:lnTo>
                  <a:pt x="726" y="526"/>
                </a:lnTo>
                <a:cubicBezTo>
                  <a:pt x="401" y="101"/>
                  <a:pt x="101" y="1"/>
                  <a:pt x="1"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8"/>
          <p:cNvSpPr/>
          <p:nvPr/>
        </p:nvSpPr>
        <p:spPr>
          <a:xfrm>
            <a:off x="6876957" y="2864677"/>
            <a:ext cx="615255" cy="1436761"/>
          </a:xfrm>
          <a:custGeom>
            <a:avLst/>
            <a:gdLst/>
            <a:ahLst/>
            <a:cxnLst/>
            <a:rect l="l" t="t" r="r" b="b"/>
            <a:pathLst>
              <a:path w="10199" h="23817" extrusionOk="0">
                <a:moveTo>
                  <a:pt x="9274" y="0"/>
                </a:moveTo>
                <a:lnTo>
                  <a:pt x="1251" y="1575"/>
                </a:lnTo>
                <a:cubicBezTo>
                  <a:pt x="1251" y="1575"/>
                  <a:pt x="101" y="10423"/>
                  <a:pt x="101" y="12498"/>
                </a:cubicBezTo>
                <a:cubicBezTo>
                  <a:pt x="1" y="15223"/>
                  <a:pt x="426" y="23546"/>
                  <a:pt x="426" y="23546"/>
                </a:cubicBezTo>
                <a:cubicBezTo>
                  <a:pt x="729" y="23701"/>
                  <a:pt x="1043" y="23756"/>
                  <a:pt x="1335" y="23756"/>
                </a:cubicBezTo>
                <a:cubicBezTo>
                  <a:pt x="2030" y="23756"/>
                  <a:pt x="2600" y="23446"/>
                  <a:pt x="2600" y="23446"/>
                </a:cubicBezTo>
                <a:cubicBezTo>
                  <a:pt x="2925" y="22821"/>
                  <a:pt x="3225" y="14173"/>
                  <a:pt x="3550" y="12598"/>
                </a:cubicBezTo>
                <a:cubicBezTo>
                  <a:pt x="3850" y="10948"/>
                  <a:pt x="4375" y="6774"/>
                  <a:pt x="4375" y="6774"/>
                </a:cubicBezTo>
                <a:lnTo>
                  <a:pt x="5100" y="6774"/>
                </a:lnTo>
                <a:cubicBezTo>
                  <a:pt x="5100" y="13548"/>
                  <a:pt x="5200" y="23346"/>
                  <a:pt x="5200" y="23346"/>
                </a:cubicBezTo>
                <a:cubicBezTo>
                  <a:pt x="5570" y="23706"/>
                  <a:pt x="5985" y="23816"/>
                  <a:pt x="6355" y="23816"/>
                </a:cubicBezTo>
                <a:cubicBezTo>
                  <a:pt x="6934" y="23816"/>
                  <a:pt x="7400" y="23546"/>
                  <a:pt x="7400" y="23546"/>
                </a:cubicBezTo>
                <a:cubicBezTo>
                  <a:pt x="10199" y="11973"/>
                  <a:pt x="9274" y="0"/>
                  <a:pt x="9274"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8"/>
          <p:cNvSpPr/>
          <p:nvPr/>
        </p:nvSpPr>
        <p:spPr>
          <a:xfrm>
            <a:off x="6895055" y="2229871"/>
            <a:ext cx="541417" cy="795083"/>
          </a:xfrm>
          <a:custGeom>
            <a:avLst/>
            <a:gdLst/>
            <a:ahLst/>
            <a:cxnLst/>
            <a:rect l="l" t="t" r="r" b="b"/>
            <a:pathLst>
              <a:path w="8975" h="13180" extrusionOk="0">
                <a:moveTo>
                  <a:pt x="5225" y="0"/>
                </a:moveTo>
                <a:cubicBezTo>
                  <a:pt x="2625" y="125"/>
                  <a:pt x="1" y="950"/>
                  <a:pt x="1" y="950"/>
                </a:cubicBezTo>
                <a:cubicBezTo>
                  <a:pt x="226" y="5324"/>
                  <a:pt x="1151" y="12723"/>
                  <a:pt x="1151" y="12723"/>
                </a:cubicBezTo>
                <a:cubicBezTo>
                  <a:pt x="2095" y="13054"/>
                  <a:pt x="2997" y="13179"/>
                  <a:pt x="3819" y="13179"/>
                </a:cubicBezTo>
                <a:cubicBezTo>
                  <a:pt x="6345" y="13179"/>
                  <a:pt x="8124" y="11998"/>
                  <a:pt x="8124" y="11998"/>
                </a:cubicBezTo>
                <a:cubicBezTo>
                  <a:pt x="8649" y="8749"/>
                  <a:pt x="8974" y="950"/>
                  <a:pt x="8974" y="950"/>
                </a:cubicBezTo>
                <a:cubicBezTo>
                  <a:pt x="7624" y="525"/>
                  <a:pt x="6575" y="0"/>
                  <a:pt x="5225" y="0"/>
                </a:cubicBezTo>
                <a:close/>
              </a:path>
            </a:pathLst>
          </a:custGeom>
          <a:solidFill>
            <a:srgbClr val="AED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8"/>
          <p:cNvSpPr/>
          <p:nvPr/>
        </p:nvSpPr>
        <p:spPr>
          <a:xfrm>
            <a:off x="7008165" y="1682356"/>
            <a:ext cx="388795" cy="487728"/>
          </a:xfrm>
          <a:custGeom>
            <a:avLst/>
            <a:gdLst/>
            <a:ahLst/>
            <a:cxnLst/>
            <a:rect l="l" t="t" r="r" b="b"/>
            <a:pathLst>
              <a:path w="6445" h="8085" extrusionOk="0">
                <a:moveTo>
                  <a:pt x="2256" y="0"/>
                </a:moveTo>
                <a:cubicBezTo>
                  <a:pt x="372" y="0"/>
                  <a:pt x="225" y="1377"/>
                  <a:pt x="225" y="1377"/>
                </a:cubicBezTo>
                <a:cubicBezTo>
                  <a:pt x="225" y="1377"/>
                  <a:pt x="0" y="4702"/>
                  <a:pt x="125" y="6377"/>
                </a:cubicBezTo>
                <a:cubicBezTo>
                  <a:pt x="214" y="7398"/>
                  <a:pt x="1290" y="8084"/>
                  <a:pt x="2177" y="8084"/>
                </a:cubicBezTo>
                <a:cubicBezTo>
                  <a:pt x="2289" y="8084"/>
                  <a:pt x="2397" y="8074"/>
                  <a:pt x="2500" y="8051"/>
                </a:cubicBezTo>
                <a:cubicBezTo>
                  <a:pt x="3550" y="7951"/>
                  <a:pt x="4600" y="7101"/>
                  <a:pt x="4900" y="6577"/>
                </a:cubicBezTo>
                <a:cubicBezTo>
                  <a:pt x="4900" y="6477"/>
                  <a:pt x="5125" y="5752"/>
                  <a:pt x="5225" y="5227"/>
                </a:cubicBezTo>
                <a:cubicBezTo>
                  <a:pt x="5271" y="5239"/>
                  <a:pt x="5316" y="5245"/>
                  <a:pt x="5360" y="5245"/>
                </a:cubicBezTo>
                <a:cubicBezTo>
                  <a:pt x="6094" y="5245"/>
                  <a:pt x="6445" y="3559"/>
                  <a:pt x="5949" y="3252"/>
                </a:cubicBezTo>
                <a:cubicBezTo>
                  <a:pt x="5862" y="3225"/>
                  <a:pt x="5777" y="3213"/>
                  <a:pt x="5697" y="3213"/>
                </a:cubicBezTo>
                <a:cubicBezTo>
                  <a:pt x="5478" y="3213"/>
                  <a:pt x="5298" y="3306"/>
                  <a:pt x="5225" y="3452"/>
                </a:cubicBezTo>
                <a:cubicBezTo>
                  <a:pt x="5225" y="2427"/>
                  <a:pt x="5125" y="1702"/>
                  <a:pt x="5125" y="1702"/>
                </a:cubicBezTo>
                <a:cubicBezTo>
                  <a:pt x="5125" y="1702"/>
                  <a:pt x="5125" y="453"/>
                  <a:pt x="3350" y="128"/>
                </a:cubicBezTo>
                <a:cubicBezTo>
                  <a:pt x="2932" y="38"/>
                  <a:pt x="2570" y="0"/>
                  <a:pt x="2256" y="0"/>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8"/>
          <p:cNvSpPr/>
          <p:nvPr/>
        </p:nvSpPr>
        <p:spPr>
          <a:xfrm>
            <a:off x="7253931" y="1747327"/>
            <a:ext cx="101105" cy="206613"/>
          </a:xfrm>
          <a:custGeom>
            <a:avLst/>
            <a:gdLst/>
            <a:ahLst/>
            <a:cxnLst/>
            <a:rect l="l" t="t" r="r" b="b"/>
            <a:pathLst>
              <a:path w="1676" h="3425" extrusionOk="0">
                <a:moveTo>
                  <a:pt x="1" y="1"/>
                </a:moveTo>
                <a:cubicBezTo>
                  <a:pt x="1" y="300"/>
                  <a:pt x="101" y="1125"/>
                  <a:pt x="101" y="1125"/>
                </a:cubicBezTo>
                <a:cubicBezTo>
                  <a:pt x="101" y="1125"/>
                  <a:pt x="201" y="1450"/>
                  <a:pt x="626" y="1650"/>
                </a:cubicBezTo>
                <a:lnTo>
                  <a:pt x="626" y="3425"/>
                </a:lnTo>
                <a:lnTo>
                  <a:pt x="1151" y="3425"/>
                </a:lnTo>
                <a:lnTo>
                  <a:pt x="1151" y="2600"/>
                </a:lnTo>
                <a:cubicBezTo>
                  <a:pt x="1151" y="2600"/>
                  <a:pt x="1151" y="2175"/>
                  <a:pt x="1550" y="2175"/>
                </a:cubicBezTo>
                <a:cubicBezTo>
                  <a:pt x="1550" y="2175"/>
                  <a:pt x="1550" y="200"/>
                  <a:pt x="1675" y="1"/>
                </a:cubicBezTo>
                <a:close/>
              </a:path>
            </a:pathLst>
          </a:custGeom>
          <a:solidFill>
            <a:srgbClr val="513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8"/>
          <p:cNvSpPr/>
          <p:nvPr/>
        </p:nvSpPr>
        <p:spPr>
          <a:xfrm>
            <a:off x="7109210" y="2211773"/>
            <a:ext cx="138748" cy="684628"/>
          </a:xfrm>
          <a:custGeom>
            <a:avLst/>
            <a:gdLst/>
            <a:ahLst/>
            <a:cxnLst/>
            <a:rect l="l" t="t" r="r" b="b"/>
            <a:pathLst>
              <a:path w="2300" h="11349" extrusionOk="0">
                <a:moveTo>
                  <a:pt x="1150" y="0"/>
                </a:moveTo>
                <a:lnTo>
                  <a:pt x="625" y="625"/>
                </a:lnTo>
                <a:lnTo>
                  <a:pt x="1050" y="1350"/>
                </a:lnTo>
                <a:lnTo>
                  <a:pt x="0" y="10298"/>
                </a:lnTo>
                <a:lnTo>
                  <a:pt x="1050" y="11348"/>
                </a:lnTo>
                <a:lnTo>
                  <a:pt x="1875" y="10198"/>
                </a:lnTo>
                <a:lnTo>
                  <a:pt x="1875" y="1350"/>
                </a:lnTo>
                <a:lnTo>
                  <a:pt x="2300" y="725"/>
                </a:lnTo>
                <a:lnTo>
                  <a:pt x="2075" y="100"/>
                </a:lnTo>
                <a:lnTo>
                  <a:pt x="1150" y="0"/>
                </a:ln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8"/>
          <p:cNvSpPr/>
          <p:nvPr/>
        </p:nvSpPr>
        <p:spPr>
          <a:xfrm>
            <a:off x="7216228" y="2174070"/>
            <a:ext cx="125235" cy="150813"/>
          </a:xfrm>
          <a:custGeom>
            <a:avLst/>
            <a:gdLst/>
            <a:ahLst/>
            <a:cxnLst/>
            <a:rect l="l" t="t" r="r" b="b"/>
            <a:pathLst>
              <a:path w="2076" h="2500" extrusionOk="0">
                <a:moveTo>
                  <a:pt x="1351" y="0"/>
                </a:moveTo>
                <a:lnTo>
                  <a:pt x="1" y="625"/>
                </a:lnTo>
                <a:lnTo>
                  <a:pt x="726" y="2500"/>
                </a:lnTo>
                <a:lnTo>
                  <a:pt x="2075" y="1150"/>
                </a:lnTo>
                <a:lnTo>
                  <a:pt x="1351" y="0"/>
                </a:lnTo>
                <a:close/>
              </a:path>
            </a:pathLst>
          </a:custGeom>
          <a:solidFill>
            <a:srgbClr val="9AC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8"/>
          <p:cNvSpPr/>
          <p:nvPr/>
        </p:nvSpPr>
        <p:spPr>
          <a:xfrm>
            <a:off x="7077539" y="2180102"/>
            <a:ext cx="101044" cy="125174"/>
          </a:xfrm>
          <a:custGeom>
            <a:avLst/>
            <a:gdLst/>
            <a:ahLst/>
            <a:cxnLst/>
            <a:rect l="l" t="t" r="r" b="b"/>
            <a:pathLst>
              <a:path w="1675" h="2075" extrusionOk="0">
                <a:moveTo>
                  <a:pt x="625" y="0"/>
                </a:moveTo>
                <a:lnTo>
                  <a:pt x="0" y="950"/>
                </a:lnTo>
                <a:lnTo>
                  <a:pt x="725" y="2075"/>
                </a:lnTo>
                <a:lnTo>
                  <a:pt x="1675" y="525"/>
                </a:lnTo>
                <a:lnTo>
                  <a:pt x="625" y="0"/>
                </a:lnTo>
                <a:close/>
              </a:path>
            </a:pathLst>
          </a:custGeom>
          <a:solidFill>
            <a:srgbClr val="9AC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8"/>
          <p:cNvSpPr/>
          <p:nvPr/>
        </p:nvSpPr>
        <p:spPr>
          <a:xfrm>
            <a:off x="7065474" y="1878535"/>
            <a:ext cx="55861" cy="125174"/>
          </a:xfrm>
          <a:custGeom>
            <a:avLst/>
            <a:gdLst/>
            <a:ahLst/>
            <a:cxnLst/>
            <a:rect l="l" t="t" r="r" b="b"/>
            <a:pathLst>
              <a:path w="926" h="2075" extrusionOk="0">
                <a:moveTo>
                  <a:pt x="825" y="0"/>
                </a:moveTo>
                <a:lnTo>
                  <a:pt x="0" y="1975"/>
                </a:lnTo>
                <a:lnTo>
                  <a:pt x="925" y="2075"/>
                </a:lnTo>
                <a:lnTo>
                  <a:pt x="825" y="0"/>
                </a:lnTo>
                <a:close/>
              </a:path>
            </a:pathLst>
          </a:custGeom>
          <a:solidFill>
            <a:srgbClr val="E5B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8"/>
          <p:cNvSpPr/>
          <p:nvPr/>
        </p:nvSpPr>
        <p:spPr>
          <a:xfrm>
            <a:off x="7152886" y="1811996"/>
            <a:ext cx="89040" cy="16831"/>
          </a:xfrm>
          <a:custGeom>
            <a:avLst/>
            <a:gdLst/>
            <a:ahLst/>
            <a:cxnLst/>
            <a:rect l="l" t="t" r="r" b="b"/>
            <a:pathLst>
              <a:path w="1476" h="279" extrusionOk="0">
                <a:moveTo>
                  <a:pt x="705" y="1"/>
                </a:moveTo>
                <a:cubicBezTo>
                  <a:pt x="487" y="1"/>
                  <a:pt x="243" y="70"/>
                  <a:pt x="1" y="278"/>
                </a:cubicBezTo>
                <a:lnTo>
                  <a:pt x="1476" y="278"/>
                </a:lnTo>
                <a:cubicBezTo>
                  <a:pt x="1476" y="278"/>
                  <a:pt x="1142" y="1"/>
                  <a:pt x="705" y="1"/>
                </a:cubicBezTo>
                <a:close/>
              </a:path>
            </a:pathLst>
          </a:custGeom>
          <a:solidFill>
            <a:srgbClr val="513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8"/>
          <p:cNvSpPr/>
          <p:nvPr/>
        </p:nvSpPr>
        <p:spPr>
          <a:xfrm>
            <a:off x="6932758" y="1617325"/>
            <a:ext cx="426980" cy="168910"/>
          </a:xfrm>
          <a:custGeom>
            <a:avLst/>
            <a:gdLst/>
            <a:ahLst/>
            <a:cxnLst/>
            <a:rect l="l" t="t" r="r" b="b"/>
            <a:pathLst>
              <a:path w="7078" h="2800" extrusionOk="0">
                <a:moveTo>
                  <a:pt x="1846" y="0"/>
                </a:moveTo>
                <a:cubicBezTo>
                  <a:pt x="1730" y="0"/>
                  <a:pt x="1608" y="17"/>
                  <a:pt x="1475" y="56"/>
                </a:cubicBezTo>
                <a:cubicBezTo>
                  <a:pt x="1" y="381"/>
                  <a:pt x="1" y="2031"/>
                  <a:pt x="1250" y="2555"/>
                </a:cubicBezTo>
                <a:cubicBezTo>
                  <a:pt x="1505" y="2671"/>
                  <a:pt x="1845" y="2717"/>
                  <a:pt x="2222" y="2717"/>
                </a:cubicBezTo>
                <a:cubicBezTo>
                  <a:pt x="3550" y="2717"/>
                  <a:pt x="5325" y="2156"/>
                  <a:pt x="5325" y="2156"/>
                </a:cubicBezTo>
                <a:cubicBezTo>
                  <a:pt x="5325" y="2156"/>
                  <a:pt x="6013" y="2800"/>
                  <a:pt x="6510" y="2800"/>
                </a:cubicBezTo>
                <a:cubicBezTo>
                  <a:pt x="6758" y="2800"/>
                  <a:pt x="6958" y="2639"/>
                  <a:pt x="6999" y="2156"/>
                </a:cubicBezTo>
                <a:cubicBezTo>
                  <a:pt x="7077" y="931"/>
                  <a:pt x="6278" y="477"/>
                  <a:pt x="5225" y="477"/>
                </a:cubicBezTo>
                <a:cubicBezTo>
                  <a:pt x="4924" y="477"/>
                  <a:pt x="4603" y="514"/>
                  <a:pt x="4275" y="581"/>
                </a:cubicBezTo>
                <a:cubicBezTo>
                  <a:pt x="4153" y="599"/>
                  <a:pt x="4039" y="607"/>
                  <a:pt x="3932" y="607"/>
                </a:cubicBezTo>
                <a:cubicBezTo>
                  <a:pt x="2998" y="607"/>
                  <a:pt x="2545" y="0"/>
                  <a:pt x="1846" y="0"/>
                </a:cubicBezTo>
                <a:close/>
              </a:path>
            </a:pathLst>
          </a:custGeom>
          <a:solidFill>
            <a:srgbClr val="513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8"/>
          <p:cNvSpPr/>
          <p:nvPr/>
        </p:nvSpPr>
        <p:spPr>
          <a:xfrm>
            <a:off x="6864892" y="2237412"/>
            <a:ext cx="671055" cy="931116"/>
          </a:xfrm>
          <a:custGeom>
            <a:avLst/>
            <a:gdLst/>
            <a:ahLst/>
            <a:cxnLst/>
            <a:rect l="l" t="t" r="r" b="b"/>
            <a:pathLst>
              <a:path w="11124" h="15435" extrusionOk="0">
                <a:moveTo>
                  <a:pt x="3525" y="0"/>
                </a:moveTo>
                <a:cubicBezTo>
                  <a:pt x="1751" y="400"/>
                  <a:pt x="626" y="400"/>
                  <a:pt x="301" y="1125"/>
                </a:cubicBezTo>
                <a:cubicBezTo>
                  <a:pt x="1" y="1875"/>
                  <a:pt x="1026" y="7599"/>
                  <a:pt x="1026" y="7599"/>
                </a:cubicBezTo>
                <a:cubicBezTo>
                  <a:pt x="1026" y="9248"/>
                  <a:pt x="626" y="14872"/>
                  <a:pt x="626" y="14872"/>
                </a:cubicBezTo>
                <a:cubicBezTo>
                  <a:pt x="1183" y="15113"/>
                  <a:pt x="1867" y="15187"/>
                  <a:pt x="2496" y="15187"/>
                </a:cubicBezTo>
                <a:cubicBezTo>
                  <a:pt x="3504" y="15187"/>
                  <a:pt x="4375" y="14997"/>
                  <a:pt x="4375" y="14997"/>
                </a:cubicBezTo>
                <a:lnTo>
                  <a:pt x="4874" y="13001"/>
                </a:lnTo>
                <a:lnTo>
                  <a:pt x="4874" y="13001"/>
                </a:lnTo>
                <a:cubicBezTo>
                  <a:pt x="4865" y="13042"/>
                  <a:pt x="4800" y="13439"/>
                  <a:pt x="5200" y="15297"/>
                </a:cubicBezTo>
                <a:cubicBezTo>
                  <a:pt x="5414" y="15395"/>
                  <a:pt x="5714" y="15435"/>
                  <a:pt x="6060" y="15435"/>
                </a:cubicBezTo>
                <a:cubicBezTo>
                  <a:pt x="7580" y="15435"/>
                  <a:pt x="9999" y="14672"/>
                  <a:pt x="9999" y="14672"/>
                </a:cubicBezTo>
                <a:lnTo>
                  <a:pt x="9674" y="8324"/>
                </a:lnTo>
                <a:cubicBezTo>
                  <a:pt x="9674" y="8324"/>
                  <a:pt x="11124" y="1550"/>
                  <a:pt x="10824" y="1025"/>
                </a:cubicBezTo>
                <a:cubicBezTo>
                  <a:pt x="10199" y="100"/>
                  <a:pt x="7899" y="100"/>
                  <a:pt x="7899" y="100"/>
                </a:cubicBezTo>
                <a:lnTo>
                  <a:pt x="5000" y="6974"/>
                </a:lnTo>
                <a:lnTo>
                  <a:pt x="3525" y="0"/>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8"/>
          <p:cNvSpPr/>
          <p:nvPr/>
        </p:nvSpPr>
        <p:spPr>
          <a:xfrm>
            <a:off x="7166459" y="2243444"/>
            <a:ext cx="244377" cy="414795"/>
          </a:xfrm>
          <a:custGeom>
            <a:avLst/>
            <a:gdLst/>
            <a:ahLst/>
            <a:cxnLst/>
            <a:rect l="l" t="t" r="r" b="b"/>
            <a:pathLst>
              <a:path w="4051" h="6876" extrusionOk="0">
                <a:moveTo>
                  <a:pt x="2900" y="0"/>
                </a:moveTo>
                <a:lnTo>
                  <a:pt x="1" y="6874"/>
                </a:lnTo>
                <a:cubicBezTo>
                  <a:pt x="5" y="6875"/>
                  <a:pt x="9" y="6876"/>
                  <a:pt x="14" y="6876"/>
                </a:cubicBezTo>
                <a:cubicBezTo>
                  <a:pt x="392" y="6876"/>
                  <a:pt x="3950" y="3025"/>
                  <a:pt x="3950" y="3025"/>
                </a:cubicBezTo>
                <a:lnTo>
                  <a:pt x="2900" y="2275"/>
                </a:lnTo>
                <a:lnTo>
                  <a:pt x="4050" y="2275"/>
                </a:lnTo>
                <a:lnTo>
                  <a:pt x="3225" y="100"/>
                </a:lnTo>
                <a:lnTo>
                  <a:pt x="2900"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8"/>
          <p:cNvSpPr/>
          <p:nvPr/>
        </p:nvSpPr>
        <p:spPr>
          <a:xfrm>
            <a:off x="6978002" y="2237412"/>
            <a:ext cx="188516" cy="420827"/>
          </a:xfrm>
          <a:custGeom>
            <a:avLst/>
            <a:gdLst/>
            <a:ahLst/>
            <a:cxnLst/>
            <a:rect l="l" t="t" r="r" b="b"/>
            <a:pathLst>
              <a:path w="3125" h="6976" extrusionOk="0">
                <a:moveTo>
                  <a:pt x="1125" y="0"/>
                </a:moveTo>
                <a:lnTo>
                  <a:pt x="1" y="2075"/>
                </a:lnTo>
                <a:lnTo>
                  <a:pt x="1125" y="2275"/>
                </a:lnTo>
                <a:lnTo>
                  <a:pt x="1" y="2800"/>
                </a:lnTo>
                <a:cubicBezTo>
                  <a:pt x="1" y="2800"/>
                  <a:pt x="2833" y="6976"/>
                  <a:pt x="3116" y="6976"/>
                </a:cubicBezTo>
                <a:cubicBezTo>
                  <a:pt x="3119" y="6976"/>
                  <a:pt x="3122" y="6975"/>
                  <a:pt x="3125" y="6974"/>
                </a:cubicBezTo>
                <a:lnTo>
                  <a:pt x="1650"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8"/>
          <p:cNvSpPr/>
          <p:nvPr/>
        </p:nvSpPr>
        <p:spPr>
          <a:xfrm>
            <a:off x="7253931" y="2896348"/>
            <a:ext cx="176511" cy="43796"/>
          </a:xfrm>
          <a:custGeom>
            <a:avLst/>
            <a:gdLst/>
            <a:ahLst/>
            <a:cxnLst/>
            <a:rect l="l" t="t" r="r" b="b"/>
            <a:pathLst>
              <a:path w="2926" h="726" extrusionOk="0">
                <a:moveTo>
                  <a:pt x="2800" y="0"/>
                </a:moveTo>
                <a:lnTo>
                  <a:pt x="1" y="325"/>
                </a:lnTo>
                <a:lnTo>
                  <a:pt x="1" y="725"/>
                </a:lnTo>
                <a:lnTo>
                  <a:pt x="2925" y="525"/>
                </a:lnTo>
                <a:lnTo>
                  <a:pt x="2800"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8"/>
          <p:cNvSpPr/>
          <p:nvPr/>
        </p:nvSpPr>
        <p:spPr>
          <a:xfrm>
            <a:off x="6914660" y="2908413"/>
            <a:ext cx="168970" cy="37703"/>
          </a:xfrm>
          <a:custGeom>
            <a:avLst/>
            <a:gdLst/>
            <a:ahLst/>
            <a:cxnLst/>
            <a:rect l="l" t="t" r="r" b="b"/>
            <a:pathLst>
              <a:path w="2801" h="625" extrusionOk="0">
                <a:moveTo>
                  <a:pt x="1" y="0"/>
                </a:moveTo>
                <a:lnTo>
                  <a:pt x="1" y="525"/>
                </a:lnTo>
                <a:lnTo>
                  <a:pt x="2800" y="625"/>
                </a:lnTo>
                <a:lnTo>
                  <a:pt x="2800" y="125"/>
                </a:lnTo>
                <a:lnTo>
                  <a:pt x="1"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8"/>
          <p:cNvSpPr/>
          <p:nvPr/>
        </p:nvSpPr>
        <p:spPr>
          <a:xfrm>
            <a:off x="5537971" y="2261843"/>
            <a:ext cx="628828" cy="515417"/>
          </a:xfrm>
          <a:custGeom>
            <a:avLst/>
            <a:gdLst/>
            <a:ahLst/>
            <a:cxnLst/>
            <a:rect l="l" t="t" r="r" b="b"/>
            <a:pathLst>
              <a:path w="10424" h="8544" extrusionOk="0">
                <a:moveTo>
                  <a:pt x="1742" y="0"/>
                </a:moveTo>
                <a:cubicBezTo>
                  <a:pt x="1294" y="0"/>
                  <a:pt x="1050" y="720"/>
                  <a:pt x="1050" y="720"/>
                </a:cubicBezTo>
                <a:cubicBezTo>
                  <a:pt x="1" y="1345"/>
                  <a:pt x="2825" y="6569"/>
                  <a:pt x="3975" y="7194"/>
                </a:cubicBezTo>
                <a:cubicBezTo>
                  <a:pt x="6050" y="8119"/>
                  <a:pt x="9799" y="8543"/>
                  <a:pt x="9799" y="8543"/>
                </a:cubicBezTo>
                <a:cubicBezTo>
                  <a:pt x="10424" y="8219"/>
                  <a:pt x="10124" y="6869"/>
                  <a:pt x="10124" y="6869"/>
                </a:cubicBezTo>
                <a:cubicBezTo>
                  <a:pt x="10124" y="6869"/>
                  <a:pt x="5625" y="5519"/>
                  <a:pt x="5425" y="5519"/>
                </a:cubicBezTo>
                <a:cubicBezTo>
                  <a:pt x="5225" y="5419"/>
                  <a:pt x="3550" y="2195"/>
                  <a:pt x="2500" y="620"/>
                </a:cubicBezTo>
                <a:cubicBezTo>
                  <a:pt x="2206" y="158"/>
                  <a:pt x="1951" y="0"/>
                  <a:pt x="1742" y="0"/>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a:off x="5476137" y="1731340"/>
            <a:ext cx="458470" cy="662911"/>
          </a:xfrm>
          <a:custGeom>
            <a:avLst/>
            <a:gdLst/>
            <a:ahLst/>
            <a:cxnLst/>
            <a:rect l="l" t="t" r="r" b="b"/>
            <a:pathLst>
              <a:path w="7600" h="10989" extrusionOk="0">
                <a:moveTo>
                  <a:pt x="5069" y="0"/>
                </a:moveTo>
                <a:cubicBezTo>
                  <a:pt x="3400" y="0"/>
                  <a:pt x="3240" y="1248"/>
                  <a:pt x="2400" y="1815"/>
                </a:cubicBezTo>
                <a:cubicBezTo>
                  <a:pt x="826" y="2965"/>
                  <a:pt x="926" y="4740"/>
                  <a:pt x="1151" y="5365"/>
                </a:cubicBezTo>
                <a:cubicBezTo>
                  <a:pt x="1451" y="6714"/>
                  <a:pt x="101" y="6389"/>
                  <a:pt x="1" y="7964"/>
                </a:cubicBezTo>
                <a:cubicBezTo>
                  <a:pt x="1" y="9514"/>
                  <a:pt x="2075" y="10989"/>
                  <a:pt x="2075" y="10989"/>
                </a:cubicBezTo>
                <a:cubicBezTo>
                  <a:pt x="1804" y="9561"/>
                  <a:pt x="2620" y="8996"/>
                  <a:pt x="3409" y="8996"/>
                </a:cubicBezTo>
                <a:cubicBezTo>
                  <a:pt x="3490" y="8996"/>
                  <a:pt x="3571" y="9002"/>
                  <a:pt x="3650" y="9014"/>
                </a:cubicBezTo>
                <a:cubicBezTo>
                  <a:pt x="3867" y="9040"/>
                  <a:pt x="4077" y="9066"/>
                  <a:pt x="4274" y="9066"/>
                </a:cubicBezTo>
                <a:cubicBezTo>
                  <a:pt x="4828" y="9066"/>
                  <a:pt x="5285" y="8859"/>
                  <a:pt x="5525" y="7864"/>
                </a:cubicBezTo>
                <a:cubicBezTo>
                  <a:pt x="5725" y="6289"/>
                  <a:pt x="4375" y="6389"/>
                  <a:pt x="4675" y="4640"/>
                </a:cubicBezTo>
                <a:cubicBezTo>
                  <a:pt x="5000" y="2865"/>
                  <a:pt x="5825" y="3590"/>
                  <a:pt x="6650" y="2640"/>
                </a:cubicBezTo>
                <a:cubicBezTo>
                  <a:pt x="7600" y="1715"/>
                  <a:pt x="7275" y="141"/>
                  <a:pt x="5625" y="41"/>
                </a:cubicBezTo>
                <a:cubicBezTo>
                  <a:pt x="5423" y="13"/>
                  <a:pt x="5238" y="0"/>
                  <a:pt x="5069" y="0"/>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a:off x="7442449" y="2299185"/>
            <a:ext cx="269954" cy="408702"/>
          </a:xfrm>
          <a:custGeom>
            <a:avLst/>
            <a:gdLst/>
            <a:ahLst/>
            <a:cxnLst/>
            <a:rect l="l" t="t" r="r" b="b"/>
            <a:pathLst>
              <a:path w="4475" h="6775" extrusionOk="0">
                <a:moveTo>
                  <a:pt x="1150" y="1"/>
                </a:moveTo>
                <a:lnTo>
                  <a:pt x="0" y="3750"/>
                </a:lnTo>
                <a:lnTo>
                  <a:pt x="2500" y="6775"/>
                </a:lnTo>
                <a:cubicBezTo>
                  <a:pt x="3650" y="6675"/>
                  <a:pt x="4474" y="5625"/>
                  <a:pt x="4474" y="5625"/>
                </a:cubicBezTo>
                <a:cubicBezTo>
                  <a:pt x="3550" y="3550"/>
                  <a:pt x="1150" y="1"/>
                  <a:pt x="1150" y="1"/>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8"/>
          <p:cNvSpPr/>
          <p:nvPr/>
        </p:nvSpPr>
        <p:spPr>
          <a:xfrm>
            <a:off x="7344178" y="2840547"/>
            <a:ext cx="304883" cy="195212"/>
          </a:xfrm>
          <a:custGeom>
            <a:avLst/>
            <a:gdLst/>
            <a:ahLst/>
            <a:cxnLst/>
            <a:rect l="l" t="t" r="r" b="b"/>
            <a:pathLst>
              <a:path w="5054" h="3236" extrusionOk="0">
                <a:moveTo>
                  <a:pt x="3604" y="0"/>
                </a:moveTo>
                <a:lnTo>
                  <a:pt x="2154" y="1875"/>
                </a:lnTo>
                <a:cubicBezTo>
                  <a:pt x="2154" y="1875"/>
                  <a:pt x="1682" y="1308"/>
                  <a:pt x="1279" y="1308"/>
                </a:cubicBezTo>
                <a:cubicBezTo>
                  <a:pt x="1219" y="1308"/>
                  <a:pt x="1160" y="1321"/>
                  <a:pt x="1104" y="1350"/>
                </a:cubicBezTo>
                <a:cubicBezTo>
                  <a:pt x="1104" y="1350"/>
                  <a:pt x="0" y="2175"/>
                  <a:pt x="169" y="2175"/>
                </a:cubicBezTo>
                <a:cubicBezTo>
                  <a:pt x="232" y="2175"/>
                  <a:pt x="470" y="2061"/>
                  <a:pt x="1004" y="1750"/>
                </a:cubicBezTo>
                <a:lnTo>
                  <a:pt x="1004" y="1750"/>
                </a:lnTo>
                <a:cubicBezTo>
                  <a:pt x="1004" y="1750"/>
                  <a:pt x="472" y="2721"/>
                  <a:pt x="588" y="2721"/>
                </a:cubicBezTo>
                <a:cubicBezTo>
                  <a:pt x="643" y="2721"/>
                  <a:pt x="841" y="2507"/>
                  <a:pt x="1304" y="1875"/>
                </a:cubicBezTo>
                <a:lnTo>
                  <a:pt x="1304" y="1875"/>
                </a:lnTo>
                <a:cubicBezTo>
                  <a:pt x="1304" y="1875"/>
                  <a:pt x="916" y="2992"/>
                  <a:pt x="1043" y="2992"/>
                </a:cubicBezTo>
                <a:cubicBezTo>
                  <a:pt x="1102" y="2992"/>
                  <a:pt x="1268" y="2758"/>
                  <a:pt x="1629" y="2075"/>
                </a:cubicBezTo>
                <a:lnTo>
                  <a:pt x="1629" y="2075"/>
                </a:lnTo>
                <a:cubicBezTo>
                  <a:pt x="1629" y="2075"/>
                  <a:pt x="1150" y="3236"/>
                  <a:pt x="1249" y="3236"/>
                </a:cubicBezTo>
                <a:cubicBezTo>
                  <a:pt x="1289" y="3236"/>
                  <a:pt x="1425" y="3043"/>
                  <a:pt x="1729" y="2500"/>
                </a:cubicBezTo>
                <a:cubicBezTo>
                  <a:pt x="1729" y="2500"/>
                  <a:pt x="1799" y="3076"/>
                  <a:pt x="2186" y="3076"/>
                </a:cubicBezTo>
                <a:cubicBezTo>
                  <a:pt x="2263" y="3076"/>
                  <a:pt x="2351" y="3053"/>
                  <a:pt x="2454" y="3000"/>
                </a:cubicBezTo>
                <a:cubicBezTo>
                  <a:pt x="3079" y="2700"/>
                  <a:pt x="5054" y="300"/>
                  <a:pt x="5054" y="300"/>
                </a:cubicBezTo>
                <a:lnTo>
                  <a:pt x="3604" y="0"/>
                </a:ln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8"/>
          <p:cNvSpPr/>
          <p:nvPr/>
        </p:nvSpPr>
        <p:spPr>
          <a:xfrm>
            <a:off x="7460546" y="2870709"/>
            <a:ext cx="120650" cy="138747"/>
          </a:xfrm>
          <a:custGeom>
            <a:avLst/>
            <a:gdLst/>
            <a:ahLst/>
            <a:cxnLst/>
            <a:rect l="l" t="t" r="r" b="b"/>
            <a:pathLst>
              <a:path w="2000" h="2300" extrusionOk="0">
                <a:moveTo>
                  <a:pt x="750" y="0"/>
                </a:moveTo>
                <a:cubicBezTo>
                  <a:pt x="525" y="425"/>
                  <a:pt x="225" y="750"/>
                  <a:pt x="0" y="1050"/>
                </a:cubicBezTo>
                <a:cubicBezTo>
                  <a:pt x="0" y="1050"/>
                  <a:pt x="425" y="2200"/>
                  <a:pt x="1050" y="2300"/>
                </a:cubicBezTo>
                <a:cubicBezTo>
                  <a:pt x="1050" y="2300"/>
                  <a:pt x="1475" y="2000"/>
                  <a:pt x="2000" y="1575"/>
                </a:cubicBezTo>
                <a:cubicBezTo>
                  <a:pt x="1475" y="1150"/>
                  <a:pt x="1050" y="625"/>
                  <a:pt x="750" y="0"/>
                </a:cubicBezTo>
                <a:close/>
              </a:path>
            </a:pathLst>
          </a:custGeom>
          <a:solidFill>
            <a:srgbClr val="AED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8"/>
          <p:cNvSpPr/>
          <p:nvPr/>
        </p:nvSpPr>
        <p:spPr>
          <a:xfrm>
            <a:off x="6186350" y="2687440"/>
            <a:ext cx="55861" cy="33661"/>
          </a:xfrm>
          <a:custGeom>
            <a:avLst/>
            <a:gdLst/>
            <a:ahLst/>
            <a:cxnLst/>
            <a:rect l="l" t="t" r="r" b="b"/>
            <a:pathLst>
              <a:path w="926" h="558" extrusionOk="0">
                <a:moveTo>
                  <a:pt x="594" y="1"/>
                </a:moveTo>
                <a:cubicBezTo>
                  <a:pt x="536" y="1"/>
                  <a:pt x="471" y="12"/>
                  <a:pt x="401" y="39"/>
                </a:cubicBezTo>
                <a:cubicBezTo>
                  <a:pt x="401" y="39"/>
                  <a:pt x="1" y="439"/>
                  <a:pt x="1" y="539"/>
                </a:cubicBezTo>
                <a:cubicBezTo>
                  <a:pt x="11" y="552"/>
                  <a:pt x="30" y="558"/>
                  <a:pt x="55" y="558"/>
                </a:cubicBezTo>
                <a:cubicBezTo>
                  <a:pt x="267" y="558"/>
                  <a:pt x="926" y="139"/>
                  <a:pt x="926" y="139"/>
                </a:cubicBezTo>
                <a:cubicBezTo>
                  <a:pt x="926" y="139"/>
                  <a:pt x="803" y="1"/>
                  <a:pt x="594" y="1"/>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8"/>
          <p:cNvSpPr/>
          <p:nvPr/>
        </p:nvSpPr>
        <p:spPr>
          <a:xfrm>
            <a:off x="7468087" y="2582474"/>
            <a:ext cx="275987" cy="414915"/>
          </a:xfrm>
          <a:custGeom>
            <a:avLst/>
            <a:gdLst/>
            <a:ahLst/>
            <a:cxnLst/>
            <a:rect l="l" t="t" r="r" b="b"/>
            <a:pathLst>
              <a:path w="4575" h="6878" extrusionOk="0">
                <a:moveTo>
                  <a:pt x="3363" y="0"/>
                </a:moveTo>
                <a:cubicBezTo>
                  <a:pt x="2897" y="0"/>
                  <a:pt x="2075" y="1879"/>
                  <a:pt x="2075" y="1879"/>
                </a:cubicBezTo>
                <a:cubicBezTo>
                  <a:pt x="725" y="4578"/>
                  <a:pt x="725" y="4378"/>
                  <a:pt x="0" y="5403"/>
                </a:cubicBezTo>
                <a:cubicBezTo>
                  <a:pt x="0" y="5403"/>
                  <a:pt x="925" y="6778"/>
                  <a:pt x="1650" y="6878"/>
                </a:cubicBezTo>
                <a:cubicBezTo>
                  <a:pt x="1650" y="6878"/>
                  <a:pt x="4249" y="3953"/>
                  <a:pt x="4574" y="2279"/>
                </a:cubicBezTo>
                <a:cubicBezTo>
                  <a:pt x="4574" y="2279"/>
                  <a:pt x="3949" y="629"/>
                  <a:pt x="3524" y="104"/>
                </a:cubicBezTo>
                <a:cubicBezTo>
                  <a:pt x="3478" y="32"/>
                  <a:pt x="3424" y="0"/>
                  <a:pt x="3363" y="0"/>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8"/>
          <p:cNvSpPr/>
          <p:nvPr/>
        </p:nvSpPr>
        <p:spPr>
          <a:xfrm>
            <a:off x="7128816" y="3368275"/>
            <a:ext cx="93504" cy="1055567"/>
          </a:xfrm>
          <a:custGeom>
            <a:avLst/>
            <a:gdLst/>
            <a:ahLst/>
            <a:cxnLst/>
            <a:rect l="l" t="t" r="r" b="b"/>
            <a:pathLst>
              <a:path w="1550" h="17498" extrusionOk="0">
                <a:moveTo>
                  <a:pt x="0" y="1"/>
                </a:moveTo>
                <a:lnTo>
                  <a:pt x="300" y="17498"/>
                </a:lnTo>
                <a:lnTo>
                  <a:pt x="1250" y="17498"/>
                </a:lnTo>
                <a:lnTo>
                  <a:pt x="1550" y="1"/>
                </a:ln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8"/>
          <p:cNvSpPr/>
          <p:nvPr/>
        </p:nvSpPr>
        <p:spPr>
          <a:xfrm>
            <a:off x="6148646" y="3368275"/>
            <a:ext cx="87532" cy="1055567"/>
          </a:xfrm>
          <a:custGeom>
            <a:avLst/>
            <a:gdLst/>
            <a:ahLst/>
            <a:cxnLst/>
            <a:rect l="l" t="t" r="r" b="b"/>
            <a:pathLst>
              <a:path w="1451" h="17498" extrusionOk="0">
                <a:moveTo>
                  <a:pt x="1" y="1"/>
                </a:moveTo>
                <a:lnTo>
                  <a:pt x="201" y="17498"/>
                </a:lnTo>
                <a:lnTo>
                  <a:pt x="1251" y="17498"/>
                </a:lnTo>
                <a:lnTo>
                  <a:pt x="1451" y="1"/>
                </a:ln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8"/>
          <p:cNvSpPr/>
          <p:nvPr/>
        </p:nvSpPr>
        <p:spPr>
          <a:xfrm>
            <a:off x="6003925" y="3404542"/>
            <a:ext cx="1363164" cy="1073664"/>
          </a:xfrm>
          <a:custGeom>
            <a:avLst/>
            <a:gdLst/>
            <a:ahLst/>
            <a:cxnLst/>
            <a:rect l="l" t="t" r="r" b="b"/>
            <a:pathLst>
              <a:path w="22597" h="17798" extrusionOk="0">
                <a:moveTo>
                  <a:pt x="0" y="1"/>
                </a:moveTo>
                <a:lnTo>
                  <a:pt x="300" y="17797"/>
                </a:lnTo>
                <a:lnTo>
                  <a:pt x="1350" y="17797"/>
                </a:lnTo>
                <a:lnTo>
                  <a:pt x="1650" y="1875"/>
                </a:lnTo>
                <a:lnTo>
                  <a:pt x="20922" y="1875"/>
                </a:lnTo>
                <a:lnTo>
                  <a:pt x="21147" y="17797"/>
                </a:lnTo>
                <a:lnTo>
                  <a:pt x="22271" y="17797"/>
                </a:lnTo>
                <a:lnTo>
                  <a:pt x="22596" y="1"/>
                </a:lnTo>
                <a:lnTo>
                  <a:pt x="20922" y="1"/>
                </a:lnTo>
                <a:lnTo>
                  <a:pt x="20922" y="501"/>
                </a:lnTo>
                <a:lnTo>
                  <a:pt x="1650" y="501"/>
                </a:lnTo>
                <a:lnTo>
                  <a:pt x="1650" y="1"/>
                </a:lnTo>
                <a:close/>
              </a:path>
            </a:pathLst>
          </a:custGeom>
          <a:solidFill>
            <a:srgbClr val="29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8"/>
          <p:cNvSpPr/>
          <p:nvPr/>
        </p:nvSpPr>
        <p:spPr>
          <a:xfrm>
            <a:off x="5827473" y="3359298"/>
            <a:ext cx="1615021" cy="75467"/>
          </a:xfrm>
          <a:custGeom>
            <a:avLst/>
            <a:gdLst/>
            <a:ahLst/>
            <a:cxnLst/>
            <a:rect l="l" t="t" r="r" b="b"/>
            <a:pathLst>
              <a:path w="26772" h="1251" extrusionOk="0">
                <a:moveTo>
                  <a:pt x="1" y="1"/>
                </a:moveTo>
                <a:lnTo>
                  <a:pt x="1" y="1251"/>
                </a:lnTo>
                <a:lnTo>
                  <a:pt x="26771" y="1251"/>
                </a:lnTo>
                <a:lnTo>
                  <a:pt x="26771" y="1"/>
                </a:ln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8"/>
          <p:cNvSpPr/>
          <p:nvPr/>
        </p:nvSpPr>
        <p:spPr>
          <a:xfrm>
            <a:off x="5827473" y="3247684"/>
            <a:ext cx="1615021" cy="113109"/>
          </a:xfrm>
          <a:custGeom>
            <a:avLst/>
            <a:gdLst/>
            <a:ahLst/>
            <a:cxnLst/>
            <a:rect l="l" t="t" r="r" b="b"/>
            <a:pathLst>
              <a:path w="26772" h="1875" extrusionOk="0">
                <a:moveTo>
                  <a:pt x="3025" y="0"/>
                </a:moveTo>
                <a:lnTo>
                  <a:pt x="1" y="1875"/>
                </a:lnTo>
                <a:lnTo>
                  <a:pt x="26771" y="1875"/>
                </a:lnTo>
                <a:lnTo>
                  <a:pt x="23747" y="0"/>
                </a:lnTo>
                <a:close/>
              </a:path>
            </a:pathLst>
          </a:custGeom>
          <a:solidFill>
            <a:srgbClr val="EF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8"/>
          <p:cNvSpPr/>
          <p:nvPr/>
        </p:nvSpPr>
        <p:spPr>
          <a:xfrm>
            <a:off x="6166744" y="3261257"/>
            <a:ext cx="666531" cy="43736"/>
          </a:xfrm>
          <a:custGeom>
            <a:avLst/>
            <a:gdLst/>
            <a:ahLst/>
            <a:cxnLst/>
            <a:rect l="l" t="t" r="r" b="b"/>
            <a:pathLst>
              <a:path w="11049" h="725" extrusionOk="0">
                <a:moveTo>
                  <a:pt x="426" y="0"/>
                </a:moveTo>
                <a:cubicBezTo>
                  <a:pt x="201" y="0"/>
                  <a:pt x="1" y="200"/>
                  <a:pt x="1" y="400"/>
                </a:cubicBezTo>
                <a:cubicBezTo>
                  <a:pt x="1" y="625"/>
                  <a:pt x="201" y="725"/>
                  <a:pt x="426" y="725"/>
                </a:cubicBezTo>
                <a:lnTo>
                  <a:pt x="10724" y="725"/>
                </a:lnTo>
                <a:cubicBezTo>
                  <a:pt x="10824" y="725"/>
                  <a:pt x="11049" y="625"/>
                  <a:pt x="11049" y="400"/>
                </a:cubicBezTo>
                <a:cubicBezTo>
                  <a:pt x="11049" y="200"/>
                  <a:pt x="10824" y="0"/>
                  <a:pt x="10724" y="0"/>
                </a:cubicBezTo>
                <a:close/>
              </a:path>
            </a:pathLst>
          </a:custGeom>
          <a:solidFill>
            <a:srgbClr val="CAD6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8"/>
          <p:cNvSpPr/>
          <p:nvPr/>
        </p:nvSpPr>
        <p:spPr>
          <a:xfrm>
            <a:off x="6192382" y="3261257"/>
            <a:ext cx="60" cy="60"/>
          </a:xfrm>
          <a:custGeom>
            <a:avLst/>
            <a:gdLst/>
            <a:ahLst/>
            <a:cxnLst/>
            <a:rect l="l" t="t" r="r" b="b"/>
            <a:pathLst>
              <a:path w="1" h="1" extrusionOk="0">
                <a:moveTo>
                  <a:pt x="1" y="0"/>
                </a:moveTo>
                <a:lnTo>
                  <a:pt x="1" y="0"/>
                </a:lnTo>
                <a:lnTo>
                  <a:pt x="1" y="0"/>
                </a:lnTo>
                <a:close/>
              </a:path>
            </a:pathLst>
          </a:custGeom>
          <a:solidFill>
            <a:srgbClr val="CB7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8"/>
          <p:cNvSpPr/>
          <p:nvPr/>
        </p:nvSpPr>
        <p:spPr>
          <a:xfrm>
            <a:off x="6166744" y="3261257"/>
            <a:ext cx="208182" cy="43736"/>
          </a:xfrm>
          <a:custGeom>
            <a:avLst/>
            <a:gdLst/>
            <a:ahLst/>
            <a:cxnLst/>
            <a:rect l="l" t="t" r="r" b="b"/>
            <a:pathLst>
              <a:path w="3451" h="725" extrusionOk="0">
                <a:moveTo>
                  <a:pt x="426" y="0"/>
                </a:moveTo>
                <a:cubicBezTo>
                  <a:pt x="201" y="0"/>
                  <a:pt x="1" y="200"/>
                  <a:pt x="1" y="400"/>
                </a:cubicBezTo>
                <a:cubicBezTo>
                  <a:pt x="1" y="625"/>
                  <a:pt x="201" y="725"/>
                  <a:pt x="426" y="725"/>
                </a:cubicBezTo>
                <a:lnTo>
                  <a:pt x="3325" y="725"/>
                </a:lnTo>
                <a:cubicBezTo>
                  <a:pt x="3225" y="725"/>
                  <a:pt x="3225" y="625"/>
                  <a:pt x="3225" y="525"/>
                </a:cubicBezTo>
                <a:cubicBezTo>
                  <a:pt x="3225" y="300"/>
                  <a:pt x="3325" y="200"/>
                  <a:pt x="3450" y="100"/>
                </a:cubicBezTo>
                <a:lnTo>
                  <a:pt x="3325" y="100"/>
                </a:lnTo>
                <a:cubicBezTo>
                  <a:pt x="3225" y="100"/>
                  <a:pt x="3125" y="0"/>
                  <a:pt x="3125" y="0"/>
                </a:cubicBezTo>
                <a:close/>
              </a:path>
            </a:pathLst>
          </a:custGeom>
          <a:solidFill>
            <a:srgbClr val="ADB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8"/>
          <p:cNvSpPr/>
          <p:nvPr/>
        </p:nvSpPr>
        <p:spPr>
          <a:xfrm>
            <a:off x="6349229" y="2928019"/>
            <a:ext cx="496113" cy="339328"/>
          </a:xfrm>
          <a:custGeom>
            <a:avLst/>
            <a:gdLst/>
            <a:ahLst/>
            <a:cxnLst/>
            <a:rect l="l" t="t" r="r" b="b"/>
            <a:pathLst>
              <a:path w="8224" h="5625" extrusionOk="0">
                <a:moveTo>
                  <a:pt x="300" y="0"/>
                </a:moveTo>
                <a:cubicBezTo>
                  <a:pt x="200" y="0"/>
                  <a:pt x="100" y="100"/>
                  <a:pt x="0" y="200"/>
                </a:cubicBezTo>
                <a:lnTo>
                  <a:pt x="0" y="5299"/>
                </a:lnTo>
                <a:cubicBezTo>
                  <a:pt x="0" y="5524"/>
                  <a:pt x="100" y="5624"/>
                  <a:pt x="300" y="5624"/>
                </a:cubicBezTo>
                <a:lnTo>
                  <a:pt x="7799" y="5624"/>
                </a:lnTo>
                <a:cubicBezTo>
                  <a:pt x="8024" y="5624"/>
                  <a:pt x="8124" y="5524"/>
                  <a:pt x="8124" y="5424"/>
                </a:cubicBezTo>
                <a:lnTo>
                  <a:pt x="8224" y="300"/>
                </a:lnTo>
                <a:cubicBezTo>
                  <a:pt x="8224" y="100"/>
                  <a:pt x="8024" y="0"/>
                  <a:pt x="7924" y="0"/>
                </a:cubicBezTo>
                <a:close/>
              </a:path>
            </a:pathLst>
          </a:custGeom>
          <a:solidFill>
            <a:srgbClr val="D6E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8"/>
          <p:cNvSpPr/>
          <p:nvPr/>
        </p:nvSpPr>
        <p:spPr>
          <a:xfrm>
            <a:off x="6349229" y="2928019"/>
            <a:ext cx="31731" cy="339328"/>
          </a:xfrm>
          <a:custGeom>
            <a:avLst/>
            <a:gdLst/>
            <a:ahLst/>
            <a:cxnLst/>
            <a:rect l="l" t="t" r="r" b="b"/>
            <a:pathLst>
              <a:path w="526" h="5625" extrusionOk="0">
                <a:moveTo>
                  <a:pt x="300" y="0"/>
                </a:moveTo>
                <a:cubicBezTo>
                  <a:pt x="200" y="0"/>
                  <a:pt x="100" y="100"/>
                  <a:pt x="0" y="200"/>
                </a:cubicBezTo>
                <a:lnTo>
                  <a:pt x="0" y="5299"/>
                </a:lnTo>
                <a:cubicBezTo>
                  <a:pt x="0" y="5524"/>
                  <a:pt x="100" y="5624"/>
                  <a:pt x="300" y="5624"/>
                </a:cubicBezTo>
                <a:lnTo>
                  <a:pt x="525" y="5624"/>
                </a:lnTo>
                <a:cubicBezTo>
                  <a:pt x="300" y="5624"/>
                  <a:pt x="200" y="5524"/>
                  <a:pt x="200" y="5299"/>
                </a:cubicBezTo>
                <a:lnTo>
                  <a:pt x="300" y="200"/>
                </a:lnTo>
                <a:cubicBezTo>
                  <a:pt x="300" y="100"/>
                  <a:pt x="300" y="0"/>
                  <a:pt x="425" y="0"/>
                </a:cubicBezTo>
                <a:close/>
              </a:path>
            </a:pathLst>
          </a:custGeom>
          <a:solidFill>
            <a:srgbClr val="ABB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8"/>
          <p:cNvSpPr/>
          <p:nvPr/>
        </p:nvSpPr>
        <p:spPr>
          <a:xfrm>
            <a:off x="7172619" y="1867515"/>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8"/>
          <p:cNvSpPr/>
          <p:nvPr/>
        </p:nvSpPr>
        <p:spPr>
          <a:xfrm flipH="1">
            <a:off x="5847147" y="2119170"/>
            <a:ext cx="75475" cy="16582"/>
          </a:xfrm>
          <a:custGeom>
            <a:avLst/>
            <a:gdLst/>
            <a:ahLst/>
            <a:cxnLst/>
            <a:rect l="l" t="t" r="r" b="b"/>
            <a:pathLst>
              <a:path w="1675" h="368" extrusionOk="0">
                <a:moveTo>
                  <a:pt x="0" y="0"/>
                </a:moveTo>
                <a:cubicBezTo>
                  <a:pt x="0" y="0"/>
                  <a:pt x="278" y="367"/>
                  <a:pt x="774" y="367"/>
                </a:cubicBezTo>
                <a:cubicBezTo>
                  <a:pt x="1022" y="367"/>
                  <a:pt x="1325" y="275"/>
                  <a:pt x="1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8"/>
          <p:cNvSpPr/>
          <p:nvPr/>
        </p:nvSpPr>
        <p:spPr>
          <a:xfrm>
            <a:off x="5928606" y="1959740"/>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8"/>
          <p:cNvSpPr/>
          <p:nvPr/>
        </p:nvSpPr>
        <p:spPr>
          <a:xfrm>
            <a:off x="5835406" y="1976390"/>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8"/>
          <p:cNvSpPr/>
          <p:nvPr/>
        </p:nvSpPr>
        <p:spPr>
          <a:xfrm>
            <a:off x="5914998" y="1919280"/>
            <a:ext cx="43776" cy="13866"/>
          </a:xfrm>
          <a:custGeom>
            <a:avLst/>
            <a:gdLst/>
            <a:ahLst/>
            <a:cxnLst/>
            <a:rect l="l" t="t" r="r" b="b"/>
            <a:pathLst>
              <a:path w="1251" h="396" extrusionOk="0">
                <a:moveTo>
                  <a:pt x="606" y="1"/>
                </a:moveTo>
                <a:cubicBezTo>
                  <a:pt x="407" y="1"/>
                  <a:pt x="191" y="96"/>
                  <a:pt x="0" y="395"/>
                </a:cubicBezTo>
                <a:lnTo>
                  <a:pt x="1250" y="295"/>
                </a:lnTo>
                <a:cubicBezTo>
                  <a:pt x="1250" y="295"/>
                  <a:pt x="956" y="1"/>
                  <a:pt x="6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8"/>
          <p:cNvSpPr/>
          <p:nvPr/>
        </p:nvSpPr>
        <p:spPr>
          <a:xfrm>
            <a:off x="5821461" y="1940080"/>
            <a:ext cx="43776" cy="13866"/>
          </a:xfrm>
          <a:custGeom>
            <a:avLst/>
            <a:gdLst/>
            <a:ahLst/>
            <a:cxnLst/>
            <a:rect l="l" t="t" r="r" b="b"/>
            <a:pathLst>
              <a:path w="1251" h="396" extrusionOk="0">
                <a:moveTo>
                  <a:pt x="606" y="1"/>
                </a:moveTo>
                <a:cubicBezTo>
                  <a:pt x="407" y="1"/>
                  <a:pt x="191" y="96"/>
                  <a:pt x="0" y="395"/>
                </a:cubicBezTo>
                <a:lnTo>
                  <a:pt x="1250" y="295"/>
                </a:lnTo>
                <a:cubicBezTo>
                  <a:pt x="1250" y="295"/>
                  <a:pt x="956" y="1"/>
                  <a:pt x="6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8"/>
          <p:cNvSpPr/>
          <p:nvPr/>
        </p:nvSpPr>
        <p:spPr>
          <a:xfrm flipH="1">
            <a:off x="7140847" y="2054783"/>
            <a:ext cx="75476" cy="16582"/>
          </a:xfrm>
          <a:custGeom>
            <a:avLst/>
            <a:gdLst/>
            <a:ahLst/>
            <a:cxnLst/>
            <a:rect l="l" t="t" r="r" b="b"/>
            <a:pathLst>
              <a:path w="1675" h="368" extrusionOk="0">
                <a:moveTo>
                  <a:pt x="0" y="0"/>
                </a:moveTo>
                <a:cubicBezTo>
                  <a:pt x="0" y="0"/>
                  <a:pt x="278" y="367"/>
                  <a:pt x="774" y="367"/>
                </a:cubicBezTo>
                <a:cubicBezTo>
                  <a:pt x="1022" y="367"/>
                  <a:pt x="1325" y="275"/>
                  <a:pt x="1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8"/>
          <p:cNvSpPr/>
          <p:nvPr/>
        </p:nvSpPr>
        <p:spPr>
          <a:xfrm>
            <a:off x="7047744" y="1867515"/>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8"/>
          <p:cNvSpPr/>
          <p:nvPr/>
        </p:nvSpPr>
        <p:spPr>
          <a:xfrm>
            <a:off x="7032286" y="1811996"/>
            <a:ext cx="89040" cy="16831"/>
          </a:xfrm>
          <a:custGeom>
            <a:avLst/>
            <a:gdLst/>
            <a:ahLst/>
            <a:cxnLst/>
            <a:rect l="l" t="t" r="r" b="b"/>
            <a:pathLst>
              <a:path w="1476" h="279" extrusionOk="0">
                <a:moveTo>
                  <a:pt x="705" y="1"/>
                </a:moveTo>
                <a:cubicBezTo>
                  <a:pt x="487" y="1"/>
                  <a:pt x="243" y="70"/>
                  <a:pt x="1" y="278"/>
                </a:cubicBezTo>
                <a:lnTo>
                  <a:pt x="1476" y="278"/>
                </a:lnTo>
                <a:cubicBezTo>
                  <a:pt x="1476" y="278"/>
                  <a:pt x="1142" y="1"/>
                  <a:pt x="705" y="1"/>
                </a:cubicBezTo>
                <a:close/>
              </a:path>
            </a:pathLst>
          </a:custGeom>
          <a:solidFill>
            <a:srgbClr val="513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1" name="Google Shape;871;p38"/>
          <p:cNvPicPr preferRelativeResize="0"/>
          <p:nvPr/>
        </p:nvPicPr>
        <p:blipFill>
          <a:blip r:embed="rId3">
            <a:alphaModFix/>
          </a:blip>
          <a:stretch>
            <a:fillRect/>
          </a:stretch>
        </p:blipFill>
        <p:spPr>
          <a:xfrm>
            <a:off x="948825" y="1679215"/>
            <a:ext cx="345375" cy="345375"/>
          </a:xfrm>
          <a:prstGeom prst="rect">
            <a:avLst/>
          </a:prstGeom>
          <a:noFill/>
          <a:ln>
            <a:noFill/>
          </a:ln>
        </p:spPr>
      </p:pic>
      <p:pic>
        <p:nvPicPr>
          <p:cNvPr id="872" name="Google Shape;872;p38"/>
          <p:cNvPicPr preferRelativeResize="0"/>
          <p:nvPr/>
        </p:nvPicPr>
        <p:blipFill rotWithShape="1">
          <a:blip r:embed="rId4">
            <a:alphaModFix/>
          </a:blip>
          <a:srcRect r="70155"/>
          <a:stretch/>
        </p:blipFill>
        <p:spPr>
          <a:xfrm>
            <a:off x="1285000" y="2310113"/>
            <a:ext cx="276000" cy="348290"/>
          </a:xfrm>
          <a:prstGeom prst="rect">
            <a:avLst/>
          </a:prstGeom>
          <a:noFill/>
          <a:ln>
            <a:noFill/>
          </a:ln>
        </p:spPr>
      </p:pic>
      <p:pic>
        <p:nvPicPr>
          <p:cNvPr id="873" name="Google Shape;873;p38" descr="Résultat de recherche d'images pour &quot;agence erasmus france&quot;"/>
          <p:cNvPicPr preferRelativeResize="0"/>
          <p:nvPr/>
        </p:nvPicPr>
        <p:blipFill>
          <a:blip r:embed="rId5">
            <a:alphaModFix/>
          </a:blip>
          <a:stretch>
            <a:fillRect/>
          </a:stretch>
        </p:blipFill>
        <p:spPr>
          <a:xfrm>
            <a:off x="1448975" y="2974050"/>
            <a:ext cx="458475" cy="458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ECDD"/>
        </a:solidFill>
        <a:effectLst/>
      </p:bgPr>
    </p:bg>
    <p:spTree>
      <p:nvGrpSpPr>
        <p:cNvPr id="1" name="Shape 877"/>
        <p:cNvGrpSpPr/>
        <p:nvPr/>
      </p:nvGrpSpPr>
      <p:grpSpPr>
        <a:xfrm>
          <a:off x="0" y="0"/>
          <a:ext cx="0" cy="0"/>
          <a:chOff x="0" y="0"/>
          <a:chExt cx="0" cy="0"/>
        </a:xfrm>
      </p:grpSpPr>
      <p:sp>
        <p:nvSpPr>
          <p:cNvPr id="878" name="Google Shape;878;p39"/>
          <p:cNvSpPr/>
          <p:nvPr/>
        </p:nvSpPr>
        <p:spPr>
          <a:xfrm>
            <a:off x="0" y="4210700"/>
            <a:ext cx="9144000" cy="1165800"/>
          </a:xfrm>
          <a:prstGeom prst="rect">
            <a:avLst/>
          </a:prstGeom>
          <a:solidFill>
            <a:srgbClr val="F46C68"/>
          </a:solidFill>
          <a:ln>
            <a:noFill/>
          </a:ln>
        </p:spPr>
        <p:txBody>
          <a:bodyPr spcFirstLastPara="1" wrap="square" lIns="91425" tIns="91425" rIns="91425" bIns="91425" anchor="t" anchorCtr="0">
            <a:noAutofit/>
          </a:bodyPr>
          <a:lstStyle/>
          <a:p>
            <a:pPr marL="5943600" lvl="0" indent="457200" algn="l" rtl="0">
              <a:spcBef>
                <a:spcPts val="0"/>
              </a:spcBef>
              <a:spcAft>
                <a:spcPts val="0"/>
              </a:spcAft>
              <a:buNone/>
            </a:pPr>
            <a:r>
              <a:rPr lang="fr" sz="1000">
                <a:solidFill>
                  <a:srgbClr val="123D60"/>
                </a:solidFill>
                <a:latin typeface="Barlow Semi Condensed"/>
                <a:ea typeface="Barlow Semi Condensed"/>
                <a:cs typeface="Barlow Semi Condensed"/>
                <a:sym typeface="Barlow Semi Condensed"/>
              </a:rPr>
              <a:t>EU4EUnetwork </a:t>
            </a:r>
            <a:endParaRPr sz="1000">
              <a:solidFill>
                <a:srgbClr val="123D60"/>
              </a:solidFill>
              <a:latin typeface="Barlow Semi Condensed"/>
              <a:ea typeface="Barlow Semi Condensed"/>
              <a:cs typeface="Barlow Semi Condensed"/>
              <a:sym typeface="Barlow Semi Condensed"/>
            </a:endParaRPr>
          </a:p>
          <a:p>
            <a:pPr marL="5943600" lvl="0" indent="457200" algn="l" rtl="0">
              <a:spcBef>
                <a:spcPts val="0"/>
              </a:spcBef>
              <a:spcAft>
                <a:spcPts val="0"/>
              </a:spcAft>
              <a:buNone/>
            </a:pPr>
            <a:endParaRPr sz="1000">
              <a:solidFill>
                <a:srgbClr val="123D60"/>
              </a:solidFill>
              <a:latin typeface="Barlow Semi Condensed"/>
              <a:ea typeface="Barlow Semi Condensed"/>
              <a:cs typeface="Barlow Semi Condensed"/>
              <a:sym typeface="Barlow Semi Condensed"/>
            </a:endParaRPr>
          </a:p>
          <a:p>
            <a:pPr marL="5943600" lvl="0" indent="457200" algn="l" rtl="0">
              <a:spcBef>
                <a:spcPts val="0"/>
              </a:spcBef>
              <a:spcAft>
                <a:spcPts val="0"/>
              </a:spcAft>
              <a:buNone/>
            </a:pPr>
            <a:r>
              <a:rPr lang="fr" sz="1000">
                <a:solidFill>
                  <a:srgbClr val="123D60"/>
                </a:solidFill>
                <a:latin typeface="Barlow Semi Condensed"/>
                <a:ea typeface="Barlow Semi Condensed"/>
                <a:cs typeface="Barlow Semi Condensed"/>
                <a:sym typeface="Barlow Semi Condensed"/>
              </a:rPr>
              <a:t>eu4eu-european-universities-for-the-eu</a:t>
            </a:r>
            <a:endParaRPr sz="1000"/>
          </a:p>
        </p:txBody>
      </p:sp>
      <p:sp>
        <p:nvSpPr>
          <p:cNvPr id="879" name="Google Shape;879;p39">
            <a:hlinkClick r:id="rId3"/>
          </p:cNvPr>
          <p:cNvSpPr/>
          <p:nvPr/>
        </p:nvSpPr>
        <p:spPr>
          <a:xfrm>
            <a:off x="6302063" y="4611099"/>
            <a:ext cx="114929" cy="117584"/>
          </a:xfrm>
          <a:custGeom>
            <a:avLst/>
            <a:gdLst/>
            <a:ahLst/>
            <a:cxnLst/>
            <a:rect l="l" t="t" r="r" b="b"/>
            <a:pathLst>
              <a:path w="39025" h="37269" extrusionOk="0">
                <a:moveTo>
                  <a:pt x="4748" y="1"/>
                </a:moveTo>
                <a:cubicBezTo>
                  <a:pt x="1887" y="1"/>
                  <a:pt x="1" y="1919"/>
                  <a:pt x="1" y="4358"/>
                </a:cubicBezTo>
                <a:cubicBezTo>
                  <a:pt x="1" y="6797"/>
                  <a:pt x="1757" y="8683"/>
                  <a:pt x="4618" y="8683"/>
                </a:cubicBezTo>
                <a:lnTo>
                  <a:pt x="4748" y="8683"/>
                </a:lnTo>
                <a:cubicBezTo>
                  <a:pt x="7578" y="8683"/>
                  <a:pt x="9366" y="6797"/>
                  <a:pt x="9366" y="4358"/>
                </a:cubicBezTo>
                <a:cubicBezTo>
                  <a:pt x="9366" y="1919"/>
                  <a:pt x="7578" y="1"/>
                  <a:pt x="4748" y="1"/>
                </a:cubicBezTo>
                <a:close/>
                <a:moveTo>
                  <a:pt x="553" y="12196"/>
                </a:moveTo>
                <a:lnTo>
                  <a:pt x="553" y="37268"/>
                </a:lnTo>
                <a:lnTo>
                  <a:pt x="8813" y="37268"/>
                </a:lnTo>
                <a:lnTo>
                  <a:pt x="8813" y="12196"/>
                </a:lnTo>
                <a:close/>
                <a:moveTo>
                  <a:pt x="29398" y="11545"/>
                </a:moveTo>
                <a:cubicBezTo>
                  <a:pt x="24943" y="11545"/>
                  <a:pt x="22894" y="13984"/>
                  <a:pt x="21821" y="15740"/>
                </a:cubicBezTo>
                <a:lnTo>
                  <a:pt x="21821" y="12196"/>
                </a:lnTo>
                <a:lnTo>
                  <a:pt x="13561" y="12196"/>
                </a:lnTo>
                <a:lnTo>
                  <a:pt x="13561" y="37268"/>
                </a:lnTo>
                <a:lnTo>
                  <a:pt x="21821" y="37268"/>
                </a:lnTo>
                <a:lnTo>
                  <a:pt x="21821" y="23187"/>
                </a:lnTo>
                <a:cubicBezTo>
                  <a:pt x="21821" y="22504"/>
                  <a:pt x="21951" y="21691"/>
                  <a:pt x="22081" y="21138"/>
                </a:cubicBezTo>
                <a:cubicBezTo>
                  <a:pt x="22764" y="19675"/>
                  <a:pt x="24130" y="18179"/>
                  <a:pt x="26439" y="18179"/>
                </a:cubicBezTo>
                <a:cubicBezTo>
                  <a:pt x="29398" y="18179"/>
                  <a:pt x="30634" y="20488"/>
                  <a:pt x="30634" y="23870"/>
                </a:cubicBezTo>
                <a:lnTo>
                  <a:pt x="30634" y="37268"/>
                </a:lnTo>
                <a:lnTo>
                  <a:pt x="39024" y="37268"/>
                </a:lnTo>
                <a:lnTo>
                  <a:pt x="39024" y="22927"/>
                </a:lnTo>
                <a:cubicBezTo>
                  <a:pt x="39024" y="15187"/>
                  <a:pt x="34959" y="11545"/>
                  <a:pt x="29398" y="11545"/>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9"/>
          <p:cNvSpPr/>
          <p:nvPr/>
        </p:nvSpPr>
        <p:spPr>
          <a:xfrm>
            <a:off x="6334800" y="4306800"/>
            <a:ext cx="49451" cy="117953"/>
          </a:xfrm>
          <a:custGeom>
            <a:avLst/>
            <a:gdLst/>
            <a:ahLst/>
            <a:cxnLst/>
            <a:rect l="l" t="t" r="r" b="b"/>
            <a:pathLst>
              <a:path w="18147" h="39025" extrusionOk="0">
                <a:moveTo>
                  <a:pt x="12195" y="1"/>
                </a:moveTo>
                <a:cubicBezTo>
                  <a:pt x="3805" y="1"/>
                  <a:pt x="3935" y="6635"/>
                  <a:pt x="3935" y="7578"/>
                </a:cubicBezTo>
                <a:lnTo>
                  <a:pt x="3935" y="12878"/>
                </a:lnTo>
                <a:lnTo>
                  <a:pt x="0" y="12878"/>
                </a:lnTo>
                <a:lnTo>
                  <a:pt x="0" y="19512"/>
                </a:lnTo>
                <a:lnTo>
                  <a:pt x="3935" y="19512"/>
                </a:lnTo>
                <a:lnTo>
                  <a:pt x="3935" y="39024"/>
                </a:lnTo>
                <a:lnTo>
                  <a:pt x="12065" y="39024"/>
                </a:lnTo>
                <a:lnTo>
                  <a:pt x="12065" y="19512"/>
                </a:lnTo>
                <a:lnTo>
                  <a:pt x="17496" y="19512"/>
                </a:lnTo>
                <a:cubicBezTo>
                  <a:pt x="17496" y="19512"/>
                  <a:pt x="18016" y="16390"/>
                  <a:pt x="18146" y="12878"/>
                </a:cubicBezTo>
                <a:lnTo>
                  <a:pt x="12065" y="12878"/>
                </a:lnTo>
                <a:lnTo>
                  <a:pt x="12065" y="8391"/>
                </a:lnTo>
                <a:cubicBezTo>
                  <a:pt x="12065" y="7740"/>
                  <a:pt x="12878" y="6765"/>
                  <a:pt x="13821" y="6765"/>
                </a:cubicBezTo>
                <a:lnTo>
                  <a:pt x="18146" y="6765"/>
                </a:lnTo>
                <a:lnTo>
                  <a:pt x="18146" y="1"/>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9"/>
          <p:cNvSpPr txBox="1">
            <a:spLocks noGrp="1"/>
          </p:cNvSpPr>
          <p:nvPr>
            <p:ph type="ctrTitle"/>
          </p:nvPr>
        </p:nvSpPr>
        <p:spPr>
          <a:xfrm>
            <a:off x="4626850" y="1320225"/>
            <a:ext cx="3616800" cy="178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fr"/>
              <a:t>MERCI</a:t>
            </a:r>
            <a:endParaRPr/>
          </a:p>
        </p:txBody>
      </p:sp>
      <p:sp>
        <p:nvSpPr>
          <p:cNvPr id="882" name="Google Shape;882;p39"/>
          <p:cNvSpPr txBox="1">
            <a:spLocks noGrp="1"/>
          </p:cNvSpPr>
          <p:nvPr>
            <p:ph type="subTitle" idx="1"/>
          </p:nvPr>
        </p:nvSpPr>
        <p:spPr>
          <a:xfrm>
            <a:off x="4504425" y="2825400"/>
            <a:ext cx="3739200" cy="1481400"/>
          </a:xfrm>
          <a:prstGeom prst="rect">
            <a:avLst/>
          </a:prstGeom>
        </p:spPr>
        <p:txBody>
          <a:bodyPr spcFirstLastPara="1" wrap="square" lIns="91425" tIns="91425" rIns="91425" bIns="90000" anchor="t" anchorCtr="0">
            <a:noAutofit/>
          </a:bodyPr>
          <a:lstStyle/>
          <a:p>
            <a:pPr marL="0" lvl="0" indent="0" algn="r" rtl="0">
              <a:spcBef>
                <a:spcPts val="0"/>
              </a:spcBef>
              <a:spcAft>
                <a:spcPts val="0"/>
              </a:spcAft>
              <a:buClr>
                <a:schemeClr val="dk1"/>
              </a:buClr>
              <a:buSzPts val="1100"/>
              <a:buFont typeface="Arial"/>
              <a:buNone/>
            </a:pPr>
            <a:r>
              <a:rPr lang="fr" sz="1800" dirty="0"/>
              <a:t>Des questions?</a:t>
            </a:r>
            <a:endParaRPr sz="1800" dirty="0"/>
          </a:p>
          <a:p>
            <a:pPr marL="0" lvl="0" indent="0" algn="r" rtl="0">
              <a:spcBef>
                <a:spcPts val="0"/>
              </a:spcBef>
              <a:spcAft>
                <a:spcPts val="0"/>
              </a:spcAft>
              <a:buClr>
                <a:schemeClr val="dk1"/>
              </a:buClr>
              <a:buSzPts val="1100"/>
              <a:buFont typeface="Arial"/>
              <a:buNone/>
            </a:pPr>
            <a:endParaRPr sz="600" dirty="0"/>
          </a:p>
          <a:p>
            <a:pPr marL="0" lvl="0" indent="0" algn="r" rtl="0">
              <a:spcBef>
                <a:spcPts val="0"/>
              </a:spcBef>
              <a:spcAft>
                <a:spcPts val="0"/>
              </a:spcAft>
              <a:buClr>
                <a:schemeClr val="dk1"/>
              </a:buClr>
              <a:buSzPts val="1100"/>
              <a:buFont typeface="Arial"/>
              <a:buNone/>
            </a:pPr>
            <a:r>
              <a:rPr lang="fr" sz="1100" dirty="0"/>
              <a:t>eu4eufrance@univ-lille.fr</a:t>
            </a:r>
            <a:endParaRPr sz="1100" dirty="0"/>
          </a:p>
          <a:p>
            <a:pPr marL="0" lvl="0" indent="0" algn="r" rtl="0">
              <a:spcBef>
                <a:spcPts val="0"/>
              </a:spcBef>
              <a:spcAft>
                <a:spcPts val="0"/>
              </a:spcAft>
              <a:buClr>
                <a:schemeClr val="dk1"/>
              </a:buClr>
              <a:buSzPts val="1100"/>
              <a:buFont typeface="Arial"/>
              <a:buNone/>
            </a:pPr>
            <a:endParaRPr sz="700" dirty="0"/>
          </a:p>
          <a:p>
            <a:pPr marL="0" lvl="0" indent="0"/>
            <a:r>
              <a:rPr lang="fr-FR" sz="1100" dirty="0">
                <a:hlinkClick r:id="rId4"/>
              </a:rPr>
              <a:t>https://www.eu4eufrance.eu/</a:t>
            </a:r>
            <a:endParaRPr lang="fr-FR" sz="1100" dirty="0"/>
          </a:p>
          <a:p>
            <a:pPr marL="0" lvl="0" indent="0"/>
            <a:endParaRPr lang="fr-FR" sz="400" dirty="0"/>
          </a:p>
          <a:p>
            <a:pPr marL="0" lvl="0" indent="0"/>
            <a:r>
              <a:rPr lang="fr-FR" sz="1100" dirty="0">
                <a:hlinkClick r:id="rId5"/>
              </a:rPr>
              <a:t>https://eng.eu4eu.org/</a:t>
            </a:r>
            <a:r>
              <a:rPr lang="fr-FR" sz="1100" dirty="0"/>
              <a:t> </a:t>
            </a:r>
          </a:p>
        </p:txBody>
      </p:sp>
      <p:sp>
        <p:nvSpPr>
          <p:cNvPr id="883" name="Google Shape;883;p39"/>
          <p:cNvSpPr/>
          <p:nvPr/>
        </p:nvSpPr>
        <p:spPr>
          <a:xfrm>
            <a:off x="2016487" y="1620336"/>
            <a:ext cx="491059" cy="798078"/>
          </a:xfrm>
          <a:custGeom>
            <a:avLst/>
            <a:gdLst/>
            <a:ahLst/>
            <a:cxnLst/>
            <a:rect l="l" t="t" r="r" b="b"/>
            <a:pathLst>
              <a:path w="5225" h="8492" extrusionOk="0">
                <a:moveTo>
                  <a:pt x="1102" y="0"/>
                </a:moveTo>
                <a:cubicBezTo>
                  <a:pt x="478" y="0"/>
                  <a:pt x="1" y="267"/>
                  <a:pt x="1" y="267"/>
                </a:cubicBezTo>
                <a:lnTo>
                  <a:pt x="751" y="8391"/>
                </a:lnTo>
                <a:cubicBezTo>
                  <a:pt x="751" y="8391"/>
                  <a:pt x="1286" y="8491"/>
                  <a:pt x="1958" y="8491"/>
                </a:cubicBezTo>
                <a:cubicBezTo>
                  <a:pt x="2822" y="8491"/>
                  <a:pt x="3911" y="8325"/>
                  <a:pt x="4375" y="7566"/>
                </a:cubicBezTo>
                <a:cubicBezTo>
                  <a:pt x="5225" y="6316"/>
                  <a:pt x="5000" y="5266"/>
                  <a:pt x="3875" y="4316"/>
                </a:cubicBezTo>
                <a:cubicBezTo>
                  <a:pt x="2825" y="3392"/>
                  <a:pt x="3750" y="1942"/>
                  <a:pt x="2625" y="692"/>
                </a:cubicBezTo>
                <a:cubicBezTo>
                  <a:pt x="2130" y="153"/>
                  <a:pt x="1574" y="0"/>
                  <a:pt x="1102" y="0"/>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9"/>
          <p:cNvSpPr/>
          <p:nvPr/>
        </p:nvSpPr>
        <p:spPr>
          <a:xfrm>
            <a:off x="1840368" y="2105836"/>
            <a:ext cx="166819" cy="244348"/>
          </a:xfrm>
          <a:custGeom>
            <a:avLst/>
            <a:gdLst/>
            <a:ahLst/>
            <a:cxnLst/>
            <a:rect l="l" t="t" r="r" b="b"/>
            <a:pathLst>
              <a:path w="1775" h="2600" extrusionOk="0">
                <a:moveTo>
                  <a:pt x="1375" y="0"/>
                </a:moveTo>
                <a:lnTo>
                  <a:pt x="0" y="100"/>
                </a:lnTo>
                <a:lnTo>
                  <a:pt x="325" y="2500"/>
                </a:lnTo>
                <a:lnTo>
                  <a:pt x="1775" y="2600"/>
                </a:lnTo>
                <a:lnTo>
                  <a:pt x="1375" y="0"/>
                </a:ln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9"/>
          <p:cNvSpPr/>
          <p:nvPr/>
        </p:nvSpPr>
        <p:spPr>
          <a:xfrm>
            <a:off x="1821572" y="2075292"/>
            <a:ext cx="509855" cy="378269"/>
          </a:xfrm>
          <a:custGeom>
            <a:avLst/>
            <a:gdLst/>
            <a:ahLst/>
            <a:cxnLst/>
            <a:rect l="l" t="t" r="r" b="b"/>
            <a:pathLst>
              <a:path w="5425" h="4025" extrusionOk="0">
                <a:moveTo>
                  <a:pt x="1350" y="0"/>
                </a:moveTo>
                <a:lnTo>
                  <a:pt x="1775" y="2300"/>
                </a:lnTo>
                <a:lnTo>
                  <a:pt x="0" y="3125"/>
                </a:lnTo>
                <a:cubicBezTo>
                  <a:pt x="0" y="3125"/>
                  <a:pt x="1311" y="4025"/>
                  <a:pt x="2911" y="4025"/>
                </a:cubicBezTo>
                <a:cubicBezTo>
                  <a:pt x="3120" y="4025"/>
                  <a:pt x="3333" y="4009"/>
                  <a:pt x="3550" y="3975"/>
                </a:cubicBezTo>
                <a:cubicBezTo>
                  <a:pt x="5424" y="3750"/>
                  <a:pt x="4799" y="2825"/>
                  <a:pt x="4799" y="2825"/>
                </a:cubicBezTo>
                <a:lnTo>
                  <a:pt x="3450" y="2400"/>
                </a:lnTo>
                <a:lnTo>
                  <a:pt x="3225" y="1250"/>
                </a:lnTo>
                <a:lnTo>
                  <a:pt x="1350" y="0"/>
                </a:ln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9"/>
          <p:cNvSpPr/>
          <p:nvPr/>
        </p:nvSpPr>
        <p:spPr>
          <a:xfrm>
            <a:off x="1978895" y="2213913"/>
            <a:ext cx="166913" cy="68135"/>
          </a:xfrm>
          <a:custGeom>
            <a:avLst/>
            <a:gdLst/>
            <a:ahLst/>
            <a:cxnLst/>
            <a:rect l="l" t="t" r="r" b="b"/>
            <a:pathLst>
              <a:path w="1776" h="725" extrusionOk="0">
                <a:moveTo>
                  <a:pt x="1" y="0"/>
                </a:moveTo>
                <a:lnTo>
                  <a:pt x="1" y="625"/>
                </a:lnTo>
                <a:lnTo>
                  <a:pt x="101" y="625"/>
                </a:lnTo>
                <a:cubicBezTo>
                  <a:pt x="401" y="625"/>
                  <a:pt x="1026" y="725"/>
                  <a:pt x="1451" y="725"/>
                </a:cubicBezTo>
                <a:lnTo>
                  <a:pt x="1776" y="725"/>
                </a:lnTo>
                <a:lnTo>
                  <a:pt x="1651" y="300"/>
                </a:lnTo>
                <a:lnTo>
                  <a:pt x="1251" y="300"/>
                </a:lnTo>
                <a:cubicBezTo>
                  <a:pt x="826" y="300"/>
                  <a:pt x="301" y="200"/>
                  <a:pt x="1" y="0"/>
                </a:cubicBezTo>
                <a:close/>
              </a:path>
            </a:pathLst>
          </a:custGeom>
          <a:solidFill>
            <a:srgbClr val="E0A9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9"/>
          <p:cNvSpPr/>
          <p:nvPr/>
        </p:nvSpPr>
        <p:spPr>
          <a:xfrm>
            <a:off x="1744039" y="1703978"/>
            <a:ext cx="587391" cy="538505"/>
          </a:xfrm>
          <a:custGeom>
            <a:avLst/>
            <a:gdLst/>
            <a:ahLst/>
            <a:cxnLst/>
            <a:rect l="l" t="t" r="r" b="b"/>
            <a:pathLst>
              <a:path w="6250" h="5730" extrusionOk="0">
                <a:moveTo>
                  <a:pt x="3111" y="0"/>
                </a:moveTo>
                <a:cubicBezTo>
                  <a:pt x="3056" y="0"/>
                  <a:pt x="3025" y="2"/>
                  <a:pt x="3025" y="2"/>
                </a:cubicBezTo>
                <a:cubicBezTo>
                  <a:pt x="0" y="727"/>
                  <a:pt x="625" y="3551"/>
                  <a:pt x="1450" y="4676"/>
                </a:cubicBezTo>
                <a:cubicBezTo>
                  <a:pt x="1956" y="5321"/>
                  <a:pt x="2821" y="5730"/>
                  <a:pt x="3656" y="5730"/>
                </a:cubicBezTo>
                <a:cubicBezTo>
                  <a:pt x="4181" y="5730"/>
                  <a:pt x="4694" y="5568"/>
                  <a:pt x="5099" y="5201"/>
                </a:cubicBezTo>
                <a:cubicBezTo>
                  <a:pt x="6249" y="4276"/>
                  <a:pt x="5824" y="2602"/>
                  <a:pt x="5299" y="1252"/>
                </a:cubicBezTo>
                <a:cubicBezTo>
                  <a:pt x="4951" y="76"/>
                  <a:pt x="3484" y="0"/>
                  <a:pt x="3111"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9"/>
          <p:cNvSpPr/>
          <p:nvPr/>
        </p:nvSpPr>
        <p:spPr>
          <a:xfrm>
            <a:off x="2133962" y="1978963"/>
            <a:ext cx="49435" cy="87025"/>
          </a:xfrm>
          <a:custGeom>
            <a:avLst/>
            <a:gdLst/>
            <a:ahLst/>
            <a:cxnLst/>
            <a:rect l="l" t="t" r="r" b="b"/>
            <a:pathLst>
              <a:path w="526" h="926" extrusionOk="0">
                <a:moveTo>
                  <a:pt x="1" y="1"/>
                </a:moveTo>
                <a:lnTo>
                  <a:pt x="226" y="925"/>
                </a:lnTo>
                <a:lnTo>
                  <a:pt x="525" y="500"/>
                </a:lnTo>
                <a:cubicBezTo>
                  <a:pt x="226" y="201"/>
                  <a:pt x="1" y="1"/>
                  <a:pt x="1" y="1"/>
                </a:cubicBezTo>
                <a:close/>
              </a:path>
            </a:pathLst>
          </a:custGeom>
          <a:solidFill>
            <a:srgbClr val="D6A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9"/>
          <p:cNvSpPr/>
          <p:nvPr/>
        </p:nvSpPr>
        <p:spPr>
          <a:xfrm rot="-9899980">
            <a:off x="2007089" y="2093900"/>
            <a:ext cx="108174" cy="40223"/>
          </a:xfrm>
          <a:custGeom>
            <a:avLst/>
            <a:gdLst/>
            <a:ahLst/>
            <a:cxnLst/>
            <a:rect l="l" t="t" r="r" b="b"/>
            <a:pathLst>
              <a:path w="1151" h="428" extrusionOk="0">
                <a:moveTo>
                  <a:pt x="566" y="1"/>
                </a:moveTo>
                <a:cubicBezTo>
                  <a:pt x="264" y="1"/>
                  <a:pt x="1" y="227"/>
                  <a:pt x="1" y="227"/>
                </a:cubicBezTo>
                <a:lnTo>
                  <a:pt x="1151" y="427"/>
                </a:lnTo>
                <a:cubicBezTo>
                  <a:pt x="982" y="99"/>
                  <a:pt x="765" y="1"/>
                  <a:pt x="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9"/>
          <p:cNvSpPr/>
          <p:nvPr/>
        </p:nvSpPr>
        <p:spPr>
          <a:xfrm>
            <a:off x="1605418" y="1603702"/>
            <a:ext cx="519253" cy="814525"/>
          </a:xfrm>
          <a:custGeom>
            <a:avLst/>
            <a:gdLst/>
            <a:ahLst/>
            <a:cxnLst/>
            <a:rect l="l" t="t" r="r" b="b"/>
            <a:pathLst>
              <a:path w="5525" h="8667" extrusionOk="0">
                <a:moveTo>
                  <a:pt x="3855" y="0"/>
                </a:moveTo>
                <a:cubicBezTo>
                  <a:pt x="3437" y="0"/>
                  <a:pt x="2995" y="119"/>
                  <a:pt x="2625" y="344"/>
                </a:cubicBezTo>
                <a:cubicBezTo>
                  <a:pt x="1675" y="969"/>
                  <a:pt x="1150" y="2219"/>
                  <a:pt x="1150" y="4094"/>
                </a:cubicBezTo>
                <a:cubicBezTo>
                  <a:pt x="1050" y="5968"/>
                  <a:pt x="1" y="5643"/>
                  <a:pt x="126" y="7118"/>
                </a:cubicBezTo>
                <a:cubicBezTo>
                  <a:pt x="194" y="8180"/>
                  <a:pt x="1096" y="8667"/>
                  <a:pt x="1987" y="8667"/>
                </a:cubicBezTo>
                <a:cubicBezTo>
                  <a:pt x="2396" y="8667"/>
                  <a:pt x="2803" y="8564"/>
                  <a:pt x="3125" y="8368"/>
                </a:cubicBezTo>
                <a:cubicBezTo>
                  <a:pt x="4175" y="7843"/>
                  <a:pt x="3450" y="5868"/>
                  <a:pt x="3250" y="5118"/>
                </a:cubicBezTo>
                <a:cubicBezTo>
                  <a:pt x="3025" y="4393"/>
                  <a:pt x="3650" y="3994"/>
                  <a:pt x="3650" y="3994"/>
                </a:cubicBezTo>
                <a:cubicBezTo>
                  <a:pt x="5525" y="2944"/>
                  <a:pt x="5325" y="1169"/>
                  <a:pt x="5325" y="1169"/>
                </a:cubicBezTo>
                <a:cubicBezTo>
                  <a:pt x="5261" y="370"/>
                  <a:pt x="4595" y="0"/>
                  <a:pt x="3855" y="0"/>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9"/>
          <p:cNvSpPr/>
          <p:nvPr/>
        </p:nvSpPr>
        <p:spPr>
          <a:xfrm>
            <a:off x="2081145" y="4483054"/>
            <a:ext cx="240877" cy="257035"/>
          </a:xfrm>
          <a:custGeom>
            <a:avLst/>
            <a:gdLst/>
            <a:ahLst/>
            <a:cxnLst/>
            <a:rect l="l" t="t" r="r" b="b"/>
            <a:pathLst>
              <a:path w="2563" h="2735" extrusionOk="0">
                <a:moveTo>
                  <a:pt x="1312" y="1"/>
                </a:moveTo>
                <a:lnTo>
                  <a:pt x="63" y="2100"/>
                </a:lnTo>
                <a:cubicBezTo>
                  <a:pt x="1" y="2607"/>
                  <a:pt x="403" y="2735"/>
                  <a:pt x="825" y="2735"/>
                </a:cubicBezTo>
                <a:cubicBezTo>
                  <a:pt x="1258" y="2735"/>
                  <a:pt x="1712" y="2600"/>
                  <a:pt x="1712" y="2600"/>
                </a:cubicBezTo>
                <a:cubicBezTo>
                  <a:pt x="2237" y="1875"/>
                  <a:pt x="2562" y="426"/>
                  <a:pt x="2562" y="426"/>
                </a:cubicBezTo>
                <a:lnTo>
                  <a:pt x="1312"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9"/>
          <p:cNvSpPr/>
          <p:nvPr/>
        </p:nvSpPr>
        <p:spPr>
          <a:xfrm>
            <a:off x="2145709" y="4170666"/>
            <a:ext cx="312492" cy="489730"/>
          </a:xfrm>
          <a:custGeom>
            <a:avLst/>
            <a:gdLst/>
            <a:ahLst/>
            <a:cxnLst/>
            <a:rect l="l" t="t" r="r" b="b"/>
            <a:pathLst>
              <a:path w="3325" h="5211" extrusionOk="0">
                <a:moveTo>
                  <a:pt x="1550" y="0"/>
                </a:moveTo>
                <a:cubicBezTo>
                  <a:pt x="1125" y="1775"/>
                  <a:pt x="625" y="3325"/>
                  <a:pt x="625" y="3325"/>
                </a:cubicBezTo>
                <a:lnTo>
                  <a:pt x="1" y="4675"/>
                </a:lnTo>
                <a:cubicBezTo>
                  <a:pt x="1" y="4675"/>
                  <a:pt x="86" y="5210"/>
                  <a:pt x="674" y="5210"/>
                </a:cubicBezTo>
                <a:cubicBezTo>
                  <a:pt x="721" y="5210"/>
                  <a:pt x="772" y="5207"/>
                  <a:pt x="825" y="5199"/>
                </a:cubicBezTo>
                <a:cubicBezTo>
                  <a:pt x="1125" y="5199"/>
                  <a:pt x="1450" y="4475"/>
                  <a:pt x="1450" y="4475"/>
                </a:cubicBezTo>
                <a:cubicBezTo>
                  <a:pt x="1450" y="4475"/>
                  <a:pt x="2500" y="2300"/>
                  <a:pt x="3325" y="725"/>
                </a:cubicBezTo>
                <a:cubicBezTo>
                  <a:pt x="2700" y="525"/>
                  <a:pt x="2175" y="200"/>
                  <a:pt x="1550"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9"/>
          <p:cNvSpPr/>
          <p:nvPr/>
        </p:nvSpPr>
        <p:spPr>
          <a:xfrm>
            <a:off x="2594370" y="4198859"/>
            <a:ext cx="256196" cy="481647"/>
          </a:xfrm>
          <a:custGeom>
            <a:avLst/>
            <a:gdLst/>
            <a:ahLst/>
            <a:cxnLst/>
            <a:rect l="l" t="t" r="r" b="b"/>
            <a:pathLst>
              <a:path w="2726" h="5125" extrusionOk="0">
                <a:moveTo>
                  <a:pt x="1" y="0"/>
                </a:moveTo>
                <a:lnTo>
                  <a:pt x="1" y="0"/>
                </a:lnTo>
                <a:cubicBezTo>
                  <a:pt x="226" y="1575"/>
                  <a:pt x="426" y="2925"/>
                  <a:pt x="426" y="2925"/>
                </a:cubicBezTo>
                <a:lnTo>
                  <a:pt x="1675" y="4999"/>
                </a:lnTo>
                <a:lnTo>
                  <a:pt x="2725" y="5124"/>
                </a:lnTo>
                <a:lnTo>
                  <a:pt x="1775" y="2925"/>
                </a:lnTo>
                <a:cubicBezTo>
                  <a:pt x="1775" y="2925"/>
                  <a:pt x="1775" y="1775"/>
                  <a:pt x="1875" y="225"/>
                </a:cubicBezTo>
                <a:cubicBezTo>
                  <a:pt x="1250" y="225"/>
                  <a:pt x="626" y="125"/>
                  <a:pt x="1"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9"/>
          <p:cNvSpPr/>
          <p:nvPr/>
        </p:nvSpPr>
        <p:spPr>
          <a:xfrm>
            <a:off x="2584972" y="4464258"/>
            <a:ext cx="352528" cy="288895"/>
          </a:xfrm>
          <a:custGeom>
            <a:avLst/>
            <a:gdLst/>
            <a:ahLst/>
            <a:cxnLst/>
            <a:rect l="l" t="t" r="r" b="b"/>
            <a:pathLst>
              <a:path w="3751" h="3074" extrusionOk="0">
                <a:moveTo>
                  <a:pt x="526" y="1"/>
                </a:moveTo>
                <a:cubicBezTo>
                  <a:pt x="526" y="1"/>
                  <a:pt x="1" y="301"/>
                  <a:pt x="101" y="1051"/>
                </a:cubicBezTo>
                <a:cubicBezTo>
                  <a:pt x="201" y="1676"/>
                  <a:pt x="326" y="2700"/>
                  <a:pt x="326" y="2700"/>
                </a:cubicBezTo>
                <a:lnTo>
                  <a:pt x="526" y="2700"/>
                </a:lnTo>
                <a:lnTo>
                  <a:pt x="626" y="1451"/>
                </a:lnTo>
                <a:cubicBezTo>
                  <a:pt x="626" y="1451"/>
                  <a:pt x="1051" y="2600"/>
                  <a:pt x="1251" y="2700"/>
                </a:cubicBezTo>
                <a:cubicBezTo>
                  <a:pt x="1397" y="2773"/>
                  <a:pt x="2438" y="3074"/>
                  <a:pt x="3075" y="3074"/>
                </a:cubicBezTo>
                <a:cubicBezTo>
                  <a:pt x="3310" y="3074"/>
                  <a:pt x="3490" y="3033"/>
                  <a:pt x="3550" y="2925"/>
                </a:cubicBezTo>
                <a:cubicBezTo>
                  <a:pt x="3750" y="2600"/>
                  <a:pt x="2700" y="2075"/>
                  <a:pt x="2700" y="2075"/>
                </a:cubicBezTo>
                <a:cubicBezTo>
                  <a:pt x="2700" y="2075"/>
                  <a:pt x="2594" y="2135"/>
                  <a:pt x="2420" y="2135"/>
                </a:cubicBezTo>
                <a:cubicBezTo>
                  <a:pt x="2256" y="2135"/>
                  <a:pt x="2030" y="2082"/>
                  <a:pt x="1775" y="1876"/>
                </a:cubicBezTo>
                <a:cubicBezTo>
                  <a:pt x="1350" y="1451"/>
                  <a:pt x="526" y="1"/>
                  <a:pt x="526"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9"/>
          <p:cNvSpPr/>
          <p:nvPr/>
        </p:nvSpPr>
        <p:spPr>
          <a:xfrm>
            <a:off x="1675903" y="2279792"/>
            <a:ext cx="801107" cy="1096935"/>
          </a:xfrm>
          <a:custGeom>
            <a:avLst/>
            <a:gdLst/>
            <a:ahLst/>
            <a:cxnLst/>
            <a:rect l="l" t="t" r="r" b="b"/>
            <a:pathLst>
              <a:path w="8524" h="11672" extrusionOk="0">
                <a:moveTo>
                  <a:pt x="5119" y="1"/>
                </a:moveTo>
                <a:cubicBezTo>
                  <a:pt x="4909" y="1"/>
                  <a:pt x="4693" y="9"/>
                  <a:pt x="4475" y="24"/>
                </a:cubicBezTo>
                <a:lnTo>
                  <a:pt x="4250" y="849"/>
                </a:lnTo>
                <a:lnTo>
                  <a:pt x="3850" y="124"/>
                </a:lnTo>
                <a:cubicBezTo>
                  <a:pt x="2500" y="324"/>
                  <a:pt x="1250" y="749"/>
                  <a:pt x="825" y="1174"/>
                </a:cubicBezTo>
                <a:cubicBezTo>
                  <a:pt x="0" y="1899"/>
                  <a:pt x="1750" y="6998"/>
                  <a:pt x="1750" y="6998"/>
                </a:cubicBezTo>
                <a:cubicBezTo>
                  <a:pt x="1025" y="8148"/>
                  <a:pt x="200" y="10122"/>
                  <a:pt x="200" y="10122"/>
                </a:cubicBezTo>
                <a:cubicBezTo>
                  <a:pt x="1125" y="11272"/>
                  <a:pt x="3750" y="11672"/>
                  <a:pt x="3750" y="11672"/>
                </a:cubicBezTo>
                <a:lnTo>
                  <a:pt x="4575" y="9697"/>
                </a:lnTo>
                <a:lnTo>
                  <a:pt x="5499" y="11372"/>
                </a:lnTo>
                <a:cubicBezTo>
                  <a:pt x="7374" y="10947"/>
                  <a:pt x="8524" y="9297"/>
                  <a:pt x="8524" y="9297"/>
                </a:cubicBezTo>
                <a:lnTo>
                  <a:pt x="6549" y="6898"/>
                </a:lnTo>
                <a:cubicBezTo>
                  <a:pt x="6549" y="6898"/>
                  <a:pt x="7899" y="3048"/>
                  <a:pt x="7499" y="1049"/>
                </a:cubicBezTo>
                <a:cubicBezTo>
                  <a:pt x="7308" y="263"/>
                  <a:pt x="6305" y="1"/>
                  <a:pt x="5119"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9"/>
          <p:cNvSpPr/>
          <p:nvPr/>
        </p:nvSpPr>
        <p:spPr>
          <a:xfrm>
            <a:off x="1830970" y="2950056"/>
            <a:ext cx="418316" cy="141816"/>
          </a:xfrm>
          <a:custGeom>
            <a:avLst/>
            <a:gdLst/>
            <a:ahLst/>
            <a:cxnLst/>
            <a:rect l="l" t="t" r="r" b="b"/>
            <a:pathLst>
              <a:path w="4451" h="1509" extrusionOk="0">
                <a:moveTo>
                  <a:pt x="3388" y="0"/>
                </a:moveTo>
                <a:cubicBezTo>
                  <a:pt x="3059" y="0"/>
                  <a:pt x="2725" y="66"/>
                  <a:pt x="2725" y="66"/>
                </a:cubicBezTo>
                <a:lnTo>
                  <a:pt x="325" y="591"/>
                </a:lnTo>
                <a:cubicBezTo>
                  <a:pt x="0" y="691"/>
                  <a:pt x="950" y="1016"/>
                  <a:pt x="625" y="1116"/>
                </a:cubicBezTo>
                <a:cubicBezTo>
                  <a:pt x="625" y="1143"/>
                  <a:pt x="656" y="1155"/>
                  <a:pt x="708" y="1155"/>
                </a:cubicBezTo>
                <a:cubicBezTo>
                  <a:pt x="1005" y="1155"/>
                  <a:pt x="2003" y="780"/>
                  <a:pt x="2175" y="780"/>
                </a:cubicBezTo>
                <a:cubicBezTo>
                  <a:pt x="2191" y="780"/>
                  <a:pt x="2200" y="783"/>
                  <a:pt x="2200" y="791"/>
                </a:cubicBezTo>
                <a:cubicBezTo>
                  <a:pt x="2333" y="966"/>
                  <a:pt x="2458" y="1024"/>
                  <a:pt x="2565" y="1024"/>
                </a:cubicBezTo>
                <a:cubicBezTo>
                  <a:pt x="2780" y="1024"/>
                  <a:pt x="2925" y="791"/>
                  <a:pt x="2925" y="791"/>
                </a:cubicBezTo>
                <a:cubicBezTo>
                  <a:pt x="2985" y="1322"/>
                  <a:pt x="3035" y="1508"/>
                  <a:pt x="3077" y="1508"/>
                </a:cubicBezTo>
                <a:cubicBezTo>
                  <a:pt x="3176" y="1508"/>
                  <a:pt x="3225" y="491"/>
                  <a:pt x="3225" y="491"/>
                </a:cubicBezTo>
                <a:cubicBezTo>
                  <a:pt x="3266" y="1182"/>
                  <a:pt x="3316" y="1413"/>
                  <a:pt x="3364" y="1413"/>
                </a:cubicBezTo>
                <a:cubicBezTo>
                  <a:pt x="3461" y="1413"/>
                  <a:pt x="3550" y="491"/>
                  <a:pt x="3550" y="491"/>
                </a:cubicBezTo>
                <a:cubicBezTo>
                  <a:pt x="3696" y="1172"/>
                  <a:pt x="3777" y="1395"/>
                  <a:pt x="3821" y="1395"/>
                </a:cubicBezTo>
                <a:cubicBezTo>
                  <a:pt x="3903" y="1395"/>
                  <a:pt x="3849" y="591"/>
                  <a:pt x="3849" y="591"/>
                </a:cubicBezTo>
                <a:lnTo>
                  <a:pt x="3849" y="591"/>
                </a:lnTo>
                <a:cubicBezTo>
                  <a:pt x="4146" y="1035"/>
                  <a:pt x="4285" y="1195"/>
                  <a:pt x="4332" y="1195"/>
                </a:cubicBezTo>
                <a:cubicBezTo>
                  <a:pt x="4451" y="1195"/>
                  <a:pt x="3974" y="166"/>
                  <a:pt x="3974" y="166"/>
                </a:cubicBezTo>
                <a:cubicBezTo>
                  <a:pt x="3878" y="37"/>
                  <a:pt x="3635" y="0"/>
                  <a:pt x="3388"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9"/>
          <p:cNvSpPr/>
          <p:nvPr/>
        </p:nvSpPr>
        <p:spPr>
          <a:xfrm>
            <a:off x="1469147" y="2390031"/>
            <a:ext cx="547448" cy="712932"/>
          </a:xfrm>
          <a:custGeom>
            <a:avLst/>
            <a:gdLst/>
            <a:ahLst/>
            <a:cxnLst/>
            <a:rect l="l" t="t" r="r" b="b"/>
            <a:pathLst>
              <a:path w="5825" h="7586" extrusionOk="0">
                <a:moveTo>
                  <a:pt x="3025" y="1"/>
                </a:moveTo>
                <a:cubicBezTo>
                  <a:pt x="3025" y="1"/>
                  <a:pt x="1" y="5300"/>
                  <a:pt x="1151" y="7075"/>
                </a:cubicBezTo>
                <a:cubicBezTo>
                  <a:pt x="1392" y="7458"/>
                  <a:pt x="1981" y="7586"/>
                  <a:pt x="2659" y="7586"/>
                </a:cubicBezTo>
                <a:cubicBezTo>
                  <a:pt x="4014" y="7586"/>
                  <a:pt x="5725" y="7075"/>
                  <a:pt x="5725" y="7075"/>
                </a:cubicBezTo>
                <a:cubicBezTo>
                  <a:pt x="5725" y="7075"/>
                  <a:pt x="5825" y="6350"/>
                  <a:pt x="5525" y="5925"/>
                </a:cubicBezTo>
                <a:cubicBezTo>
                  <a:pt x="5525" y="5925"/>
                  <a:pt x="5194" y="5964"/>
                  <a:pt x="4772" y="5964"/>
                </a:cubicBezTo>
                <a:cubicBezTo>
                  <a:pt x="4244" y="5964"/>
                  <a:pt x="3572" y="5902"/>
                  <a:pt x="3225" y="5625"/>
                </a:cubicBezTo>
                <a:cubicBezTo>
                  <a:pt x="2925" y="5400"/>
                  <a:pt x="3650" y="2900"/>
                  <a:pt x="3650" y="2900"/>
                </a:cubicBezTo>
                <a:lnTo>
                  <a:pt x="3025" y="1"/>
                </a:ln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9"/>
          <p:cNvSpPr/>
          <p:nvPr/>
        </p:nvSpPr>
        <p:spPr>
          <a:xfrm>
            <a:off x="2242039" y="2319546"/>
            <a:ext cx="732782" cy="882378"/>
          </a:xfrm>
          <a:custGeom>
            <a:avLst/>
            <a:gdLst/>
            <a:ahLst/>
            <a:cxnLst/>
            <a:rect l="l" t="t" r="r" b="b"/>
            <a:pathLst>
              <a:path w="7797" h="9389" extrusionOk="0">
                <a:moveTo>
                  <a:pt x="1050" y="1"/>
                </a:moveTo>
                <a:lnTo>
                  <a:pt x="0" y="2400"/>
                </a:lnTo>
                <a:cubicBezTo>
                  <a:pt x="0" y="2400"/>
                  <a:pt x="5524" y="8349"/>
                  <a:pt x="5624" y="8649"/>
                </a:cubicBezTo>
                <a:cubicBezTo>
                  <a:pt x="5677" y="9094"/>
                  <a:pt x="6359" y="9389"/>
                  <a:pt x="6908" y="9389"/>
                </a:cubicBezTo>
                <a:cubicBezTo>
                  <a:pt x="7408" y="9389"/>
                  <a:pt x="7797" y="9145"/>
                  <a:pt x="7499" y="8549"/>
                </a:cubicBezTo>
                <a:cubicBezTo>
                  <a:pt x="6474" y="6675"/>
                  <a:pt x="1050" y="1"/>
                  <a:pt x="1050"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9"/>
          <p:cNvSpPr/>
          <p:nvPr/>
        </p:nvSpPr>
        <p:spPr>
          <a:xfrm>
            <a:off x="2056428" y="2495758"/>
            <a:ext cx="382979" cy="276865"/>
          </a:xfrm>
          <a:custGeom>
            <a:avLst/>
            <a:gdLst/>
            <a:ahLst/>
            <a:cxnLst/>
            <a:rect l="l" t="t" r="r" b="b"/>
            <a:pathLst>
              <a:path w="4075" h="2946" extrusionOk="0">
                <a:moveTo>
                  <a:pt x="2925" y="1"/>
                </a:moveTo>
                <a:cubicBezTo>
                  <a:pt x="2925" y="1"/>
                  <a:pt x="1" y="950"/>
                  <a:pt x="826" y="2200"/>
                </a:cubicBezTo>
                <a:cubicBezTo>
                  <a:pt x="1216" y="2729"/>
                  <a:pt x="1691" y="2946"/>
                  <a:pt x="2142" y="2946"/>
                </a:cubicBezTo>
                <a:cubicBezTo>
                  <a:pt x="2671" y="2946"/>
                  <a:pt x="3166" y="2646"/>
                  <a:pt x="3450" y="2200"/>
                </a:cubicBezTo>
                <a:cubicBezTo>
                  <a:pt x="4075" y="1375"/>
                  <a:pt x="2925" y="1"/>
                  <a:pt x="2925"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9"/>
          <p:cNvSpPr/>
          <p:nvPr/>
        </p:nvSpPr>
        <p:spPr>
          <a:xfrm>
            <a:off x="2096370" y="2232709"/>
            <a:ext cx="126970" cy="145669"/>
          </a:xfrm>
          <a:custGeom>
            <a:avLst/>
            <a:gdLst/>
            <a:ahLst/>
            <a:cxnLst/>
            <a:rect l="l" t="t" r="r" b="b"/>
            <a:pathLst>
              <a:path w="1351" h="1550" extrusionOk="0">
                <a:moveTo>
                  <a:pt x="825" y="0"/>
                </a:moveTo>
                <a:lnTo>
                  <a:pt x="1" y="525"/>
                </a:lnTo>
                <a:lnTo>
                  <a:pt x="626" y="1550"/>
                </a:lnTo>
                <a:lnTo>
                  <a:pt x="1350" y="525"/>
                </a:lnTo>
                <a:lnTo>
                  <a:pt x="8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p:cNvSpPr/>
          <p:nvPr/>
        </p:nvSpPr>
        <p:spPr>
          <a:xfrm>
            <a:off x="1929555" y="2260903"/>
            <a:ext cx="108174" cy="148019"/>
          </a:xfrm>
          <a:custGeom>
            <a:avLst/>
            <a:gdLst/>
            <a:ahLst/>
            <a:cxnLst/>
            <a:rect l="l" t="t" r="r" b="b"/>
            <a:pathLst>
              <a:path w="1151" h="1575" extrusionOk="0">
                <a:moveTo>
                  <a:pt x="301" y="0"/>
                </a:moveTo>
                <a:lnTo>
                  <a:pt x="1" y="525"/>
                </a:lnTo>
                <a:lnTo>
                  <a:pt x="726" y="1575"/>
                </a:lnTo>
                <a:lnTo>
                  <a:pt x="1151" y="325"/>
                </a:lnTo>
                <a:lnTo>
                  <a:pt x="3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9"/>
          <p:cNvSpPr/>
          <p:nvPr/>
        </p:nvSpPr>
        <p:spPr>
          <a:xfrm>
            <a:off x="931206" y="4668664"/>
            <a:ext cx="3474533" cy="166908"/>
          </a:xfrm>
          <a:custGeom>
            <a:avLst/>
            <a:gdLst/>
            <a:ahLst/>
            <a:cxnLst/>
            <a:rect l="l" t="t" r="r" b="b"/>
            <a:pathLst>
              <a:path w="36970" h="1776" extrusionOk="0">
                <a:moveTo>
                  <a:pt x="14273" y="0"/>
                </a:moveTo>
                <a:cubicBezTo>
                  <a:pt x="14173" y="225"/>
                  <a:pt x="14048" y="425"/>
                  <a:pt x="13948" y="625"/>
                </a:cubicBezTo>
                <a:cubicBezTo>
                  <a:pt x="13948" y="625"/>
                  <a:pt x="13548" y="750"/>
                  <a:pt x="13124" y="750"/>
                </a:cubicBezTo>
                <a:cubicBezTo>
                  <a:pt x="12699" y="750"/>
                  <a:pt x="12299" y="625"/>
                  <a:pt x="12299" y="125"/>
                </a:cubicBezTo>
                <a:lnTo>
                  <a:pt x="12399" y="0"/>
                </a:lnTo>
                <a:lnTo>
                  <a:pt x="12399" y="0"/>
                </a:lnTo>
                <a:cubicBezTo>
                  <a:pt x="9049" y="125"/>
                  <a:pt x="6250" y="225"/>
                  <a:pt x="4050" y="325"/>
                </a:cubicBezTo>
                <a:lnTo>
                  <a:pt x="4050" y="425"/>
                </a:lnTo>
                <a:lnTo>
                  <a:pt x="4050" y="1050"/>
                </a:lnTo>
                <a:lnTo>
                  <a:pt x="2700" y="1050"/>
                </a:lnTo>
                <a:lnTo>
                  <a:pt x="2700" y="425"/>
                </a:lnTo>
                <a:cubicBezTo>
                  <a:pt x="926" y="525"/>
                  <a:pt x="1" y="750"/>
                  <a:pt x="1" y="850"/>
                </a:cubicBezTo>
                <a:cubicBezTo>
                  <a:pt x="1" y="1375"/>
                  <a:pt x="8224" y="1775"/>
                  <a:pt x="18423" y="1775"/>
                </a:cubicBezTo>
                <a:cubicBezTo>
                  <a:pt x="28646" y="1775"/>
                  <a:pt x="36969" y="1375"/>
                  <a:pt x="36969" y="850"/>
                </a:cubicBezTo>
                <a:cubicBezTo>
                  <a:pt x="36969" y="750"/>
                  <a:pt x="35920" y="525"/>
                  <a:pt x="34270" y="425"/>
                </a:cubicBezTo>
                <a:lnTo>
                  <a:pt x="34270" y="1050"/>
                </a:lnTo>
                <a:lnTo>
                  <a:pt x="32920" y="1050"/>
                </a:lnTo>
                <a:lnTo>
                  <a:pt x="32920" y="325"/>
                </a:lnTo>
                <a:cubicBezTo>
                  <a:pt x="29896" y="125"/>
                  <a:pt x="25521" y="0"/>
                  <a:pt x="20522" y="0"/>
                </a:cubicBezTo>
                <a:cubicBezTo>
                  <a:pt x="20822" y="125"/>
                  <a:pt x="21247" y="525"/>
                  <a:pt x="21147" y="750"/>
                </a:cubicBezTo>
                <a:cubicBezTo>
                  <a:pt x="21047" y="850"/>
                  <a:pt x="20922" y="950"/>
                  <a:pt x="20722" y="950"/>
                </a:cubicBezTo>
                <a:cubicBezTo>
                  <a:pt x="20097" y="950"/>
                  <a:pt x="18947" y="625"/>
                  <a:pt x="18848" y="525"/>
                </a:cubicBezTo>
                <a:cubicBezTo>
                  <a:pt x="18748" y="425"/>
                  <a:pt x="18648" y="225"/>
                  <a:pt x="18548" y="0"/>
                </a:cubicBezTo>
                <a:lnTo>
                  <a:pt x="18223" y="0"/>
                </a:lnTo>
                <a:lnTo>
                  <a:pt x="18123" y="525"/>
                </a:lnTo>
                <a:lnTo>
                  <a:pt x="17923" y="525"/>
                </a:lnTo>
                <a:lnTo>
                  <a:pt x="17923" y="0"/>
                </a:lnTo>
                <a:close/>
              </a:path>
            </a:pathLst>
          </a:custGeom>
          <a:solidFill>
            <a:srgbClr val="123D60">
              <a:alpha val="292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9"/>
          <p:cNvSpPr/>
          <p:nvPr/>
        </p:nvSpPr>
        <p:spPr>
          <a:xfrm>
            <a:off x="2086972" y="4668664"/>
            <a:ext cx="185709" cy="70579"/>
          </a:xfrm>
          <a:custGeom>
            <a:avLst/>
            <a:gdLst/>
            <a:ahLst/>
            <a:cxnLst/>
            <a:rect l="l" t="t" r="r" b="b"/>
            <a:pathLst>
              <a:path w="1976" h="751" extrusionOk="0">
                <a:moveTo>
                  <a:pt x="101" y="0"/>
                </a:moveTo>
                <a:lnTo>
                  <a:pt x="1" y="125"/>
                </a:lnTo>
                <a:cubicBezTo>
                  <a:pt x="1" y="625"/>
                  <a:pt x="401" y="750"/>
                  <a:pt x="826" y="750"/>
                </a:cubicBezTo>
                <a:cubicBezTo>
                  <a:pt x="1250" y="750"/>
                  <a:pt x="1650" y="625"/>
                  <a:pt x="1650" y="625"/>
                </a:cubicBezTo>
                <a:cubicBezTo>
                  <a:pt x="1750" y="425"/>
                  <a:pt x="1875" y="225"/>
                  <a:pt x="1975"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9"/>
          <p:cNvSpPr/>
          <p:nvPr/>
        </p:nvSpPr>
        <p:spPr>
          <a:xfrm>
            <a:off x="2615515" y="4668664"/>
            <a:ext cx="312586" cy="89375"/>
          </a:xfrm>
          <a:custGeom>
            <a:avLst/>
            <a:gdLst/>
            <a:ahLst/>
            <a:cxnLst/>
            <a:rect l="l" t="t" r="r" b="b"/>
            <a:pathLst>
              <a:path w="3326" h="951" extrusionOk="0">
                <a:moveTo>
                  <a:pt x="1" y="0"/>
                </a:moveTo>
                <a:lnTo>
                  <a:pt x="1" y="525"/>
                </a:lnTo>
                <a:lnTo>
                  <a:pt x="201" y="525"/>
                </a:lnTo>
                <a:lnTo>
                  <a:pt x="301" y="0"/>
                </a:lnTo>
                <a:close/>
                <a:moveTo>
                  <a:pt x="626" y="0"/>
                </a:moveTo>
                <a:cubicBezTo>
                  <a:pt x="726" y="225"/>
                  <a:pt x="826" y="425"/>
                  <a:pt x="926" y="525"/>
                </a:cubicBezTo>
                <a:cubicBezTo>
                  <a:pt x="1025" y="625"/>
                  <a:pt x="2175" y="950"/>
                  <a:pt x="2800" y="950"/>
                </a:cubicBezTo>
                <a:cubicBezTo>
                  <a:pt x="3000" y="950"/>
                  <a:pt x="3125" y="850"/>
                  <a:pt x="3225" y="750"/>
                </a:cubicBezTo>
                <a:cubicBezTo>
                  <a:pt x="3325" y="525"/>
                  <a:pt x="2900" y="125"/>
                  <a:pt x="2600"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9"/>
          <p:cNvSpPr/>
          <p:nvPr/>
        </p:nvSpPr>
        <p:spPr>
          <a:xfrm>
            <a:off x="2878659" y="1957818"/>
            <a:ext cx="1418948" cy="960852"/>
          </a:xfrm>
          <a:custGeom>
            <a:avLst/>
            <a:gdLst/>
            <a:ahLst/>
            <a:cxnLst/>
            <a:rect l="l" t="t" r="r" b="b"/>
            <a:pathLst>
              <a:path w="15098" h="10224" extrusionOk="0">
                <a:moveTo>
                  <a:pt x="325" y="1"/>
                </a:moveTo>
                <a:cubicBezTo>
                  <a:pt x="100" y="1"/>
                  <a:pt x="0" y="101"/>
                  <a:pt x="0" y="326"/>
                </a:cubicBezTo>
                <a:lnTo>
                  <a:pt x="0" y="9899"/>
                </a:lnTo>
                <a:cubicBezTo>
                  <a:pt x="0" y="10099"/>
                  <a:pt x="100" y="10224"/>
                  <a:pt x="325" y="10224"/>
                </a:cubicBezTo>
                <a:lnTo>
                  <a:pt x="14798" y="10224"/>
                </a:lnTo>
                <a:cubicBezTo>
                  <a:pt x="14998" y="10224"/>
                  <a:pt x="15098" y="10099"/>
                  <a:pt x="15098" y="9899"/>
                </a:cubicBezTo>
                <a:lnTo>
                  <a:pt x="15098" y="326"/>
                </a:lnTo>
                <a:cubicBezTo>
                  <a:pt x="15098" y="101"/>
                  <a:pt x="14998" y="1"/>
                  <a:pt x="14798" y="1"/>
                </a:cubicBezTo>
                <a:close/>
              </a:path>
            </a:pathLst>
          </a:custGeom>
          <a:solidFill>
            <a:srgbClr val="AED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9"/>
          <p:cNvSpPr/>
          <p:nvPr/>
        </p:nvSpPr>
        <p:spPr>
          <a:xfrm>
            <a:off x="2878659" y="1957818"/>
            <a:ext cx="1418948" cy="960852"/>
          </a:xfrm>
          <a:custGeom>
            <a:avLst/>
            <a:gdLst/>
            <a:ahLst/>
            <a:cxnLst/>
            <a:rect l="l" t="t" r="r" b="b"/>
            <a:pathLst>
              <a:path w="15098" h="10224" extrusionOk="0">
                <a:moveTo>
                  <a:pt x="325" y="1"/>
                </a:moveTo>
                <a:cubicBezTo>
                  <a:pt x="100" y="1"/>
                  <a:pt x="0" y="101"/>
                  <a:pt x="0" y="326"/>
                </a:cubicBezTo>
                <a:lnTo>
                  <a:pt x="0" y="9899"/>
                </a:lnTo>
                <a:cubicBezTo>
                  <a:pt x="0" y="10099"/>
                  <a:pt x="100" y="10224"/>
                  <a:pt x="325" y="10224"/>
                </a:cubicBezTo>
                <a:lnTo>
                  <a:pt x="14798" y="10224"/>
                </a:lnTo>
                <a:cubicBezTo>
                  <a:pt x="14998" y="10224"/>
                  <a:pt x="15098" y="10099"/>
                  <a:pt x="15098" y="9899"/>
                </a:cubicBezTo>
                <a:lnTo>
                  <a:pt x="15098" y="326"/>
                </a:lnTo>
                <a:cubicBezTo>
                  <a:pt x="15098" y="101"/>
                  <a:pt x="14998" y="1"/>
                  <a:pt x="14798" y="1"/>
                </a:cubicBezTo>
                <a:close/>
              </a:path>
            </a:pathLst>
          </a:custGeom>
          <a:solidFill>
            <a:srgbClr val="F2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9"/>
          <p:cNvSpPr/>
          <p:nvPr/>
        </p:nvSpPr>
        <p:spPr>
          <a:xfrm>
            <a:off x="2878659" y="1957818"/>
            <a:ext cx="1418948" cy="960852"/>
          </a:xfrm>
          <a:custGeom>
            <a:avLst/>
            <a:gdLst/>
            <a:ahLst/>
            <a:cxnLst/>
            <a:rect l="l" t="t" r="r" b="b"/>
            <a:pathLst>
              <a:path w="15098" h="10224" extrusionOk="0">
                <a:moveTo>
                  <a:pt x="325" y="1"/>
                </a:moveTo>
                <a:cubicBezTo>
                  <a:pt x="100" y="1"/>
                  <a:pt x="0" y="101"/>
                  <a:pt x="0" y="326"/>
                </a:cubicBezTo>
                <a:lnTo>
                  <a:pt x="0" y="9899"/>
                </a:lnTo>
                <a:cubicBezTo>
                  <a:pt x="0" y="10099"/>
                  <a:pt x="100" y="10224"/>
                  <a:pt x="325" y="10224"/>
                </a:cubicBezTo>
                <a:lnTo>
                  <a:pt x="825" y="10224"/>
                </a:lnTo>
                <a:cubicBezTo>
                  <a:pt x="725" y="10224"/>
                  <a:pt x="525" y="10099"/>
                  <a:pt x="525" y="9899"/>
                </a:cubicBezTo>
                <a:lnTo>
                  <a:pt x="525" y="850"/>
                </a:lnTo>
                <a:cubicBezTo>
                  <a:pt x="525" y="625"/>
                  <a:pt x="725" y="525"/>
                  <a:pt x="825" y="525"/>
                </a:cubicBezTo>
                <a:lnTo>
                  <a:pt x="14798" y="525"/>
                </a:lnTo>
                <a:cubicBezTo>
                  <a:pt x="14998" y="525"/>
                  <a:pt x="15098" y="625"/>
                  <a:pt x="15098" y="850"/>
                </a:cubicBezTo>
                <a:lnTo>
                  <a:pt x="15098" y="326"/>
                </a:lnTo>
                <a:cubicBezTo>
                  <a:pt x="15098" y="101"/>
                  <a:pt x="14998" y="1"/>
                  <a:pt x="14798" y="1"/>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9"/>
          <p:cNvSpPr/>
          <p:nvPr/>
        </p:nvSpPr>
        <p:spPr>
          <a:xfrm>
            <a:off x="3416600" y="2319546"/>
            <a:ext cx="343036" cy="775335"/>
          </a:xfrm>
          <a:custGeom>
            <a:avLst/>
            <a:gdLst/>
            <a:ahLst/>
            <a:cxnLst/>
            <a:rect l="l" t="t" r="r" b="b"/>
            <a:pathLst>
              <a:path w="3650" h="8250" extrusionOk="0">
                <a:moveTo>
                  <a:pt x="325" y="1"/>
                </a:moveTo>
                <a:cubicBezTo>
                  <a:pt x="100" y="1"/>
                  <a:pt x="0" y="126"/>
                  <a:pt x="0" y="326"/>
                </a:cubicBezTo>
                <a:lnTo>
                  <a:pt x="0" y="8024"/>
                </a:lnTo>
                <a:cubicBezTo>
                  <a:pt x="0" y="8124"/>
                  <a:pt x="100" y="8249"/>
                  <a:pt x="325" y="8249"/>
                </a:cubicBezTo>
                <a:lnTo>
                  <a:pt x="3450" y="8249"/>
                </a:lnTo>
                <a:cubicBezTo>
                  <a:pt x="3550" y="8249"/>
                  <a:pt x="3650" y="8124"/>
                  <a:pt x="3650" y="8024"/>
                </a:cubicBezTo>
                <a:lnTo>
                  <a:pt x="3650" y="326"/>
                </a:lnTo>
                <a:cubicBezTo>
                  <a:pt x="3650" y="126"/>
                  <a:pt x="3550" y="1"/>
                  <a:pt x="3450" y="1"/>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p:cNvSpPr/>
          <p:nvPr/>
        </p:nvSpPr>
        <p:spPr>
          <a:xfrm>
            <a:off x="3416600" y="2965563"/>
            <a:ext cx="343036" cy="129316"/>
          </a:xfrm>
          <a:custGeom>
            <a:avLst/>
            <a:gdLst/>
            <a:ahLst/>
            <a:cxnLst/>
            <a:rect l="l" t="t" r="r" b="b"/>
            <a:pathLst>
              <a:path w="3650" h="1376" extrusionOk="0">
                <a:moveTo>
                  <a:pt x="0" y="1"/>
                </a:moveTo>
                <a:lnTo>
                  <a:pt x="0" y="1150"/>
                </a:lnTo>
                <a:cubicBezTo>
                  <a:pt x="0" y="1250"/>
                  <a:pt x="100" y="1375"/>
                  <a:pt x="325" y="1375"/>
                </a:cubicBezTo>
                <a:lnTo>
                  <a:pt x="3450" y="1375"/>
                </a:lnTo>
                <a:cubicBezTo>
                  <a:pt x="3550" y="1375"/>
                  <a:pt x="3650" y="1250"/>
                  <a:pt x="3650" y="1150"/>
                </a:cubicBezTo>
                <a:lnTo>
                  <a:pt x="3650" y="1"/>
                </a:lnTo>
                <a:close/>
              </a:path>
            </a:pathLst>
          </a:custGeom>
          <a:solidFill>
            <a:srgbClr val="DD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3249786" y="3036048"/>
            <a:ext cx="686072" cy="87025"/>
          </a:xfrm>
          <a:custGeom>
            <a:avLst/>
            <a:gdLst/>
            <a:ahLst/>
            <a:cxnLst/>
            <a:rect l="l" t="t" r="r" b="b"/>
            <a:pathLst>
              <a:path w="7300" h="926" extrusionOk="0">
                <a:moveTo>
                  <a:pt x="325" y="1"/>
                </a:moveTo>
                <a:cubicBezTo>
                  <a:pt x="125" y="1"/>
                  <a:pt x="0" y="101"/>
                  <a:pt x="0" y="300"/>
                </a:cubicBezTo>
                <a:lnTo>
                  <a:pt x="0" y="625"/>
                </a:lnTo>
                <a:cubicBezTo>
                  <a:pt x="0" y="825"/>
                  <a:pt x="125" y="925"/>
                  <a:pt x="325" y="925"/>
                </a:cubicBezTo>
                <a:lnTo>
                  <a:pt x="6999" y="925"/>
                </a:lnTo>
                <a:cubicBezTo>
                  <a:pt x="7099" y="925"/>
                  <a:pt x="7299" y="825"/>
                  <a:pt x="7299" y="625"/>
                </a:cubicBezTo>
                <a:lnTo>
                  <a:pt x="7299" y="300"/>
                </a:lnTo>
                <a:cubicBezTo>
                  <a:pt x="7299" y="101"/>
                  <a:pt x="7099" y="1"/>
                  <a:pt x="6999" y="1"/>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p:nvPr/>
        </p:nvSpPr>
        <p:spPr>
          <a:xfrm>
            <a:off x="2075224" y="3045446"/>
            <a:ext cx="1068957" cy="87025"/>
          </a:xfrm>
          <a:custGeom>
            <a:avLst/>
            <a:gdLst/>
            <a:ahLst/>
            <a:cxnLst/>
            <a:rect l="l" t="t" r="r" b="b"/>
            <a:pathLst>
              <a:path w="11374" h="926" extrusionOk="0">
                <a:moveTo>
                  <a:pt x="326" y="1"/>
                </a:moveTo>
                <a:cubicBezTo>
                  <a:pt x="226" y="1"/>
                  <a:pt x="1" y="101"/>
                  <a:pt x="1" y="300"/>
                </a:cubicBezTo>
                <a:lnTo>
                  <a:pt x="1" y="625"/>
                </a:lnTo>
                <a:cubicBezTo>
                  <a:pt x="1" y="825"/>
                  <a:pt x="226" y="925"/>
                  <a:pt x="326" y="925"/>
                </a:cubicBezTo>
                <a:lnTo>
                  <a:pt x="11049" y="925"/>
                </a:lnTo>
                <a:cubicBezTo>
                  <a:pt x="11249" y="925"/>
                  <a:pt x="11374" y="825"/>
                  <a:pt x="11374" y="625"/>
                </a:cubicBezTo>
                <a:lnTo>
                  <a:pt x="11374" y="300"/>
                </a:lnTo>
                <a:cubicBezTo>
                  <a:pt x="11374" y="101"/>
                  <a:pt x="11249" y="1"/>
                  <a:pt x="11049" y="1"/>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9"/>
          <p:cNvSpPr/>
          <p:nvPr/>
        </p:nvSpPr>
        <p:spPr>
          <a:xfrm>
            <a:off x="4025027" y="4609927"/>
            <a:ext cx="126876" cy="157510"/>
          </a:xfrm>
          <a:custGeom>
            <a:avLst/>
            <a:gdLst/>
            <a:ahLst/>
            <a:cxnLst/>
            <a:rect l="l" t="t" r="r" b="b"/>
            <a:pathLst>
              <a:path w="1350" h="1676" extrusionOk="0">
                <a:moveTo>
                  <a:pt x="0" y="1"/>
                </a:moveTo>
                <a:lnTo>
                  <a:pt x="0" y="1675"/>
                </a:lnTo>
                <a:lnTo>
                  <a:pt x="1350" y="1675"/>
                </a:lnTo>
                <a:lnTo>
                  <a:pt x="1350"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9"/>
          <p:cNvSpPr/>
          <p:nvPr/>
        </p:nvSpPr>
        <p:spPr>
          <a:xfrm>
            <a:off x="4025027" y="4631072"/>
            <a:ext cx="126876" cy="77627"/>
          </a:xfrm>
          <a:custGeom>
            <a:avLst/>
            <a:gdLst/>
            <a:ahLst/>
            <a:cxnLst/>
            <a:rect l="l" t="t" r="r" b="b"/>
            <a:pathLst>
              <a:path w="1350" h="826" extrusionOk="0">
                <a:moveTo>
                  <a:pt x="0" y="1"/>
                </a:moveTo>
                <a:lnTo>
                  <a:pt x="0" y="825"/>
                </a:lnTo>
                <a:lnTo>
                  <a:pt x="1350" y="825"/>
                </a:lnTo>
                <a:lnTo>
                  <a:pt x="1350" y="1"/>
                </a:lnTo>
                <a:close/>
              </a:path>
            </a:pathLst>
          </a:custGeom>
          <a:solidFill>
            <a:srgbClr val="102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9"/>
          <p:cNvSpPr/>
          <p:nvPr/>
        </p:nvSpPr>
        <p:spPr>
          <a:xfrm>
            <a:off x="1184952" y="4609927"/>
            <a:ext cx="126970" cy="157510"/>
          </a:xfrm>
          <a:custGeom>
            <a:avLst/>
            <a:gdLst/>
            <a:ahLst/>
            <a:cxnLst/>
            <a:rect l="l" t="t" r="r" b="b"/>
            <a:pathLst>
              <a:path w="1351" h="1676" extrusionOk="0">
                <a:moveTo>
                  <a:pt x="0" y="1"/>
                </a:moveTo>
                <a:lnTo>
                  <a:pt x="0" y="1675"/>
                </a:lnTo>
                <a:lnTo>
                  <a:pt x="1350" y="1675"/>
                </a:lnTo>
                <a:lnTo>
                  <a:pt x="1350"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9"/>
          <p:cNvSpPr/>
          <p:nvPr/>
        </p:nvSpPr>
        <p:spPr>
          <a:xfrm>
            <a:off x="1184952" y="4631072"/>
            <a:ext cx="126970" cy="77627"/>
          </a:xfrm>
          <a:custGeom>
            <a:avLst/>
            <a:gdLst/>
            <a:ahLst/>
            <a:cxnLst/>
            <a:rect l="l" t="t" r="r" b="b"/>
            <a:pathLst>
              <a:path w="1351" h="826" extrusionOk="0">
                <a:moveTo>
                  <a:pt x="0" y="1"/>
                </a:moveTo>
                <a:lnTo>
                  <a:pt x="0" y="825"/>
                </a:lnTo>
                <a:lnTo>
                  <a:pt x="1350" y="825"/>
                </a:lnTo>
                <a:lnTo>
                  <a:pt x="1350" y="725"/>
                </a:lnTo>
                <a:lnTo>
                  <a:pt x="1350" y="1"/>
                </a:lnTo>
                <a:close/>
              </a:path>
            </a:pathLst>
          </a:custGeom>
          <a:solidFill>
            <a:srgbClr val="102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9"/>
          <p:cNvSpPr/>
          <p:nvPr/>
        </p:nvSpPr>
        <p:spPr>
          <a:xfrm>
            <a:off x="999341" y="3212260"/>
            <a:ext cx="3347657" cy="1409512"/>
          </a:xfrm>
          <a:custGeom>
            <a:avLst/>
            <a:gdLst/>
            <a:ahLst/>
            <a:cxnLst/>
            <a:rect l="l" t="t" r="r" b="b"/>
            <a:pathLst>
              <a:path w="35620" h="14998" extrusionOk="0">
                <a:moveTo>
                  <a:pt x="1" y="0"/>
                </a:moveTo>
                <a:lnTo>
                  <a:pt x="1" y="14998"/>
                </a:lnTo>
                <a:lnTo>
                  <a:pt x="35619" y="14998"/>
                </a:lnTo>
                <a:lnTo>
                  <a:pt x="35619"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9"/>
          <p:cNvSpPr/>
          <p:nvPr/>
        </p:nvSpPr>
        <p:spPr>
          <a:xfrm>
            <a:off x="1184952" y="3376630"/>
            <a:ext cx="2985824" cy="1097123"/>
          </a:xfrm>
          <a:custGeom>
            <a:avLst/>
            <a:gdLst/>
            <a:ahLst/>
            <a:cxnLst/>
            <a:rect l="l" t="t" r="r" b="b"/>
            <a:pathLst>
              <a:path w="31770" h="11674" extrusionOk="0">
                <a:moveTo>
                  <a:pt x="0" y="1"/>
                </a:moveTo>
                <a:lnTo>
                  <a:pt x="0" y="11674"/>
                </a:lnTo>
                <a:lnTo>
                  <a:pt x="31770" y="11674"/>
                </a:lnTo>
                <a:lnTo>
                  <a:pt x="31770"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9"/>
          <p:cNvSpPr/>
          <p:nvPr/>
        </p:nvSpPr>
        <p:spPr>
          <a:xfrm>
            <a:off x="999341" y="3200512"/>
            <a:ext cx="3347657" cy="11841"/>
          </a:xfrm>
          <a:custGeom>
            <a:avLst/>
            <a:gdLst/>
            <a:ahLst/>
            <a:cxnLst/>
            <a:rect l="l" t="t" r="r" b="b"/>
            <a:pathLst>
              <a:path w="35620" h="126" extrusionOk="0">
                <a:moveTo>
                  <a:pt x="1" y="0"/>
                </a:moveTo>
                <a:lnTo>
                  <a:pt x="1" y="125"/>
                </a:lnTo>
                <a:lnTo>
                  <a:pt x="7499" y="125"/>
                </a:lnTo>
                <a:lnTo>
                  <a:pt x="7499" y="0"/>
                </a:lnTo>
                <a:close/>
                <a:moveTo>
                  <a:pt x="11774" y="0"/>
                </a:moveTo>
                <a:lnTo>
                  <a:pt x="11674" y="125"/>
                </a:lnTo>
                <a:lnTo>
                  <a:pt x="11874" y="125"/>
                </a:lnTo>
                <a:lnTo>
                  <a:pt x="11874" y="0"/>
                </a:lnTo>
                <a:close/>
                <a:moveTo>
                  <a:pt x="15323" y="0"/>
                </a:moveTo>
                <a:lnTo>
                  <a:pt x="15198" y="125"/>
                </a:lnTo>
                <a:lnTo>
                  <a:pt x="35619" y="125"/>
                </a:lnTo>
                <a:lnTo>
                  <a:pt x="35619" y="0"/>
                </a:lnTo>
                <a:close/>
              </a:path>
            </a:pathLst>
          </a:custGeom>
          <a:solidFill>
            <a:srgbClr val="B8B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9"/>
          <p:cNvSpPr/>
          <p:nvPr/>
        </p:nvSpPr>
        <p:spPr>
          <a:xfrm>
            <a:off x="1704097" y="3200512"/>
            <a:ext cx="735319" cy="11841"/>
          </a:xfrm>
          <a:custGeom>
            <a:avLst/>
            <a:gdLst/>
            <a:ahLst/>
            <a:cxnLst/>
            <a:rect l="l" t="t" r="r" b="b"/>
            <a:pathLst>
              <a:path w="7824" h="126" extrusionOk="0">
                <a:moveTo>
                  <a:pt x="0" y="0"/>
                </a:moveTo>
                <a:lnTo>
                  <a:pt x="0" y="125"/>
                </a:lnTo>
                <a:lnTo>
                  <a:pt x="4175" y="125"/>
                </a:lnTo>
                <a:lnTo>
                  <a:pt x="4275" y="0"/>
                </a:lnTo>
                <a:close/>
                <a:moveTo>
                  <a:pt x="4375" y="0"/>
                </a:moveTo>
                <a:lnTo>
                  <a:pt x="4375" y="125"/>
                </a:lnTo>
                <a:lnTo>
                  <a:pt x="7699" y="125"/>
                </a:lnTo>
                <a:lnTo>
                  <a:pt x="7824" y="0"/>
                </a:lnTo>
                <a:close/>
              </a:path>
            </a:pathLst>
          </a:custGeom>
          <a:solidFill>
            <a:srgbClr val="749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9"/>
          <p:cNvSpPr/>
          <p:nvPr/>
        </p:nvSpPr>
        <p:spPr>
          <a:xfrm>
            <a:off x="999341" y="3212260"/>
            <a:ext cx="3347657" cy="68229"/>
          </a:xfrm>
          <a:custGeom>
            <a:avLst/>
            <a:gdLst/>
            <a:ahLst/>
            <a:cxnLst/>
            <a:rect l="l" t="t" r="r" b="b"/>
            <a:pathLst>
              <a:path w="35620" h="726" extrusionOk="0">
                <a:moveTo>
                  <a:pt x="1" y="0"/>
                </a:moveTo>
                <a:lnTo>
                  <a:pt x="1" y="725"/>
                </a:lnTo>
                <a:lnTo>
                  <a:pt x="35619" y="725"/>
                </a:lnTo>
                <a:lnTo>
                  <a:pt x="35619" y="0"/>
                </a:lnTo>
                <a:close/>
              </a:path>
            </a:pathLst>
          </a:custGeom>
          <a:solidFill>
            <a:srgbClr val="133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9"/>
          <p:cNvSpPr/>
          <p:nvPr/>
        </p:nvSpPr>
        <p:spPr>
          <a:xfrm>
            <a:off x="841925" y="3104183"/>
            <a:ext cx="3662498" cy="117569"/>
          </a:xfrm>
          <a:custGeom>
            <a:avLst/>
            <a:gdLst/>
            <a:ahLst/>
            <a:cxnLst/>
            <a:rect l="l" t="t" r="r" b="b"/>
            <a:pathLst>
              <a:path w="38970" h="1251" extrusionOk="0">
                <a:moveTo>
                  <a:pt x="1" y="0"/>
                </a:moveTo>
                <a:lnTo>
                  <a:pt x="1" y="1250"/>
                </a:lnTo>
                <a:lnTo>
                  <a:pt x="38969" y="1250"/>
                </a:lnTo>
                <a:lnTo>
                  <a:pt x="38969" y="0"/>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9"/>
          <p:cNvSpPr/>
          <p:nvPr/>
        </p:nvSpPr>
        <p:spPr>
          <a:xfrm>
            <a:off x="2040451" y="1927047"/>
            <a:ext cx="40700" cy="63503"/>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9"/>
          <p:cNvSpPr/>
          <p:nvPr/>
        </p:nvSpPr>
        <p:spPr>
          <a:xfrm>
            <a:off x="2165451" y="1906172"/>
            <a:ext cx="40700" cy="63503"/>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9"/>
          <p:cNvSpPr/>
          <p:nvPr/>
        </p:nvSpPr>
        <p:spPr>
          <a:xfrm rot="-565316">
            <a:off x="2142413" y="1838324"/>
            <a:ext cx="59798" cy="18536"/>
          </a:xfrm>
          <a:custGeom>
            <a:avLst/>
            <a:gdLst/>
            <a:ahLst/>
            <a:cxnLst/>
            <a:rect l="l" t="t" r="r" b="b"/>
            <a:pathLst>
              <a:path w="1251" h="396" extrusionOk="0">
                <a:moveTo>
                  <a:pt x="606" y="1"/>
                </a:moveTo>
                <a:cubicBezTo>
                  <a:pt x="407" y="1"/>
                  <a:pt x="191" y="96"/>
                  <a:pt x="0" y="395"/>
                </a:cubicBezTo>
                <a:lnTo>
                  <a:pt x="1250" y="295"/>
                </a:lnTo>
                <a:cubicBezTo>
                  <a:pt x="1250" y="295"/>
                  <a:pt x="956" y="1"/>
                  <a:pt x="6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9"/>
          <p:cNvSpPr/>
          <p:nvPr/>
        </p:nvSpPr>
        <p:spPr>
          <a:xfrm rot="-565316">
            <a:off x="2017713" y="1862824"/>
            <a:ext cx="59798" cy="18536"/>
          </a:xfrm>
          <a:custGeom>
            <a:avLst/>
            <a:gdLst/>
            <a:ahLst/>
            <a:cxnLst/>
            <a:rect l="l" t="t" r="r" b="b"/>
            <a:pathLst>
              <a:path w="1251" h="396" extrusionOk="0">
                <a:moveTo>
                  <a:pt x="606" y="1"/>
                </a:moveTo>
                <a:cubicBezTo>
                  <a:pt x="407" y="1"/>
                  <a:pt x="191" y="96"/>
                  <a:pt x="0" y="395"/>
                </a:cubicBezTo>
                <a:lnTo>
                  <a:pt x="1250" y="295"/>
                </a:lnTo>
                <a:cubicBezTo>
                  <a:pt x="1250" y="295"/>
                  <a:pt x="956" y="1"/>
                  <a:pt x="6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7" name="Google Shape;927;p39" descr="Résultat de recherche d'images pour &quot;unilasalle&quot;"/>
          <p:cNvPicPr preferRelativeResize="0"/>
          <p:nvPr/>
        </p:nvPicPr>
        <p:blipFill>
          <a:blip r:embed="rId6">
            <a:alphaModFix/>
          </a:blip>
          <a:stretch>
            <a:fillRect/>
          </a:stretch>
        </p:blipFill>
        <p:spPr>
          <a:xfrm>
            <a:off x="2225674" y="179078"/>
            <a:ext cx="1290374" cy="453069"/>
          </a:xfrm>
          <a:prstGeom prst="rect">
            <a:avLst/>
          </a:prstGeom>
          <a:noFill/>
          <a:ln>
            <a:noFill/>
          </a:ln>
        </p:spPr>
      </p:pic>
      <p:pic>
        <p:nvPicPr>
          <p:cNvPr id="928" name="Google Shape;928;p39" descr="Image associée"/>
          <p:cNvPicPr preferRelativeResize="0"/>
          <p:nvPr/>
        </p:nvPicPr>
        <p:blipFill>
          <a:blip r:embed="rId7">
            <a:alphaModFix/>
          </a:blip>
          <a:stretch>
            <a:fillRect/>
          </a:stretch>
        </p:blipFill>
        <p:spPr>
          <a:xfrm>
            <a:off x="4082950" y="261162"/>
            <a:ext cx="1111142" cy="288900"/>
          </a:xfrm>
          <a:prstGeom prst="rect">
            <a:avLst/>
          </a:prstGeom>
          <a:noFill/>
          <a:ln>
            <a:noFill/>
          </a:ln>
        </p:spPr>
      </p:pic>
      <p:pic>
        <p:nvPicPr>
          <p:cNvPr id="929" name="Google Shape;929;p39" descr="Résultat de recherche d'images pour &quot;univ bordeaux png&quot;"/>
          <p:cNvPicPr preferRelativeResize="0"/>
          <p:nvPr/>
        </p:nvPicPr>
        <p:blipFill rotWithShape="1">
          <a:blip r:embed="rId8">
            <a:alphaModFix/>
          </a:blip>
          <a:srcRect t="17580" b="26519"/>
          <a:stretch/>
        </p:blipFill>
        <p:spPr>
          <a:xfrm>
            <a:off x="5776625" y="79775"/>
            <a:ext cx="1165800" cy="651675"/>
          </a:xfrm>
          <a:prstGeom prst="rect">
            <a:avLst/>
          </a:prstGeom>
          <a:noFill/>
          <a:ln>
            <a:noFill/>
          </a:ln>
        </p:spPr>
      </p:pic>
      <p:pic>
        <p:nvPicPr>
          <p:cNvPr id="930" name="Google Shape;930;p39" descr="Résultat de recherche d'images pour &quot;bordeaux montaignepng&quot;"/>
          <p:cNvPicPr preferRelativeResize="0"/>
          <p:nvPr/>
        </p:nvPicPr>
        <p:blipFill>
          <a:blip r:embed="rId9">
            <a:alphaModFix/>
          </a:blip>
          <a:stretch>
            <a:fillRect/>
          </a:stretch>
        </p:blipFill>
        <p:spPr>
          <a:xfrm>
            <a:off x="7746075" y="934087"/>
            <a:ext cx="1254674" cy="398384"/>
          </a:xfrm>
          <a:prstGeom prst="rect">
            <a:avLst/>
          </a:prstGeom>
          <a:noFill/>
          <a:ln>
            <a:noFill/>
          </a:ln>
        </p:spPr>
      </p:pic>
      <p:pic>
        <p:nvPicPr>
          <p:cNvPr id="931" name="Google Shape;931;p39" descr="Résultat de recherche d'images pour &quot;sciences po rennes png&quot;"/>
          <p:cNvPicPr preferRelativeResize="0"/>
          <p:nvPr/>
        </p:nvPicPr>
        <p:blipFill>
          <a:blip r:embed="rId10">
            <a:alphaModFix/>
          </a:blip>
          <a:stretch>
            <a:fillRect/>
          </a:stretch>
        </p:blipFill>
        <p:spPr>
          <a:xfrm>
            <a:off x="1830224" y="913787"/>
            <a:ext cx="1371775" cy="438984"/>
          </a:xfrm>
          <a:prstGeom prst="rect">
            <a:avLst/>
          </a:prstGeom>
          <a:noFill/>
          <a:ln>
            <a:noFill/>
          </a:ln>
        </p:spPr>
      </p:pic>
      <p:pic>
        <p:nvPicPr>
          <p:cNvPr id="932" name="Google Shape;932;p39" descr="Résultat de recherche d'images pour &quot;sciences po lille png&quot;"/>
          <p:cNvPicPr preferRelativeResize="0"/>
          <p:nvPr/>
        </p:nvPicPr>
        <p:blipFill>
          <a:blip r:embed="rId11">
            <a:alphaModFix/>
          </a:blip>
          <a:stretch>
            <a:fillRect/>
          </a:stretch>
        </p:blipFill>
        <p:spPr>
          <a:xfrm>
            <a:off x="3638475" y="839597"/>
            <a:ext cx="587375" cy="587364"/>
          </a:xfrm>
          <a:prstGeom prst="rect">
            <a:avLst/>
          </a:prstGeom>
          <a:noFill/>
          <a:ln>
            <a:noFill/>
          </a:ln>
        </p:spPr>
      </p:pic>
      <p:pic>
        <p:nvPicPr>
          <p:cNvPr id="933" name="Google Shape;933;p39" descr="Image associée"/>
          <p:cNvPicPr preferRelativeResize="0"/>
          <p:nvPr/>
        </p:nvPicPr>
        <p:blipFill rotWithShape="1">
          <a:blip r:embed="rId12">
            <a:alphaModFix/>
          </a:blip>
          <a:srcRect t="22058" b="19845"/>
          <a:stretch/>
        </p:blipFill>
        <p:spPr>
          <a:xfrm>
            <a:off x="7257988" y="191413"/>
            <a:ext cx="1290391" cy="428400"/>
          </a:xfrm>
          <a:prstGeom prst="rect">
            <a:avLst/>
          </a:prstGeom>
          <a:noFill/>
          <a:ln>
            <a:noFill/>
          </a:ln>
        </p:spPr>
      </p:pic>
      <p:pic>
        <p:nvPicPr>
          <p:cNvPr id="934" name="Google Shape;934;p39" descr="Image associée"/>
          <p:cNvPicPr preferRelativeResize="0"/>
          <p:nvPr/>
        </p:nvPicPr>
        <p:blipFill rotWithShape="1">
          <a:blip r:embed="rId13">
            <a:alphaModFix/>
          </a:blip>
          <a:srcRect t="6014" b="39205"/>
          <a:stretch/>
        </p:blipFill>
        <p:spPr>
          <a:xfrm>
            <a:off x="6052325" y="757562"/>
            <a:ext cx="1371775" cy="751434"/>
          </a:xfrm>
          <a:prstGeom prst="rect">
            <a:avLst/>
          </a:prstGeom>
          <a:noFill/>
          <a:ln>
            <a:noFill/>
          </a:ln>
        </p:spPr>
      </p:pic>
      <p:pic>
        <p:nvPicPr>
          <p:cNvPr id="935" name="Google Shape;935;p39"/>
          <p:cNvPicPr preferRelativeResize="0"/>
          <p:nvPr/>
        </p:nvPicPr>
        <p:blipFill>
          <a:blip r:embed="rId14">
            <a:alphaModFix/>
          </a:blip>
          <a:stretch>
            <a:fillRect/>
          </a:stretch>
        </p:blipFill>
        <p:spPr>
          <a:xfrm>
            <a:off x="214475" y="924363"/>
            <a:ext cx="1254676" cy="417829"/>
          </a:xfrm>
          <a:prstGeom prst="rect">
            <a:avLst/>
          </a:prstGeom>
          <a:noFill/>
          <a:ln>
            <a:noFill/>
          </a:ln>
        </p:spPr>
      </p:pic>
      <p:pic>
        <p:nvPicPr>
          <p:cNvPr id="936" name="Google Shape;936;p39"/>
          <p:cNvPicPr preferRelativeResize="0"/>
          <p:nvPr/>
        </p:nvPicPr>
        <p:blipFill>
          <a:blip r:embed="rId15">
            <a:alphaModFix/>
          </a:blip>
          <a:stretch>
            <a:fillRect/>
          </a:stretch>
        </p:blipFill>
        <p:spPr>
          <a:xfrm>
            <a:off x="4933699" y="840300"/>
            <a:ext cx="587373" cy="585983"/>
          </a:xfrm>
          <a:prstGeom prst="rect">
            <a:avLst/>
          </a:prstGeom>
          <a:noFill/>
          <a:ln>
            <a:noFill/>
          </a:ln>
        </p:spPr>
      </p:pic>
      <p:pic>
        <p:nvPicPr>
          <p:cNvPr id="4" name="Image 3">
            <a:extLst>
              <a:ext uri="{FF2B5EF4-FFF2-40B4-BE49-F238E27FC236}">
                <a16:creationId xmlns:a16="http://schemas.microsoft.com/office/drawing/2014/main" id="{0B024B25-81BB-4603-A21B-AF02E2646659}"/>
              </a:ext>
            </a:extLst>
          </p:cNvPr>
          <p:cNvPicPr>
            <a:picLocks noChangeAspect="1"/>
          </p:cNvPicPr>
          <p:nvPr/>
        </p:nvPicPr>
        <p:blipFill>
          <a:blip r:embed="rId16">
            <a:alphaModFix amt="63000"/>
          </a:blip>
          <a:stretch>
            <a:fillRect/>
          </a:stretch>
        </p:blipFill>
        <p:spPr>
          <a:xfrm>
            <a:off x="316512" y="137427"/>
            <a:ext cx="1613043" cy="6829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40"/>
          <p:cNvSpPr txBox="1">
            <a:spLocks noGrp="1"/>
          </p:cNvSpPr>
          <p:nvPr>
            <p:ph type="body" idx="1"/>
          </p:nvPr>
        </p:nvSpPr>
        <p:spPr>
          <a:xfrm>
            <a:off x="642050" y="1522050"/>
            <a:ext cx="5308200" cy="2099400"/>
          </a:xfrm>
          <a:prstGeom prst="rect">
            <a:avLst/>
          </a:prstGeom>
        </p:spPr>
        <p:txBody>
          <a:bodyPr spcFirstLastPara="1" wrap="square" lIns="91425" tIns="91425" rIns="91425" bIns="91425" anchor="ctr" anchorCtr="0">
            <a:noAutofit/>
          </a:bodyPr>
          <a:lstStyle/>
          <a:p>
            <a:pPr marL="241300" lvl="0" indent="-203200" algn="l" rtl="0">
              <a:spcBef>
                <a:spcPts val="300"/>
              </a:spcBef>
              <a:spcAft>
                <a:spcPts val="0"/>
              </a:spcAft>
              <a:buClr>
                <a:srgbClr val="000000"/>
              </a:buClr>
              <a:buSzPts val="1200"/>
              <a:buFont typeface="Roboto Slab Light"/>
              <a:buChar char="◂"/>
            </a:pPr>
            <a:r>
              <a:rPr lang="fr"/>
              <a:t>Modèle de présentation  </a:t>
            </a:r>
            <a:r>
              <a:rPr lang="fr">
                <a:highlight>
                  <a:srgbClr val="F46C68"/>
                </a:highlight>
                <a:uFill>
                  <a:noFill/>
                </a:uFill>
                <a:hlinkClick r:id="rId3"/>
              </a:rPr>
              <a:t>Slidesgo</a:t>
            </a:r>
            <a:endParaRPr>
              <a:highlight>
                <a:srgbClr val="F46C68"/>
              </a:highlight>
            </a:endParaRPr>
          </a:p>
          <a:p>
            <a:pPr marL="241300" lvl="0" indent="-203200" algn="l" rtl="0">
              <a:spcBef>
                <a:spcPts val="0"/>
              </a:spcBef>
              <a:spcAft>
                <a:spcPts val="0"/>
              </a:spcAft>
              <a:buClr>
                <a:srgbClr val="000000"/>
              </a:buClr>
              <a:buSzPts val="1200"/>
              <a:buFont typeface="Roboto Slab Light"/>
              <a:buChar char="◂"/>
            </a:pPr>
            <a:r>
              <a:rPr lang="fr"/>
              <a:t>Icônes par </a:t>
            </a:r>
            <a:r>
              <a:rPr lang="fr">
                <a:highlight>
                  <a:srgbClr val="F46C68"/>
                </a:highlight>
                <a:uFill>
                  <a:noFill/>
                </a:uFill>
                <a:hlinkClick r:id="rId4"/>
              </a:rPr>
              <a:t>Flaticon</a:t>
            </a:r>
            <a:endParaRPr>
              <a:highlight>
                <a:srgbClr val="F46C68"/>
              </a:highlight>
            </a:endParaRPr>
          </a:p>
          <a:p>
            <a:pPr marL="241300" lvl="0" indent="-203200" algn="l" rtl="0">
              <a:spcBef>
                <a:spcPts val="0"/>
              </a:spcBef>
              <a:spcAft>
                <a:spcPts val="0"/>
              </a:spcAft>
              <a:buClr>
                <a:srgbClr val="000000"/>
              </a:buClr>
              <a:buSzPts val="1200"/>
              <a:buFont typeface="Roboto Slab Light"/>
              <a:buChar char="◂"/>
            </a:pPr>
            <a:r>
              <a:rPr lang="fr"/>
              <a:t>Infographies par </a:t>
            </a:r>
            <a:r>
              <a:rPr lang="fr">
                <a:highlight>
                  <a:srgbClr val="F46C68"/>
                </a:highlight>
                <a:uFill>
                  <a:noFill/>
                </a:uFill>
                <a:hlinkClick r:id="rId5"/>
              </a:rPr>
              <a:t>Freepik</a:t>
            </a:r>
            <a:endParaRPr>
              <a:highlight>
                <a:srgbClr val="F46C68"/>
              </a:highlight>
            </a:endParaRPr>
          </a:p>
          <a:p>
            <a:pPr marL="241300" lvl="0" indent="-203200" algn="l" rtl="0">
              <a:spcBef>
                <a:spcPts val="0"/>
              </a:spcBef>
              <a:spcAft>
                <a:spcPts val="0"/>
              </a:spcAft>
              <a:buClr>
                <a:srgbClr val="000000"/>
              </a:buClr>
              <a:buSzPts val="1200"/>
              <a:buFont typeface="Roboto Slab Light"/>
              <a:buChar char="◂"/>
            </a:pPr>
            <a:r>
              <a:rPr lang="fr"/>
              <a:t>Images créés par </a:t>
            </a:r>
            <a:r>
              <a:rPr lang="fr">
                <a:highlight>
                  <a:srgbClr val="F46C68"/>
                </a:highlight>
              </a:rPr>
              <a:t>Freepik</a:t>
            </a:r>
            <a:r>
              <a:rPr lang="fr">
                <a:highlight>
                  <a:srgbClr val="B7B7B7"/>
                </a:highlight>
              </a:rPr>
              <a:t> </a:t>
            </a:r>
            <a:endParaRPr/>
          </a:p>
          <a:p>
            <a:pPr marL="241300" lvl="0" indent="-203200" algn="l" rtl="0">
              <a:spcBef>
                <a:spcPts val="0"/>
              </a:spcBef>
              <a:spcAft>
                <a:spcPts val="0"/>
              </a:spcAft>
              <a:buClr>
                <a:srgbClr val="000000"/>
              </a:buClr>
              <a:buSzPts val="1200"/>
              <a:buFont typeface="Roboto Slab Light"/>
              <a:buChar char="◂"/>
            </a:pPr>
            <a:r>
              <a:rPr lang="fr"/>
              <a:t>Diapositive d'introduction à l'auteur photo créée par </a:t>
            </a:r>
            <a:r>
              <a:rPr lang="fr">
                <a:highlight>
                  <a:srgbClr val="F46C68"/>
                </a:highlight>
              </a:rPr>
              <a:t>Freepik</a:t>
            </a:r>
            <a:r>
              <a:rPr lang="fr">
                <a:highlight>
                  <a:srgbClr val="B7B7B7"/>
                </a:highlight>
              </a:rPr>
              <a:t> </a:t>
            </a:r>
            <a:endParaRPr/>
          </a:p>
        </p:txBody>
      </p:sp>
      <p:sp>
        <p:nvSpPr>
          <p:cNvPr id="942" name="Google Shape;942;p40"/>
          <p:cNvSpPr txBox="1">
            <a:spLocks noGrp="1"/>
          </p:cNvSpPr>
          <p:nvPr>
            <p:ph type="title"/>
          </p:nvPr>
        </p:nvSpPr>
        <p:spPr>
          <a:xfrm>
            <a:off x="642054" y="1262675"/>
            <a:ext cx="7889100" cy="89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CREDITS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ECDD"/>
        </a:solidFill>
        <a:effectLst/>
      </p:bgPr>
    </p:bg>
    <p:spTree>
      <p:nvGrpSpPr>
        <p:cNvPr id="1" name="Shape 242"/>
        <p:cNvGrpSpPr/>
        <p:nvPr/>
      </p:nvGrpSpPr>
      <p:grpSpPr>
        <a:xfrm>
          <a:off x="0" y="0"/>
          <a:ext cx="0" cy="0"/>
          <a:chOff x="0" y="0"/>
          <a:chExt cx="0" cy="0"/>
        </a:xfrm>
      </p:grpSpPr>
      <p:grpSp>
        <p:nvGrpSpPr>
          <p:cNvPr id="243" name="Google Shape;243;p26"/>
          <p:cNvGrpSpPr/>
          <p:nvPr/>
        </p:nvGrpSpPr>
        <p:grpSpPr>
          <a:xfrm>
            <a:off x="4545949" y="1251677"/>
            <a:ext cx="3867312" cy="3237699"/>
            <a:chOff x="4545949" y="1251677"/>
            <a:chExt cx="3867312" cy="3237699"/>
          </a:xfrm>
        </p:grpSpPr>
        <p:sp>
          <p:nvSpPr>
            <p:cNvPr id="244" name="Google Shape;244;p26"/>
            <p:cNvSpPr/>
            <p:nvPr/>
          </p:nvSpPr>
          <p:spPr>
            <a:xfrm>
              <a:off x="4936441" y="4347811"/>
              <a:ext cx="1866968" cy="141565"/>
            </a:xfrm>
            <a:custGeom>
              <a:avLst/>
              <a:gdLst/>
              <a:ahLst/>
              <a:cxnLst/>
              <a:rect l="l" t="t" r="r" b="b"/>
              <a:pathLst>
                <a:path w="23422" h="1776" extrusionOk="0">
                  <a:moveTo>
                    <a:pt x="1" y="0"/>
                  </a:moveTo>
                  <a:lnTo>
                    <a:pt x="1" y="1775"/>
                  </a:lnTo>
                  <a:lnTo>
                    <a:pt x="23422" y="1775"/>
                  </a:lnTo>
                  <a:lnTo>
                    <a:pt x="23422" y="0"/>
                  </a:lnTo>
                  <a:close/>
                </a:path>
              </a:pathLst>
            </a:custGeom>
            <a:solidFill>
              <a:srgbClr val="123D60">
                <a:alpha val="292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p:nvPr/>
          </p:nvSpPr>
          <p:spPr>
            <a:xfrm>
              <a:off x="7301388" y="1941000"/>
              <a:ext cx="274999" cy="474274"/>
            </a:xfrm>
            <a:custGeom>
              <a:avLst/>
              <a:gdLst/>
              <a:ahLst/>
              <a:cxnLst/>
              <a:rect l="l" t="t" r="r" b="b"/>
              <a:pathLst>
                <a:path w="3450" h="5950" extrusionOk="0">
                  <a:moveTo>
                    <a:pt x="2500" y="1"/>
                  </a:moveTo>
                  <a:cubicBezTo>
                    <a:pt x="2500" y="1"/>
                    <a:pt x="525" y="3125"/>
                    <a:pt x="1" y="5000"/>
                  </a:cubicBezTo>
                  <a:cubicBezTo>
                    <a:pt x="1" y="5000"/>
                    <a:pt x="525" y="5950"/>
                    <a:pt x="1575" y="5950"/>
                  </a:cubicBezTo>
                  <a:lnTo>
                    <a:pt x="3450" y="2925"/>
                  </a:lnTo>
                  <a:lnTo>
                    <a:pt x="2500" y="1"/>
                  </a:ln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5267151" y="3618634"/>
              <a:ext cx="1245389" cy="91667"/>
            </a:xfrm>
            <a:custGeom>
              <a:avLst/>
              <a:gdLst/>
              <a:ahLst/>
              <a:cxnLst/>
              <a:rect l="l" t="t" r="r" b="b"/>
              <a:pathLst>
                <a:path w="15624" h="1150" extrusionOk="0">
                  <a:moveTo>
                    <a:pt x="1" y="0"/>
                  </a:moveTo>
                  <a:lnTo>
                    <a:pt x="1" y="1150"/>
                  </a:lnTo>
                  <a:lnTo>
                    <a:pt x="15623" y="1150"/>
                  </a:lnTo>
                  <a:lnTo>
                    <a:pt x="15623" y="0"/>
                  </a:lnTo>
                  <a:close/>
                </a:path>
              </a:pathLst>
            </a:custGeom>
            <a:solidFill>
              <a:srgbClr val="BFD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p:nvPr/>
          </p:nvSpPr>
          <p:spPr>
            <a:xfrm>
              <a:off x="5267151" y="3618634"/>
              <a:ext cx="1245389" cy="91667"/>
            </a:xfrm>
            <a:custGeom>
              <a:avLst/>
              <a:gdLst/>
              <a:ahLst/>
              <a:cxnLst/>
              <a:rect l="l" t="t" r="r" b="b"/>
              <a:pathLst>
                <a:path w="15624" h="1150" extrusionOk="0">
                  <a:moveTo>
                    <a:pt x="1" y="0"/>
                  </a:moveTo>
                  <a:lnTo>
                    <a:pt x="1" y="1150"/>
                  </a:lnTo>
                  <a:lnTo>
                    <a:pt x="15623" y="1150"/>
                  </a:lnTo>
                  <a:lnTo>
                    <a:pt x="15623"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p:cNvSpPr/>
            <p:nvPr/>
          </p:nvSpPr>
          <p:spPr>
            <a:xfrm>
              <a:off x="5209442" y="3277878"/>
              <a:ext cx="107608" cy="1153723"/>
            </a:xfrm>
            <a:custGeom>
              <a:avLst/>
              <a:gdLst/>
              <a:ahLst/>
              <a:cxnLst/>
              <a:rect l="l" t="t" r="r" b="b"/>
              <a:pathLst>
                <a:path w="1350" h="14474" extrusionOk="0">
                  <a:moveTo>
                    <a:pt x="0" y="1"/>
                  </a:moveTo>
                  <a:lnTo>
                    <a:pt x="0" y="14473"/>
                  </a:lnTo>
                  <a:lnTo>
                    <a:pt x="1350" y="14473"/>
                  </a:lnTo>
                  <a:lnTo>
                    <a:pt x="1350" y="1"/>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5209442" y="3369543"/>
              <a:ext cx="107608" cy="65840"/>
            </a:xfrm>
            <a:custGeom>
              <a:avLst/>
              <a:gdLst/>
              <a:ahLst/>
              <a:cxnLst/>
              <a:rect l="l" t="t" r="r" b="b"/>
              <a:pathLst>
                <a:path w="1350" h="826" extrusionOk="0">
                  <a:moveTo>
                    <a:pt x="0" y="1"/>
                  </a:moveTo>
                  <a:lnTo>
                    <a:pt x="0" y="826"/>
                  </a:lnTo>
                  <a:lnTo>
                    <a:pt x="1350" y="826"/>
                  </a:lnTo>
                  <a:lnTo>
                    <a:pt x="1350" y="1"/>
                  </a:lnTo>
                  <a:close/>
                </a:path>
              </a:pathLst>
            </a:custGeom>
            <a:solidFill>
              <a:srgbClr val="164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5856913" y="3277878"/>
              <a:ext cx="99717" cy="1119846"/>
            </a:xfrm>
            <a:custGeom>
              <a:avLst/>
              <a:gdLst/>
              <a:ahLst/>
              <a:cxnLst/>
              <a:rect l="l" t="t" r="r" b="b"/>
              <a:pathLst>
                <a:path w="1251" h="14049" extrusionOk="0">
                  <a:moveTo>
                    <a:pt x="1" y="1"/>
                  </a:moveTo>
                  <a:lnTo>
                    <a:pt x="1" y="14048"/>
                  </a:lnTo>
                  <a:lnTo>
                    <a:pt x="1250" y="14048"/>
                  </a:lnTo>
                  <a:lnTo>
                    <a:pt x="1250" y="1"/>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a:off x="5856913" y="3369543"/>
              <a:ext cx="99717" cy="65840"/>
            </a:xfrm>
            <a:custGeom>
              <a:avLst/>
              <a:gdLst/>
              <a:ahLst/>
              <a:cxnLst/>
              <a:rect l="l" t="t" r="r" b="b"/>
              <a:pathLst>
                <a:path w="1251" h="826" extrusionOk="0">
                  <a:moveTo>
                    <a:pt x="1" y="1"/>
                  </a:moveTo>
                  <a:lnTo>
                    <a:pt x="1" y="826"/>
                  </a:lnTo>
                  <a:lnTo>
                    <a:pt x="1250" y="826"/>
                  </a:lnTo>
                  <a:lnTo>
                    <a:pt x="1250" y="1"/>
                  </a:lnTo>
                  <a:close/>
                </a:path>
              </a:pathLst>
            </a:custGeom>
            <a:solidFill>
              <a:srgbClr val="164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a:off x="6446675" y="3277878"/>
              <a:ext cx="99717" cy="1153723"/>
            </a:xfrm>
            <a:custGeom>
              <a:avLst/>
              <a:gdLst/>
              <a:ahLst/>
              <a:cxnLst/>
              <a:rect l="l" t="t" r="r" b="b"/>
              <a:pathLst>
                <a:path w="1251" h="14474" extrusionOk="0">
                  <a:moveTo>
                    <a:pt x="0" y="1"/>
                  </a:moveTo>
                  <a:lnTo>
                    <a:pt x="0" y="14473"/>
                  </a:lnTo>
                  <a:lnTo>
                    <a:pt x="1250" y="14473"/>
                  </a:lnTo>
                  <a:lnTo>
                    <a:pt x="1250" y="1"/>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a:off x="6446675" y="3369543"/>
              <a:ext cx="99717" cy="65840"/>
            </a:xfrm>
            <a:custGeom>
              <a:avLst/>
              <a:gdLst/>
              <a:ahLst/>
              <a:cxnLst/>
              <a:rect l="l" t="t" r="r" b="b"/>
              <a:pathLst>
                <a:path w="1251" h="826" extrusionOk="0">
                  <a:moveTo>
                    <a:pt x="0" y="1"/>
                  </a:moveTo>
                  <a:lnTo>
                    <a:pt x="0" y="826"/>
                  </a:lnTo>
                  <a:lnTo>
                    <a:pt x="1250" y="826"/>
                  </a:lnTo>
                  <a:lnTo>
                    <a:pt x="1250" y="1"/>
                  </a:lnTo>
                  <a:close/>
                </a:path>
              </a:pathLst>
            </a:custGeom>
            <a:solidFill>
              <a:srgbClr val="164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a:off x="4545949" y="1277583"/>
              <a:ext cx="2598147" cy="2092069"/>
            </a:xfrm>
            <a:custGeom>
              <a:avLst/>
              <a:gdLst/>
              <a:ahLst/>
              <a:cxnLst/>
              <a:rect l="l" t="t" r="r" b="b"/>
              <a:pathLst>
                <a:path w="32595" h="26246" extrusionOk="0">
                  <a:moveTo>
                    <a:pt x="1" y="0"/>
                  </a:moveTo>
                  <a:lnTo>
                    <a:pt x="1" y="26246"/>
                  </a:lnTo>
                  <a:lnTo>
                    <a:pt x="32595" y="26246"/>
                  </a:lnTo>
                  <a:lnTo>
                    <a:pt x="32595" y="0"/>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a:off x="4627651" y="1343343"/>
              <a:ext cx="2458655" cy="1958554"/>
            </a:xfrm>
            <a:custGeom>
              <a:avLst/>
              <a:gdLst/>
              <a:ahLst/>
              <a:cxnLst/>
              <a:rect l="l" t="t" r="r" b="b"/>
              <a:pathLst>
                <a:path w="30845" h="24571" extrusionOk="0">
                  <a:moveTo>
                    <a:pt x="0" y="0"/>
                  </a:moveTo>
                  <a:lnTo>
                    <a:pt x="0" y="24571"/>
                  </a:lnTo>
                  <a:lnTo>
                    <a:pt x="30845" y="24571"/>
                  </a:lnTo>
                  <a:lnTo>
                    <a:pt x="308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5067960" y="1251677"/>
              <a:ext cx="1593961" cy="117652"/>
            </a:xfrm>
            <a:custGeom>
              <a:avLst/>
              <a:gdLst/>
              <a:ahLst/>
              <a:cxnLst/>
              <a:rect l="l" t="t" r="r" b="b"/>
              <a:pathLst>
                <a:path w="19997" h="1476" extrusionOk="0">
                  <a:moveTo>
                    <a:pt x="0" y="0"/>
                  </a:moveTo>
                  <a:lnTo>
                    <a:pt x="0" y="1475"/>
                  </a:lnTo>
                  <a:lnTo>
                    <a:pt x="19997" y="1475"/>
                  </a:lnTo>
                  <a:lnTo>
                    <a:pt x="19997" y="0"/>
                  </a:lnTo>
                  <a:close/>
                </a:path>
              </a:pathLst>
            </a:custGeom>
            <a:solidFill>
              <a:srgbClr val="143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a:off x="5695596" y="1446075"/>
              <a:ext cx="523320" cy="85137"/>
            </a:xfrm>
            <a:custGeom>
              <a:avLst/>
              <a:gdLst/>
              <a:ahLst/>
              <a:cxnLst/>
              <a:rect l="l" t="t" r="r" b="b"/>
              <a:pathLst>
                <a:path w="7075" h="1151" extrusionOk="0">
                  <a:moveTo>
                    <a:pt x="0" y="0"/>
                  </a:moveTo>
                  <a:lnTo>
                    <a:pt x="0" y="1150"/>
                  </a:lnTo>
                  <a:lnTo>
                    <a:pt x="7074" y="1150"/>
                  </a:lnTo>
                  <a:lnTo>
                    <a:pt x="7074" y="0"/>
                  </a:lnTo>
                  <a:close/>
                </a:path>
              </a:pathLst>
            </a:custGeom>
            <a:solidFill>
              <a:srgbClr val="143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7367148" y="4347811"/>
              <a:ext cx="1046114" cy="141565"/>
            </a:xfrm>
            <a:custGeom>
              <a:avLst/>
              <a:gdLst/>
              <a:ahLst/>
              <a:cxnLst/>
              <a:rect l="l" t="t" r="r" b="b"/>
              <a:pathLst>
                <a:path w="13124" h="1776" extrusionOk="0">
                  <a:moveTo>
                    <a:pt x="6574" y="0"/>
                  </a:moveTo>
                  <a:cubicBezTo>
                    <a:pt x="2925" y="0"/>
                    <a:pt x="0" y="425"/>
                    <a:pt x="0" y="950"/>
                  </a:cubicBezTo>
                  <a:cubicBezTo>
                    <a:pt x="0" y="1375"/>
                    <a:pt x="2925" y="1775"/>
                    <a:pt x="6574" y="1775"/>
                  </a:cubicBezTo>
                  <a:cubicBezTo>
                    <a:pt x="10224" y="1775"/>
                    <a:pt x="13123" y="1375"/>
                    <a:pt x="13123" y="950"/>
                  </a:cubicBezTo>
                  <a:cubicBezTo>
                    <a:pt x="13123" y="425"/>
                    <a:pt x="10224" y="0"/>
                    <a:pt x="6574" y="0"/>
                  </a:cubicBezTo>
                  <a:close/>
                </a:path>
              </a:pathLst>
            </a:custGeom>
            <a:solidFill>
              <a:srgbClr val="123D60">
                <a:alpha val="292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8090342" y="4224262"/>
              <a:ext cx="183413" cy="218804"/>
            </a:xfrm>
            <a:custGeom>
              <a:avLst/>
              <a:gdLst/>
              <a:ahLst/>
              <a:cxnLst/>
              <a:rect l="l" t="t" r="r" b="b"/>
              <a:pathLst>
                <a:path w="2301" h="2745" extrusionOk="0">
                  <a:moveTo>
                    <a:pt x="1251" y="1"/>
                  </a:moveTo>
                  <a:lnTo>
                    <a:pt x="1" y="301"/>
                  </a:lnTo>
                  <a:cubicBezTo>
                    <a:pt x="1" y="301"/>
                    <a:pt x="201" y="1775"/>
                    <a:pt x="626" y="2500"/>
                  </a:cubicBezTo>
                  <a:cubicBezTo>
                    <a:pt x="626" y="2500"/>
                    <a:pt x="1189" y="2744"/>
                    <a:pt x="1662" y="2744"/>
                  </a:cubicBezTo>
                  <a:cubicBezTo>
                    <a:pt x="2005" y="2744"/>
                    <a:pt x="2300" y="2616"/>
                    <a:pt x="2300" y="2175"/>
                  </a:cubicBezTo>
                  <a:lnTo>
                    <a:pt x="1251"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7998677" y="3959310"/>
              <a:ext cx="233231" cy="412978"/>
            </a:xfrm>
            <a:custGeom>
              <a:avLst/>
              <a:gdLst/>
              <a:ahLst/>
              <a:cxnLst/>
              <a:rect l="l" t="t" r="r" b="b"/>
              <a:pathLst>
                <a:path w="2926" h="5181" extrusionOk="0">
                  <a:moveTo>
                    <a:pt x="1776" y="0"/>
                  </a:moveTo>
                  <a:cubicBezTo>
                    <a:pt x="1251" y="200"/>
                    <a:pt x="626" y="400"/>
                    <a:pt x="1" y="500"/>
                  </a:cubicBezTo>
                  <a:cubicBezTo>
                    <a:pt x="726" y="2075"/>
                    <a:pt x="1451" y="4475"/>
                    <a:pt x="1451" y="4475"/>
                  </a:cubicBezTo>
                  <a:cubicBezTo>
                    <a:pt x="1451" y="4475"/>
                    <a:pt x="1735" y="5109"/>
                    <a:pt x="1935" y="5109"/>
                  </a:cubicBezTo>
                  <a:cubicBezTo>
                    <a:pt x="1949" y="5109"/>
                    <a:pt x="1963" y="5106"/>
                    <a:pt x="1976" y="5099"/>
                  </a:cubicBezTo>
                  <a:cubicBezTo>
                    <a:pt x="2116" y="5157"/>
                    <a:pt x="2237" y="5181"/>
                    <a:pt x="2342" y="5181"/>
                  </a:cubicBezTo>
                  <a:cubicBezTo>
                    <a:pt x="2779" y="5181"/>
                    <a:pt x="2925" y="4774"/>
                    <a:pt x="2925" y="4774"/>
                  </a:cubicBezTo>
                  <a:lnTo>
                    <a:pt x="2401" y="3325"/>
                  </a:lnTo>
                  <a:cubicBezTo>
                    <a:pt x="2401" y="3325"/>
                    <a:pt x="2076" y="1750"/>
                    <a:pt x="1776"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7500659" y="3991193"/>
              <a:ext cx="233152" cy="390579"/>
            </a:xfrm>
            <a:custGeom>
              <a:avLst/>
              <a:gdLst/>
              <a:ahLst/>
              <a:cxnLst/>
              <a:rect l="l" t="t" r="r" b="b"/>
              <a:pathLst>
                <a:path w="2925" h="4900" extrusionOk="0">
                  <a:moveTo>
                    <a:pt x="2925" y="0"/>
                  </a:moveTo>
                  <a:cubicBezTo>
                    <a:pt x="2400" y="0"/>
                    <a:pt x="1775" y="0"/>
                    <a:pt x="1150" y="100"/>
                  </a:cubicBezTo>
                  <a:cubicBezTo>
                    <a:pt x="1150" y="1575"/>
                    <a:pt x="1050" y="2725"/>
                    <a:pt x="1050" y="2725"/>
                  </a:cubicBezTo>
                  <a:lnTo>
                    <a:pt x="0" y="4899"/>
                  </a:lnTo>
                  <a:lnTo>
                    <a:pt x="1050" y="4799"/>
                  </a:lnTo>
                  <a:lnTo>
                    <a:pt x="2400" y="2825"/>
                  </a:lnTo>
                  <a:cubicBezTo>
                    <a:pt x="2400" y="2825"/>
                    <a:pt x="2600" y="1475"/>
                    <a:pt x="2925"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a:off x="7426929" y="4208320"/>
              <a:ext cx="298913" cy="230043"/>
            </a:xfrm>
            <a:custGeom>
              <a:avLst/>
              <a:gdLst/>
              <a:ahLst/>
              <a:cxnLst/>
              <a:rect l="l" t="t" r="r" b="b"/>
              <a:pathLst>
                <a:path w="3750" h="2886" extrusionOk="0">
                  <a:moveTo>
                    <a:pt x="3325" y="1"/>
                  </a:moveTo>
                  <a:cubicBezTo>
                    <a:pt x="3325" y="1"/>
                    <a:pt x="2500" y="1351"/>
                    <a:pt x="1975" y="1750"/>
                  </a:cubicBezTo>
                  <a:cubicBezTo>
                    <a:pt x="1757" y="1927"/>
                    <a:pt x="1557" y="1978"/>
                    <a:pt x="1397" y="1978"/>
                  </a:cubicBezTo>
                  <a:cubicBezTo>
                    <a:pt x="1171" y="1978"/>
                    <a:pt x="1025" y="1875"/>
                    <a:pt x="1025" y="1875"/>
                  </a:cubicBezTo>
                  <a:cubicBezTo>
                    <a:pt x="1025" y="1875"/>
                    <a:pt x="0" y="2275"/>
                    <a:pt x="200" y="2700"/>
                  </a:cubicBezTo>
                  <a:cubicBezTo>
                    <a:pt x="264" y="2837"/>
                    <a:pt x="491" y="2886"/>
                    <a:pt x="781" y="2886"/>
                  </a:cubicBezTo>
                  <a:cubicBezTo>
                    <a:pt x="1391" y="2886"/>
                    <a:pt x="2279" y="2668"/>
                    <a:pt x="2500" y="2600"/>
                  </a:cubicBezTo>
                  <a:cubicBezTo>
                    <a:pt x="2700" y="2500"/>
                    <a:pt x="3125" y="1451"/>
                    <a:pt x="3125" y="1451"/>
                  </a:cubicBezTo>
                  <a:lnTo>
                    <a:pt x="3125" y="2600"/>
                  </a:lnTo>
                  <a:lnTo>
                    <a:pt x="3325" y="2600"/>
                  </a:lnTo>
                  <a:cubicBezTo>
                    <a:pt x="3325" y="2600"/>
                    <a:pt x="3525" y="1650"/>
                    <a:pt x="3625" y="1026"/>
                  </a:cubicBezTo>
                  <a:cubicBezTo>
                    <a:pt x="3750" y="301"/>
                    <a:pt x="3325" y="1"/>
                    <a:pt x="3325"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7251571" y="2447072"/>
              <a:ext cx="854810" cy="1794113"/>
            </a:xfrm>
            <a:custGeom>
              <a:avLst/>
              <a:gdLst/>
              <a:ahLst/>
              <a:cxnLst/>
              <a:rect l="l" t="t" r="r" b="b"/>
              <a:pathLst>
                <a:path w="10724" h="22508" extrusionOk="0">
                  <a:moveTo>
                    <a:pt x="6574" y="1"/>
                  </a:moveTo>
                  <a:lnTo>
                    <a:pt x="4900" y="426"/>
                  </a:lnTo>
                  <a:lnTo>
                    <a:pt x="3650" y="226"/>
                  </a:lnTo>
                  <a:cubicBezTo>
                    <a:pt x="3650" y="226"/>
                    <a:pt x="1" y="2300"/>
                    <a:pt x="950" y="7199"/>
                  </a:cubicBezTo>
                  <a:cubicBezTo>
                    <a:pt x="1150" y="8449"/>
                    <a:pt x="1250" y="9074"/>
                    <a:pt x="1775" y="11474"/>
                  </a:cubicBezTo>
                  <a:cubicBezTo>
                    <a:pt x="2200" y="14073"/>
                    <a:pt x="2500" y="16473"/>
                    <a:pt x="3850" y="22197"/>
                  </a:cubicBezTo>
                  <a:lnTo>
                    <a:pt x="3950" y="22297"/>
                  </a:lnTo>
                  <a:cubicBezTo>
                    <a:pt x="4075" y="22297"/>
                    <a:pt x="4375" y="22397"/>
                    <a:pt x="4900" y="22497"/>
                  </a:cubicBezTo>
                  <a:cubicBezTo>
                    <a:pt x="4985" y="22504"/>
                    <a:pt x="5069" y="22508"/>
                    <a:pt x="5153" y="22508"/>
                  </a:cubicBezTo>
                  <a:cubicBezTo>
                    <a:pt x="6196" y="22508"/>
                    <a:pt x="7074" y="21972"/>
                    <a:pt x="7074" y="21972"/>
                  </a:cubicBezTo>
                  <a:cubicBezTo>
                    <a:pt x="7199" y="21047"/>
                    <a:pt x="6350" y="17398"/>
                    <a:pt x="6250" y="17198"/>
                  </a:cubicBezTo>
                  <a:cubicBezTo>
                    <a:pt x="5725" y="15423"/>
                    <a:pt x="5200" y="14073"/>
                    <a:pt x="5200" y="14073"/>
                  </a:cubicBezTo>
                  <a:lnTo>
                    <a:pt x="5200" y="13973"/>
                  </a:lnTo>
                  <a:cubicBezTo>
                    <a:pt x="4800" y="12923"/>
                    <a:pt x="4900" y="11249"/>
                    <a:pt x="5100" y="9899"/>
                  </a:cubicBezTo>
                  <a:cubicBezTo>
                    <a:pt x="5100" y="9474"/>
                    <a:pt x="5200" y="9174"/>
                    <a:pt x="5200" y="8849"/>
                  </a:cubicBezTo>
                  <a:cubicBezTo>
                    <a:pt x="5325" y="8349"/>
                    <a:pt x="5325" y="8024"/>
                    <a:pt x="5425" y="7824"/>
                  </a:cubicBezTo>
                  <a:cubicBezTo>
                    <a:pt x="5625" y="8649"/>
                    <a:pt x="5825" y="9374"/>
                    <a:pt x="5950" y="9699"/>
                  </a:cubicBezTo>
                  <a:cubicBezTo>
                    <a:pt x="6250" y="10624"/>
                    <a:pt x="6574" y="12299"/>
                    <a:pt x="7074" y="13548"/>
                  </a:cubicBezTo>
                  <a:lnTo>
                    <a:pt x="9474" y="13548"/>
                  </a:lnTo>
                  <a:cubicBezTo>
                    <a:pt x="9699" y="12399"/>
                    <a:pt x="9999" y="9374"/>
                    <a:pt x="10199" y="7299"/>
                  </a:cubicBezTo>
                  <a:cubicBezTo>
                    <a:pt x="10724" y="2400"/>
                    <a:pt x="6574" y="1"/>
                    <a:pt x="6574"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7385082" y="1353067"/>
              <a:ext cx="430434" cy="658405"/>
            </a:xfrm>
            <a:custGeom>
              <a:avLst/>
              <a:gdLst/>
              <a:ahLst/>
              <a:cxnLst/>
              <a:rect l="l" t="t" r="r" b="b"/>
              <a:pathLst>
                <a:path w="5400" h="8260" extrusionOk="0">
                  <a:moveTo>
                    <a:pt x="4288" y="1"/>
                  </a:moveTo>
                  <a:cubicBezTo>
                    <a:pt x="3860" y="1"/>
                    <a:pt x="3364" y="139"/>
                    <a:pt x="2900" y="603"/>
                  </a:cubicBezTo>
                  <a:cubicBezTo>
                    <a:pt x="1650" y="1753"/>
                    <a:pt x="2500" y="3328"/>
                    <a:pt x="1350" y="4152"/>
                  </a:cubicBezTo>
                  <a:cubicBezTo>
                    <a:pt x="300" y="4877"/>
                    <a:pt x="0" y="5927"/>
                    <a:pt x="725" y="7177"/>
                  </a:cubicBezTo>
                  <a:cubicBezTo>
                    <a:pt x="1182" y="8091"/>
                    <a:pt x="2474" y="8260"/>
                    <a:pt x="3366" y="8260"/>
                  </a:cubicBezTo>
                  <a:cubicBezTo>
                    <a:pt x="3889" y="8260"/>
                    <a:pt x="4275" y="8202"/>
                    <a:pt x="4275" y="8202"/>
                  </a:cubicBezTo>
                  <a:lnTo>
                    <a:pt x="5399" y="303"/>
                  </a:lnTo>
                  <a:cubicBezTo>
                    <a:pt x="5399" y="303"/>
                    <a:pt x="4919" y="1"/>
                    <a:pt x="4288"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7799486" y="1767713"/>
              <a:ext cx="141565" cy="199275"/>
            </a:xfrm>
            <a:custGeom>
              <a:avLst/>
              <a:gdLst/>
              <a:ahLst/>
              <a:cxnLst/>
              <a:rect l="l" t="t" r="r" b="b"/>
              <a:pathLst>
                <a:path w="1776" h="2500" extrusionOk="0">
                  <a:moveTo>
                    <a:pt x="425" y="0"/>
                  </a:moveTo>
                  <a:lnTo>
                    <a:pt x="0" y="2500"/>
                  </a:lnTo>
                  <a:lnTo>
                    <a:pt x="1350" y="2500"/>
                  </a:lnTo>
                  <a:lnTo>
                    <a:pt x="1775" y="200"/>
                  </a:lnTo>
                  <a:lnTo>
                    <a:pt x="425" y="0"/>
                  </a:ln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7516601" y="1741808"/>
              <a:ext cx="432427" cy="312304"/>
            </a:xfrm>
            <a:custGeom>
              <a:avLst/>
              <a:gdLst/>
              <a:ahLst/>
              <a:cxnLst/>
              <a:rect l="l" t="t" r="r" b="b"/>
              <a:pathLst>
                <a:path w="5425" h="3918" extrusionOk="0">
                  <a:moveTo>
                    <a:pt x="4274" y="0"/>
                  </a:moveTo>
                  <a:lnTo>
                    <a:pt x="2400" y="1050"/>
                  </a:lnTo>
                  <a:lnTo>
                    <a:pt x="2000" y="2200"/>
                  </a:lnTo>
                  <a:lnTo>
                    <a:pt x="625" y="2600"/>
                  </a:lnTo>
                  <a:cubicBezTo>
                    <a:pt x="625" y="2600"/>
                    <a:pt x="0" y="3450"/>
                    <a:pt x="1875" y="3850"/>
                  </a:cubicBezTo>
                  <a:cubicBezTo>
                    <a:pt x="2149" y="3897"/>
                    <a:pt x="2418" y="3917"/>
                    <a:pt x="2679" y="3917"/>
                  </a:cubicBezTo>
                  <a:cubicBezTo>
                    <a:pt x="4203" y="3917"/>
                    <a:pt x="5424" y="3225"/>
                    <a:pt x="5424" y="3225"/>
                  </a:cubicBezTo>
                  <a:lnTo>
                    <a:pt x="3749" y="2300"/>
                  </a:lnTo>
                  <a:lnTo>
                    <a:pt x="4274" y="0"/>
                  </a:ln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7683909" y="1857385"/>
              <a:ext cx="141565" cy="49819"/>
            </a:xfrm>
            <a:custGeom>
              <a:avLst/>
              <a:gdLst/>
              <a:ahLst/>
              <a:cxnLst/>
              <a:rect l="l" t="t" r="r" b="b"/>
              <a:pathLst>
                <a:path w="1776" h="625" extrusionOk="0">
                  <a:moveTo>
                    <a:pt x="1775" y="0"/>
                  </a:moveTo>
                  <a:lnTo>
                    <a:pt x="1775" y="0"/>
                  </a:lnTo>
                  <a:cubicBezTo>
                    <a:pt x="1450" y="125"/>
                    <a:pt x="1025" y="225"/>
                    <a:pt x="726" y="225"/>
                  </a:cubicBezTo>
                  <a:lnTo>
                    <a:pt x="101" y="225"/>
                  </a:lnTo>
                  <a:lnTo>
                    <a:pt x="1" y="625"/>
                  </a:lnTo>
                  <a:cubicBezTo>
                    <a:pt x="201" y="625"/>
                    <a:pt x="926" y="525"/>
                    <a:pt x="1450" y="525"/>
                  </a:cubicBezTo>
                  <a:lnTo>
                    <a:pt x="1650" y="525"/>
                  </a:lnTo>
                  <a:lnTo>
                    <a:pt x="1775" y="0"/>
                  </a:lnTo>
                  <a:close/>
                </a:path>
              </a:pathLst>
            </a:custGeom>
            <a:solidFill>
              <a:srgbClr val="E0A9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7542427" y="1425921"/>
              <a:ext cx="498188" cy="451637"/>
            </a:xfrm>
            <a:custGeom>
              <a:avLst/>
              <a:gdLst/>
              <a:ahLst/>
              <a:cxnLst/>
              <a:rect l="l" t="t" r="r" b="b"/>
              <a:pathLst>
                <a:path w="6250" h="5666" extrusionOk="0">
                  <a:moveTo>
                    <a:pt x="3130" y="0"/>
                  </a:moveTo>
                  <a:cubicBezTo>
                    <a:pt x="2577" y="0"/>
                    <a:pt x="1397" y="128"/>
                    <a:pt x="926" y="1164"/>
                  </a:cubicBezTo>
                  <a:cubicBezTo>
                    <a:pt x="426" y="2414"/>
                    <a:pt x="1" y="4063"/>
                    <a:pt x="926" y="5113"/>
                  </a:cubicBezTo>
                  <a:cubicBezTo>
                    <a:pt x="1356" y="5492"/>
                    <a:pt x="1892" y="5666"/>
                    <a:pt x="2438" y="5666"/>
                  </a:cubicBezTo>
                  <a:cubicBezTo>
                    <a:pt x="3223" y="5666"/>
                    <a:pt x="4030" y="5307"/>
                    <a:pt x="4575" y="4688"/>
                  </a:cubicBezTo>
                  <a:cubicBezTo>
                    <a:pt x="5525" y="3663"/>
                    <a:pt x="6250" y="939"/>
                    <a:pt x="3425" y="14"/>
                  </a:cubicBezTo>
                  <a:cubicBezTo>
                    <a:pt x="3425" y="14"/>
                    <a:pt x="3311" y="0"/>
                    <a:pt x="3130"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7658004" y="1650142"/>
              <a:ext cx="41927" cy="75804"/>
            </a:xfrm>
            <a:custGeom>
              <a:avLst/>
              <a:gdLst/>
              <a:ahLst/>
              <a:cxnLst/>
              <a:rect l="l" t="t" r="r" b="b"/>
              <a:pathLst>
                <a:path w="526" h="951" extrusionOk="0">
                  <a:moveTo>
                    <a:pt x="526" y="0"/>
                  </a:moveTo>
                  <a:lnTo>
                    <a:pt x="526" y="0"/>
                  </a:lnTo>
                  <a:cubicBezTo>
                    <a:pt x="526" y="1"/>
                    <a:pt x="425" y="226"/>
                    <a:pt x="1" y="525"/>
                  </a:cubicBezTo>
                  <a:lnTo>
                    <a:pt x="326" y="950"/>
                  </a:lnTo>
                  <a:lnTo>
                    <a:pt x="526" y="0"/>
                  </a:lnTo>
                  <a:close/>
                </a:path>
              </a:pathLst>
            </a:custGeom>
            <a:solidFill>
              <a:srgbClr val="D6A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7650033" y="1749778"/>
              <a:ext cx="149536" cy="42964"/>
            </a:xfrm>
            <a:custGeom>
              <a:avLst/>
              <a:gdLst/>
              <a:ahLst/>
              <a:cxnLst/>
              <a:rect l="l" t="t" r="r" b="b"/>
              <a:pathLst>
                <a:path w="1876" h="539" extrusionOk="0">
                  <a:moveTo>
                    <a:pt x="1" y="0"/>
                  </a:moveTo>
                  <a:cubicBezTo>
                    <a:pt x="1" y="0"/>
                    <a:pt x="411" y="538"/>
                    <a:pt x="1104" y="538"/>
                  </a:cubicBezTo>
                  <a:cubicBezTo>
                    <a:pt x="1332" y="538"/>
                    <a:pt x="1591" y="480"/>
                    <a:pt x="1875" y="325"/>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7725756" y="1349002"/>
              <a:ext cx="406521" cy="686463"/>
            </a:xfrm>
            <a:custGeom>
              <a:avLst/>
              <a:gdLst/>
              <a:ahLst/>
              <a:cxnLst/>
              <a:rect l="l" t="t" r="r" b="b"/>
              <a:pathLst>
                <a:path w="5100" h="8612" extrusionOk="0">
                  <a:moveTo>
                    <a:pt x="1585" y="1"/>
                  </a:moveTo>
                  <a:cubicBezTo>
                    <a:pt x="922" y="1"/>
                    <a:pt x="319" y="338"/>
                    <a:pt x="201" y="1079"/>
                  </a:cubicBezTo>
                  <a:cubicBezTo>
                    <a:pt x="201" y="1079"/>
                    <a:pt x="1" y="2754"/>
                    <a:pt x="1650" y="3878"/>
                  </a:cubicBezTo>
                  <a:cubicBezTo>
                    <a:pt x="1650" y="3878"/>
                    <a:pt x="2275" y="4303"/>
                    <a:pt x="2075" y="5028"/>
                  </a:cubicBezTo>
                  <a:cubicBezTo>
                    <a:pt x="1875" y="5753"/>
                    <a:pt x="925" y="7628"/>
                    <a:pt x="1975" y="8253"/>
                  </a:cubicBezTo>
                  <a:cubicBezTo>
                    <a:pt x="2312" y="8480"/>
                    <a:pt x="2776" y="8612"/>
                    <a:pt x="3240" y="8612"/>
                  </a:cubicBezTo>
                  <a:cubicBezTo>
                    <a:pt x="4048" y="8612"/>
                    <a:pt x="4857" y="8213"/>
                    <a:pt x="5000" y="7228"/>
                  </a:cubicBezTo>
                  <a:cubicBezTo>
                    <a:pt x="5100" y="5753"/>
                    <a:pt x="4150" y="6078"/>
                    <a:pt x="4150" y="4203"/>
                  </a:cubicBezTo>
                  <a:cubicBezTo>
                    <a:pt x="4250" y="2329"/>
                    <a:pt x="3850" y="1079"/>
                    <a:pt x="2900" y="454"/>
                  </a:cubicBezTo>
                  <a:cubicBezTo>
                    <a:pt x="2524" y="159"/>
                    <a:pt x="2040" y="1"/>
                    <a:pt x="1585"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7359177" y="1900349"/>
              <a:ext cx="705354" cy="929339"/>
            </a:xfrm>
            <a:custGeom>
              <a:avLst/>
              <a:gdLst/>
              <a:ahLst/>
              <a:cxnLst/>
              <a:rect l="l" t="t" r="r" b="b"/>
              <a:pathLst>
                <a:path w="8849" h="11659" extrusionOk="0">
                  <a:moveTo>
                    <a:pt x="3413" y="0"/>
                  </a:moveTo>
                  <a:cubicBezTo>
                    <a:pt x="2485" y="0"/>
                    <a:pt x="1722" y="240"/>
                    <a:pt x="1575" y="936"/>
                  </a:cubicBezTo>
                  <a:cubicBezTo>
                    <a:pt x="1050" y="2910"/>
                    <a:pt x="2100" y="6660"/>
                    <a:pt x="2100" y="6660"/>
                  </a:cubicBezTo>
                  <a:lnTo>
                    <a:pt x="0" y="8959"/>
                  </a:lnTo>
                  <a:cubicBezTo>
                    <a:pt x="0" y="8959"/>
                    <a:pt x="1050" y="10709"/>
                    <a:pt x="2825" y="11134"/>
                  </a:cubicBezTo>
                  <a:lnTo>
                    <a:pt x="3850" y="9584"/>
                  </a:lnTo>
                  <a:lnTo>
                    <a:pt x="4600" y="11659"/>
                  </a:lnTo>
                  <a:cubicBezTo>
                    <a:pt x="4600" y="11659"/>
                    <a:pt x="7099" y="11334"/>
                    <a:pt x="8124" y="10309"/>
                  </a:cubicBezTo>
                  <a:cubicBezTo>
                    <a:pt x="8124" y="10309"/>
                    <a:pt x="7399" y="8209"/>
                    <a:pt x="6774" y="7085"/>
                  </a:cubicBezTo>
                  <a:cubicBezTo>
                    <a:pt x="6774" y="7085"/>
                    <a:pt x="8849" y="2186"/>
                    <a:pt x="8124" y="1336"/>
                  </a:cubicBezTo>
                  <a:cubicBezTo>
                    <a:pt x="7724" y="1036"/>
                    <a:pt x="6474" y="511"/>
                    <a:pt x="5224" y="211"/>
                  </a:cubicBezTo>
                  <a:lnTo>
                    <a:pt x="4700" y="936"/>
                  </a:lnTo>
                  <a:lnTo>
                    <a:pt x="4475" y="86"/>
                  </a:lnTo>
                  <a:cubicBezTo>
                    <a:pt x="4113" y="32"/>
                    <a:pt x="3752" y="0"/>
                    <a:pt x="3413" y="0"/>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7851057" y="2530766"/>
              <a:ext cx="305130" cy="252601"/>
            </a:xfrm>
            <a:custGeom>
              <a:avLst/>
              <a:gdLst/>
              <a:ahLst/>
              <a:cxnLst/>
              <a:rect l="l" t="t" r="r" b="b"/>
              <a:pathLst>
                <a:path w="3828" h="3169" extrusionOk="0">
                  <a:moveTo>
                    <a:pt x="3828" y="1"/>
                  </a:moveTo>
                  <a:lnTo>
                    <a:pt x="2578" y="100"/>
                  </a:lnTo>
                  <a:lnTo>
                    <a:pt x="1753" y="1875"/>
                  </a:lnTo>
                  <a:cubicBezTo>
                    <a:pt x="1753" y="1875"/>
                    <a:pt x="1300" y="1610"/>
                    <a:pt x="949" y="1610"/>
                  </a:cubicBezTo>
                  <a:cubicBezTo>
                    <a:pt x="857" y="1610"/>
                    <a:pt x="771" y="1628"/>
                    <a:pt x="703" y="1675"/>
                  </a:cubicBezTo>
                  <a:cubicBezTo>
                    <a:pt x="703" y="1675"/>
                    <a:pt x="0" y="2586"/>
                    <a:pt x="116" y="2586"/>
                  </a:cubicBezTo>
                  <a:cubicBezTo>
                    <a:pt x="161" y="2586"/>
                    <a:pt x="327" y="2451"/>
                    <a:pt x="703" y="2075"/>
                  </a:cubicBezTo>
                  <a:lnTo>
                    <a:pt x="703" y="2075"/>
                  </a:lnTo>
                  <a:cubicBezTo>
                    <a:pt x="703" y="2075"/>
                    <a:pt x="470" y="2908"/>
                    <a:pt x="566" y="2908"/>
                  </a:cubicBezTo>
                  <a:cubicBezTo>
                    <a:pt x="614" y="2908"/>
                    <a:pt x="745" y="2700"/>
                    <a:pt x="1028" y="2075"/>
                  </a:cubicBezTo>
                  <a:lnTo>
                    <a:pt x="1028" y="2075"/>
                  </a:lnTo>
                  <a:cubicBezTo>
                    <a:pt x="1028" y="2075"/>
                    <a:pt x="925" y="3039"/>
                    <a:pt x="1021" y="3039"/>
                  </a:cubicBezTo>
                  <a:cubicBezTo>
                    <a:pt x="1067" y="3039"/>
                    <a:pt x="1159" y="2820"/>
                    <a:pt x="1328" y="2175"/>
                  </a:cubicBezTo>
                  <a:lnTo>
                    <a:pt x="1328" y="2175"/>
                  </a:lnTo>
                  <a:cubicBezTo>
                    <a:pt x="1328" y="2176"/>
                    <a:pt x="1179" y="3169"/>
                    <a:pt x="1275" y="3169"/>
                  </a:cubicBezTo>
                  <a:cubicBezTo>
                    <a:pt x="1315" y="3169"/>
                    <a:pt x="1398" y="2994"/>
                    <a:pt x="1553" y="2500"/>
                  </a:cubicBezTo>
                  <a:cubicBezTo>
                    <a:pt x="1553" y="2500"/>
                    <a:pt x="1728" y="2806"/>
                    <a:pt x="2000" y="2806"/>
                  </a:cubicBezTo>
                  <a:cubicBezTo>
                    <a:pt x="2084" y="2806"/>
                    <a:pt x="2177" y="2777"/>
                    <a:pt x="2278" y="2700"/>
                  </a:cubicBezTo>
                  <a:cubicBezTo>
                    <a:pt x="2678" y="2300"/>
                    <a:pt x="3828" y="1"/>
                    <a:pt x="3828" y="1"/>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7907092" y="2006760"/>
              <a:ext cx="356702" cy="731339"/>
            </a:xfrm>
            <a:custGeom>
              <a:avLst/>
              <a:gdLst/>
              <a:ahLst/>
              <a:cxnLst/>
              <a:rect l="l" t="t" r="r" b="b"/>
              <a:pathLst>
                <a:path w="4475" h="9175" extrusionOk="0">
                  <a:moveTo>
                    <a:pt x="1250" y="1"/>
                  </a:moveTo>
                  <a:lnTo>
                    <a:pt x="0" y="2925"/>
                  </a:lnTo>
                  <a:cubicBezTo>
                    <a:pt x="0" y="2925"/>
                    <a:pt x="1875" y="4800"/>
                    <a:pt x="1875" y="5000"/>
                  </a:cubicBezTo>
                  <a:cubicBezTo>
                    <a:pt x="1875" y="5850"/>
                    <a:pt x="850" y="8249"/>
                    <a:pt x="850" y="8249"/>
                  </a:cubicBezTo>
                  <a:cubicBezTo>
                    <a:pt x="950" y="8649"/>
                    <a:pt x="1775" y="9174"/>
                    <a:pt x="1775" y="9174"/>
                  </a:cubicBezTo>
                  <a:cubicBezTo>
                    <a:pt x="1775" y="9174"/>
                    <a:pt x="4474" y="5625"/>
                    <a:pt x="4074" y="4375"/>
                  </a:cubicBezTo>
                  <a:cubicBezTo>
                    <a:pt x="3450" y="2400"/>
                    <a:pt x="1250" y="1"/>
                    <a:pt x="1250"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7416966" y="2074513"/>
              <a:ext cx="324818" cy="229485"/>
            </a:xfrm>
            <a:custGeom>
              <a:avLst/>
              <a:gdLst/>
              <a:ahLst/>
              <a:cxnLst/>
              <a:rect l="l" t="t" r="r" b="b"/>
              <a:pathLst>
                <a:path w="4075" h="2879" extrusionOk="0">
                  <a:moveTo>
                    <a:pt x="1250" y="1"/>
                  </a:moveTo>
                  <a:cubicBezTo>
                    <a:pt x="1250" y="1"/>
                    <a:pt x="0" y="1250"/>
                    <a:pt x="525" y="2075"/>
                  </a:cubicBezTo>
                  <a:cubicBezTo>
                    <a:pt x="821" y="2540"/>
                    <a:pt x="1316" y="2878"/>
                    <a:pt x="1857" y="2878"/>
                  </a:cubicBezTo>
                  <a:cubicBezTo>
                    <a:pt x="2276" y="2878"/>
                    <a:pt x="2721" y="2676"/>
                    <a:pt x="3125" y="2175"/>
                  </a:cubicBezTo>
                  <a:cubicBezTo>
                    <a:pt x="4075" y="1150"/>
                    <a:pt x="1250" y="1"/>
                    <a:pt x="1250"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7616157" y="1867269"/>
              <a:ext cx="99717" cy="123630"/>
            </a:xfrm>
            <a:custGeom>
              <a:avLst/>
              <a:gdLst/>
              <a:ahLst/>
              <a:cxnLst/>
              <a:rect l="l" t="t" r="r" b="b"/>
              <a:pathLst>
                <a:path w="1251" h="1551" extrusionOk="0">
                  <a:moveTo>
                    <a:pt x="526" y="1"/>
                  </a:moveTo>
                  <a:lnTo>
                    <a:pt x="1" y="401"/>
                  </a:lnTo>
                  <a:lnTo>
                    <a:pt x="626" y="1551"/>
                  </a:lnTo>
                  <a:lnTo>
                    <a:pt x="1251" y="501"/>
                  </a:lnTo>
                  <a:lnTo>
                    <a:pt x="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7765610" y="1899153"/>
              <a:ext cx="91746" cy="125623"/>
            </a:xfrm>
            <a:custGeom>
              <a:avLst/>
              <a:gdLst/>
              <a:ahLst/>
              <a:cxnLst/>
              <a:rect l="l" t="t" r="r" b="b"/>
              <a:pathLst>
                <a:path w="1151" h="1576" extrusionOk="0">
                  <a:moveTo>
                    <a:pt x="950" y="1"/>
                  </a:moveTo>
                  <a:lnTo>
                    <a:pt x="0" y="226"/>
                  </a:lnTo>
                  <a:lnTo>
                    <a:pt x="325" y="1576"/>
                  </a:lnTo>
                  <a:lnTo>
                    <a:pt x="1150" y="526"/>
                  </a:lnTo>
                  <a:lnTo>
                    <a:pt x="9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a:off x="7775574" y="3334711"/>
              <a:ext cx="498188" cy="894824"/>
            </a:xfrm>
            <a:custGeom>
              <a:avLst/>
              <a:gdLst/>
              <a:ahLst/>
              <a:cxnLst/>
              <a:rect l="l" t="t" r="r" b="b"/>
              <a:pathLst>
                <a:path w="6250" h="11226" extrusionOk="0">
                  <a:moveTo>
                    <a:pt x="540" y="1"/>
                  </a:moveTo>
                  <a:cubicBezTo>
                    <a:pt x="462" y="1"/>
                    <a:pt x="413" y="35"/>
                    <a:pt x="400" y="113"/>
                  </a:cubicBezTo>
                  <a:cubicBezTo>
                    <a:pt x="300" y="738"/>
                    <a:pt x="0" y="1462"/>
                    <a:pt x="725" y="3137"/>
                  </a:cubicBezTo>
                  <a:cubicBezTo>
                    <a:pt x="1350" y="4912"/>
                    <a:pt x="3000" y="11061"/>
                    <a:pt x="3000" y="11061"/>
                  </a:cubicBezTo>
                  <a:cubicBezTo>
                    <a:pt x="3277" y="11178"/>
                    <a:pt x="3565" y="11226"/>
                    <a:pt x="3850" y="11226"/>
                  </a:cubicBezTo>
                  <a:cubicBezTo>
                    <a:pt x="5079" y="11226"/>
                    <a:pt x="6249" y="10336"/>
                    <a:pt x="6249" y="10336"/>
                  </a:cubicBezTo>
                  <a:cubicBezTo>
                    <a:pt x="5724" y="6262"/>
                    <a:pt x="3000" y="1687"/>
                    <a:pt x="3000" y="1687"/>
                  </a:cubicBezTo>
                  <a:cubicBezTo>
                    <a:pt x="3000" y="1687"/>
                    <a:pt x="1083" y="1"/>
                    <a:pt x="540"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a:off x="6952744" y="2075389"/>
              <a:ext cx="75804" cy="80906"/>
            </a:xfrm>
            <a:custGeom>
              <a:avLst/>
              <a:gdLst/>
              <a:ahLst/>
              <a:cxnLst/>
              <a:rect l="l" t="t" r="r" b="b"/>
              <a:pathLst>
                <a:path w="951" h="1015" extrusionOk="0">
                  <a:moveTo>
                    <a:pt x="274" y="1"/>
                  </a:moveTo>
                  <a:cubicBezTo>
                    <a:pt x="89" y="1"/>
                    <a:pt x="0" y="189"/>
                    <a:pt x="0" y="189"/>
                  </a:cubicBezTo>
                  <a:lnTo>
                    <a:pt x="825" y="1014"/>
                  </a:lnTo>
                  <a:cubicBezTo>
                    <a:pt x="825" y="1014"/>
                    <a:pt x="950" y="614"/>
                    <a:pt x="625" y="189"/>
                  </a:cubicBezTo>
                  <a:cubicBezTo>
                    <a:pt x="484" y="48"/>
                    <a:pt x="367" y="1"/>
                    <a:pt x="274" y="1"/>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p:nvPr/>
          </p:nvSpPr>
          <p:spPr>
            <a:xfrm>
              <a:off x="6902926" y="2064788"/>
              <a:ext cx="175362" cy="201108"/>
            </a:xfrm>
            <a:custGeom>
              <a:avLst/>
              <a:gdLst/>
              <a:ahLst/>
              <a:cxnLst/>
              <a:rect l="l" t="t" r="r" b="b"/>
              <a:pathLst>
                <a:path w="2200" h="2523" extrusionOk="0">
                  <a:moveTo>
                    <a:pt x="237" y="0"/>
                  </a:moveTo>
                  <a:cubicBezTo>
                    <a:pt x="0" y="0"/>
                    <a:pt x="0" y="223"/>
                    <a:pt x="0" y="223"/>
                  </a:cubicBezTo>
                  <a:cubicBezTo>
                    <a:pt x="0" y="223"/>
                    <a:pt x="0" y="1272"/>
                    <a:pt x="200" y="1472"/>
                  </a:cubicBezTo>
                  <a:cubicBezTo>
                    <a:pt x="525" y="1572"/>
                    <a:pt x="1875" y="2522"/>
                    <a:pt x="1875" y="2522"/>
                  </a:cubicBezTo>
                  <a:lnTo>
                    <a:pt x="2200" y="1372"/>
                  </a:lnTo>
                  <a:cubicBezTo>
                    <a:pt x="2200" y="1372"/>
                    <a:pt x="950" y="322"/>
                    <a:pt x="625" y="123"/>
                  </a:cubicBezTo>
                  <a:cubicBezTo>
                    <a:pt x="452" y="33"/>
                    <a:pt x="327" y="0"/>
                    <a:pt x="237" y="0"/>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6420770" y="1642171"/>
              <a:ext cx="615760" cy="540035"/>
            </a:xfrm>
            <a:custGeom>
              <a:avLst/>
              <a:gdLst/>
              <a:ahLst/>
              <a:cxnLst/>
              <a:rect l="l" t="t" r="r" b="b"/>
              <a:pathLst>
                <a:path w="7725" h="6775" extrusionOk="0">
                  <a:moveTo>
                    <a:pt x="0" y="0"/>
                  </a:moveTo>
                  <a:lnTo>
                    <a:pt x="7624" y="6774"/>
                  </a:lnTo>
                  <a:lnTo>
                    <a:pt x="7724" y="6674"/>
                  </a:lnTo>
                  <a:lnTo>
                    <a:pt x="0" y="0"/>
                  </a:lnTo>
                  <a:close/>
                </a:path>
              </a:pathLst>
            </a:custGeom>
            <a:solidFill>
              <a:srgbClr val="143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6925962" y="2065505"/>
              <a:ext cx="92623" cy="80109"/>
            </a:xfrm>
            <a:custGeom>
              <a:avLst/>
              <a:gdLst/>
              <a:ahLst/>
              <a:cxnLst/>
              <a:rect l="l" t="t" r="r" b="b"/>
              <a:pathLst>
                <a:path w="1162" h="1005" extrusionOk="0">
                  <a:moveTo>
                    <a:pt x="435" y="1"/>
                  </a:moveTo>
                  <a:cubicBezTo>
                    <a:pt x="309" y="1"/>
                    <a:pt x="104" y="58"/>
                    <a:pt x="36" y="413"/>
                  </a:cubicBezTo>
                  <a:cubicBezTo>
                    <a:pt x="0" y="536"/>
                    <a:pt x="27" y="579"/>
                    <a:pt x="82" y="579"/>
                  </a:cubicBezTo>
                  <a:cubicBezTo>
                    <a:pt x="180" y="579"/>
                    <a:pt x="369" y="444"/>
                    <a:pt x="469" y="367"/>
                  </a:cubicBezTo>
                  <a:lnTo>
                    <a:pt x="469" y="367"/>
                  </a:lnTo>
                  <a:cubicBezTo>
                    <a:pt x="427" y="433"/>
                    <a:pt x="432" y="572"/>
                    <a:pt x="761" y="838"/>
                  </a:cubicBezTo>
                  <a:cubicBezTo>
                    <a:pt x="876" y="961"/>
                    <a:pt x="958" y="1004"/>
                    <a:pt x="1017" y="1004"/>
                  </a:cubicBezTo>
                  <a:cubicBezTo>
                    <a:pt x="1161" y="1004"/>
                    <a:pt x="1161" y="738"/>
                    <a:pt x="1161" y="738"/>
                  </a:cubicBezTo>
                  <a:lnTo>
                    <a:pt x="1061" y="638"/>
                  </a:lnTo>
                  <a:lnTo>
                    <a:pt x="536" y="14"/>
                  </a:lnTo>
                  <a:cubicBezTo>
                    <a:pt x="536" y="14"/>
                    <a:pt x="495" y="1"/>
                    <a:pt x="435" y="1"/>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a:off x="7002562" y="2156214"/>
              <a:ext cx="559325" cy="324818"/>
            </a:xfrm>
            <a:custGeom>
              <a:avLst/>
              <a:gdLst/>
              <a:ahLst/>
              <a:cxnLst/>
              <a:rect l="l" t="t" r="r" b="b"/>
              <a:pathLst>
                <a:path w="7017" h="4075" extrusionOk="0">
                  <a:moveTo>
                    <a:pt x="825" y="0"/>
                  </a:moveTo>
                  <a:cubicBezTo>
                    <a:pt x="825" y="0"/>
                    <a:pt x="100" y="325"/>
                    <a:pt x="0" y="1150"/>
                  </a:cubicBezTo>
                  <a:cubicBezTo>
                    <a:pt x="0" y="1150"/>
                    <a:pt x="3125" y="3650"/>
                    <a:pt x="4574" y="4075"/>
                  </a:cubicBezTo>
                  <a:cubicBezTo>
                    <a:pt x="4574" y="4075"/>
                    <a:pt x="5949" y="3125"/>
                    <a:pt x="6974" y="950"/>
                  </a:cubicBezTo>
                  <a:cubicBezTo>
                    <a:pt x="7016" y="833"/>
                    <a:pt x="6940" y="785"/>
                    <a:pt x="6789" y="785"/>
                  </a:cubicBezTo>
                  <a:cubicBezTo>
                    <a:pt x="6135" y="785"/>
                    <a:pt x="4074" y="1675"/>
                    <a:pt x="4074" y="1675"/>
                  </a:cubicBezTo>
                  <a:cubicBezTo>
                    <a:pt x="4074" y="1675"/>
                    <a:pt x="1875" y="850"/>
                    <a:pt x="825" y="0"/>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26"/>
          <p:cNvSpPr txBox="1">
            <a:spLocks noGrp="1"/>
          </p:cNvSpPr>
          <p:nvPr>
            <p:ph type="ctrTitle"/>
          </p:nvPr>
        </p:nvSpPr>
        <p:spPr>
          <a:xfrm>
            <a:off x="801575" y="796000"/>
            <a:ext cx="2442000" cy="107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 b="1">
                <a:latin typeface="Barlow Semi Condensed"/>
                <a:ea typeface="Barlow Semi Condensed"/>
                <a:cs typeface="Barlow Semi Condensed"/>
                <a:sym typeface="Barlow Semi Condensed"/>
              </a:rPr>
              <a:t>LE PROGRAMME</a:t>
            </a:r>
            <a:endParaRPr b="1">
              <a:latin typeface="Barlow Semi Condensed"/>
              <a:ea typeface="Barlow Semi Condensed"/>
              <a:cs typeface="Barlow Semi Condensed"/>
              <a:sym typeface="Barlow Semi Condensed"/>
            </a:endParaRPr>
          </a:p>
          <a:p>
            <a:pPr marL="0" lvl="0" indent="0" algn="l" rtl="0">
              <a:spcBef>
                <a:spcPts val="0"/>
              </a:spcBef>
              <a:spcAft>
                <a:spcPts val="0"/>
              </a:spcAft>
              <a:buNone/>
            </a:pPr>
            <a:r>
              <a:rPr lang="fr" b="1">
                <a:latin typeface="Barlow Semi Condensed"/>
                <a:ea typeface="Barlow Semi Condensed"/>
                <a:cs typeface="Barlow Semi Condensed"/>
                <a:sym typeface="Barlow Semi Condensed"/>
              </a:rPr>
              <a:t>EU4EU FRANCE</a:t>
            </a:r>
            <a:endParaRPr b="1">
              <a:latin typeface="Barlow Semi Condensed"/>
              <a:ea typeface="Barlow Semi Condensed"/>
              <a:cs typeface="Barlow Semi Condensed"/>
              <a:sym typeface="Barlow Semi Condensed"/>
            </a:endParaRPr>
          </a:p>
        </p:txBody>
      </p:sp>
      <p:sp>
        <p:nvSpPr>
          <p:cNvPr id="285" name="Google Shape;285;p26"/>
          <p:cNvSpPr txBox="1">
            <a:spLocks noGrp="1"/>
          </p:cNvSpPr>
          <p:nvPr>
            <p:ph type="subTitle" idx="1"/>
          </p:nvPr>
        </p:nvSpPr>
        <p:spPr>
          <a:xfrm>
            <a:off x="831200" y="1867000"/>
            <a:ext cx="3296400" cy="183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latin typeface="Barlow Semi Condensed"/>
                <a:ea typeface="Barlow Semi Condensed"/>
                <a:cs typeface="Barlow Semi Condensed"/>
                <a:sym typeface="Barlow Semi Condensed"/>
              </a:rPr>
              <a:t>Le réseau EU4EU France est un réseau de 11 établissements d’enseignement supérieur* qui attribue des bourses pour des stages à l’étranger dans le domaine des fonds européens.</a:t>
            </a:r>
            <a:endParaRPr b="1" dirty="0">
              <a:latin typeface="Barlow Semi Condensed"/>
              <a:ea typeface="Barlow Semi Condensed"/>
              <a:cs typeface="Barlow Semi Condensed"/>
              <a:sym typeface="Barlow Semi Condensed"/>
            </a:endParaRPr>
          </a:p>
          <a:p>
            <a:pPr marL="0" lvl="0" indent="0" algn="l" rtl="0">
              <a:spcBef>
                <a:spcPts val="0"/>
              </a:spcBef>
              <a:spcAft>
                <a:spcPts val="0"/>
              </a:spcAft>
              <a:buNone/>
            </a:pPr>
            <a:endParaRPr dirty="0"/>
          </a:p>
          <a:p>
            <a:pPr marL="0" lvl="0" indent="0" algn="l" rtl="0">
              <a:spcBef>
                <a:spcPts val="0"/>
              </a:spcBef>
              <a:spcAft>
                <a:spcPts val="0"/>
              </a:spcAft>
              <a:buNone/>
            </a:pPr>
            <a:r>
              <a:rPr lang="fr" dirty="0"/>
              <a:t>Le prochain appel à candidature sera lancé le </a:t>
            </a:r>
            <a:r>
              <a:rPr lang="fr" b="1" dirty="0">
                <a:latin typeface="Barlow Semi Condensed"/>
                <a:sym typeface="Barlow Semi Condensed"/>
              </a:rPr>
              <a:t>2 Octobre 2023</a:t>
            </a:r>
            <a:r>
              <a:rPr lang="fr" b="1" dirty="0">
                <a:latin typeface="Barlow Semi Condensed"/>
                <a:ea typeface="Barlow Semi Condensed"/>
                <a:cs typeface="Barlow Semi Condensed"/>
                <a:sym typeface="Barlow Semi Condensed"/>
              </a:rPr>
              <a:t>. </a:t>
            </a:r>
            <a:r>
              <a:rPr lang="fr" dirty="0"/>
              <a:t>Les mobilités étudiantes financées par le dispositif EU4EU (Erasmus+) sont prévues à partir du </a:t>
            </a:r>
            <a:r>
              <a:rPr lang="fr-FR" b="1" dirty="0">
                <a:latin typeface="Barlow Semi Condensed"/>
                <a:ea typeface="Barlow Semi Condensed"/>
                <a:cs typeface="Barlow Semi Condensed"/>
                <a:sym typeface="Barlow Semi Condensed"/>
              </a:rPr>
              <a:t>8 janvier 2024</a:t>
            </a:r>
            <a:r>
              <a:rPr lang="fr" b="1" dirty="0">
                <a:latin typeface="Barlow Semi Condensed"/>
                <a:ea typeface="Barlow Semi Condensed"/>
                <a:cs typeface="Barlow Semi Condensed"/>
                <a:sym typeface="Barlow Semi Condensed"/>
              </a:rPr>
              <a:t>.</a:t>
            </a:r>
            <a:endParaRPr b="1" dirty="0">
              <a:latin typeface="Barlow Semi Condensed"/>
              <a:ea typeface="Barlow Semi Condensed"/>
              <a:cs typeface="Barlow Semi Condensed"/>
              <a:sym typeface="Barlow Semi Condensed"/>
            </a:endParaRPr>
          </a:p>
        </p:txBody>
      </p:sp>
      <p:grpSp>
        <p:nvGrpSpPr>
          <p:cNvPr id="286" name="Google Shape;286;p26"/>
          <p:cNvGrpSpPr/>
          <p:nvPr/>
        </p:nvGrpSpPr>
        <p:grpSpPr>
          <a:xfrm rot="739339">
            <a:off x="7611827" y="1499559"/>
            <a:ext cx="93659" cy="140376"/>
            <a:chOff x="1261675" y="801600"/>
            <a:chExt cx="31275" cy="46875"/>
          </a:xfrm>
        </p:grpSpPr>
        <p:sp>
          <p:nvSpPr>
            <p:cNvPr id="287" name="Google Shape;287;p26"/>
            <p:cNvSpPr/>
            <p:nvPr/>
          </p:nvSpPr>
          <p:spPr>
            <a:xfrm>
              <a:off x="1277300" y="832825"/>
              <a:ext cx="10025" cy="15650"/>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1261675" y="801600"/>
              <a:ext cx="31275" cy="13125"/>
            </a:xfrm>
            <a:custGeom>
              <a:avLst/>
              <a:gdLst/>
              <a:ahLst/>
              <a:cxnLst/>
              <a:rect l="l" t="t" r="r" b="b"/>
              <a:pathLst>
                <a:path w="1251" h="525" extrusionOk="0">
                  <a:moveTo>
                    <a:pt x="726" y="0"/>
                  </a:moveTo>
                  <a:cubicBezTo>
                    <a:pt x="401" y="0"/>
                    <a:pt x="201" y="100"/>
                    <a:pt x="1" y="400"/>
                  </a:cubicBezTo>
                  <a:lnTo>
                    <a:pt x="626" y="400"/>
                  </a:lnTo>
                  <a:cubicBezTo>
                    <a:pt x="826" y="400"/>
                    <a:pt x="1026" y="400"/>
                    <a:pt x="1251" y="525"/>
                  </a:cubicBezTo>
                  <a:cubicBezTo>
                    <a:pt x="1251" y="200"/>
                    <a:pt x="926" y="0"/>
                    <a:pt x="726" y="0"/>
                  </a:cubicBez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26"/>
          <p:cNvSpPr/>
          <p:nvPr/>
        </p:nvSpPr>
        <p:spPr>
          <a:xfrm rot="739339">
            <a:off x="7782046" y="1632262"/>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txBox="1"/>
          <p:nvPr/>
        </p:nvSpPr>
        <p:spPr>
          <a:xfrm>
            <a:off x="831225" y="4267125"/>
            <a:ext cx="4026600" cy="570900"/>
          </a:xfrm>
          <a:prstGeom prst="rect">
            <a:avLst/>
          </a:prstGeom>
          <a:noFill/>
          <a:ln>
            <a:noFill/>
          </a:ln>
        </p:spPr>
        <p:txBody>
          <a:bodyPr spcFirstLastPara="1" wrap="square" lIns="0" tIns="6350" rIns="0" bIns="0" anchor="t" anchorCtr="0">
            <a:noAutofit/>
          </a:bodyPr>
          <a:lstStyle/>
          <a:p>
            <a:pPr marL="0" marR="0" lvl="0" indent="0" algn="l" rtl="0">
              <a:lnSpc>
                <a:spcPct val="100000"/>
              </a:lnSpc>
              <a:spcBef>
                <a:spcPts val="0"/>
              </a:spcBef>
              <a:spcAft>
                <a:spcPts val="0"/>
              </a:spcAft>
              <a:buNone/>
            </a:pPr>
            <a:r>
              <a:rPr lang="fr" sz="900" dirty="0">
                <a:solidFill>
                  <a:srgbClr val="123D60"/>
                </a:solidFill>
                <a:latin typeface="Barlow Semi Condensed"/>
                <a:ea typeface="Barlow Semi Condensed"/>
                <a:cs typeface="Barlow Semi Condensed"/>
                <a:sym typeface="Barlow Semi Condensed"/>
              </a:rPr>
              <a:t>*UNIVERSITE DE LILLE, UNILASALLE BEAUVAIS, UNIVERSITE DE LA ROCHELLE, UNIVERSITE DE TOURS, UNIVERSITE DE BORDEAUX, UNIVERSITE BORDEAUX MONTAIGNE, CY CERGY PARIS UNIVERSITE, SCIENCES PO RENNES, SCIENCES PO LILLE, UNIVERSITE DE PAU ET DES PAYS DE L'ADOUR, UNIVERSITE DE CAEN NORMANDIE</a:t>
            </a:r>
            <a:endParaRPr sz="900" dirty="0">
              <a:solidFill>
                <a:srgbClr val="123D60"/>
              </a:solidFill>
              <a:latin typeface="Barlow Semi Condensed"/>
              <a:ea typeface="Barlow Semi Condensed"/>
              <a:cs typeface="Barlow Semi Condensed"/>
              <a:sym typeface="Barlow Semi Condensed"/>
            </a:endParaRPr>
          </a:p>
          <a:p>
            <a:pPr marL="0" marR="0" lvl="0" indent="0" algn="l" rtl="0">
              <a:lnSpc>
                <a:spcPct val="100000"/>
              </a:lnSpc>
              <a:spcBef>
                <a:spcPts val="0"/>
              </a:spcBef>
              <a:spcAft>
                <a:spcPts val="0"/>
              </a:spcAft>
              <a:buClr>
                <a:schemeClr val="dk1"/>
              </a:buClr>
              <a:buSzPts val="1100"/>
              <a:buFont typeface="Arial"/>
              <a:buNone/>
            </a:pPr>
            <a:endParaRPr sz="900" dirty="0">
              <a:solidFill>
                <a:srgbClr val="123D60"/>
              </a:solidFill>
              <a:latin typeface="Barlow Semi Condensed"/>
              <a:ea typeface="Barlow Semi Condensed"/>
              <a:cs typeface="Barlow Semi Condensed"/>
              <a:sym typeface="Barlow Semi Condensed"/>
            </a:endParaRPr>
          </a:p>
          <a:p>
            <a:pPr marL="0" marR="0" lvl="0" indent="0" algn="l" rtl="0">
              <a:lnSpc>
                <a:spcPct val="100000"/>
              </a:lnSpc>
              <a:spcBef>
                <a:spcPts val="0"/>
              </a:spcBef>
              <a:spcAft>
                <a:spcPts val="0"/>
              </a:spcAft>
              <a:buNone/>
            </a:pPr>
            <a:endParaRPr sz="900" dirty="0">
              <a:solidFill>
                <a:srgbClr val="123D60"/>
              </a:solidFill>
              <a:latin typeface="Barlow Semi Condensed"/>
              <a:ea typeface="Barlow Semi Condensed"/>
              <a:cs typeface="Barlow Semi Condensed"/>
              <a:sym typeface="Barlow Semi Condensed"/>
            </a:endParaRPr>
          </a:p>
        </p:txBody>
      </p:sp>
      <p:pic>
        <p:nvPicPr>
          <p:cNvPr id="291" name="Google Shape;291;p26"/>
          <p:cNvPicPr preferRelativeResize="0"/>
          <p:nvPr/>
        </p:nvPicPr>
        <p:blipFill>
          <a:blip r:embed="rId3">
            <a:alphaModFix/>
          </a:blip>
          <a:stretch>
            <a:fillRect/>
          </a:stretch>
        </p:blipFill>
        <p:spPr>
          <a:xfrm>
            <a:off x="5181773" y="1867000"/>
            <a:ext cx="1416652" cy="745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ECDD"/>
        </a:solidFill>
        <a:effectLst/>
      </p:bgPr>
    </p:bg>
    <p:spTree>
      <p:nvGrpSpPr>
        <p:cNvPr id="1" name="Shape 295"/>
        <p:cNvGrpSpPr/>
        <p:nvPr/>
      </p:nvGrpSpPr>
      <p:grpSpPr>
        <a:xfrm>
          <a:off x="0" y="0"/>
          <a:ext cx="0" cy="0"/>
          <a:chOff x="0" y="0"/>
          <a:chExt cx="0" cy="0"/>
        </a:xfrm>
      </p:grpSpPr>
      <p:sp>
        <p:nvSpPr>
          <p:cNvPr id="296" name="Google Shape;296;p27"/>
          <p:cNvSpPr txBox="1">
            <a:spLocks noGrp="1"/>
          </p:cNvSpPr>
          <p:nvPr>
            <p:ph type="ctrTitle" idx="13"/>
          </p:nvPr>
        </p:nvSpPr>
        <p:spPr>
          <a:xfrm>
            <a:off x="4747469" y="3669921"/>
            <a:ext cx="2251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international de professionnels</a:t>
            </a:r>
            <a:endParaRPr/>
          </a:p>
        </p:txBody>
      </p:sp>
      <p:sp>
        <p:nvSpPr>
          <p:cNvPr id="297" name="Google Shape;297;p27"/>
          <p:cNvSpPr txBox="1">
            <a:spLocks noGrp="1"/>
          </p:cNvSpPr>
          <p:nvPr>
            <p:ph type="subTitle" idx="14"/>
          </p:nvPr>
        </p:nvSpPr>
        <p:spPr>
          <a:xfrm>
            <a:off x="4747475" y="4083075"/>
            <a:ext cx="22518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a:t>Pour rapprocher étudiants et marché de l’emploi et démarrer de nouveaux projets</a:t>
            </a:r>
            <a:endParaRPr/>
          </a:p>
          <a:p>
            <a:pPr marL="0" lvl="0" indent="0" algn="ctr" rtl="0">
              <a:spcBef>
                <a:spcPts val="0"/>
              </a:spcBef>
              <a:spcAft>
                <a:spcPts val="0"/>
              </a:spcAft>
              <a:buNone/>
            </a:pPr>
            <a:endParaRPr/>
          </a:p>
        </p:txBody>
      </p:sp>
      <p:sp>
        <p:nvSpPr>
          <p:cNvPr id="298" name="Google Shape;298;p27"/>
          <p:cNvSpPr txBox="1">
            <a:spLocks noGrp="1"/>
          </p:cNvSpPr>
          <p:nvPr>
            <p:ph type="title" idx="15"/>
          </p:nvPr>
        </p:nvSpPr>
        <p:spPr>
          <a:xfrm>
            <a:off x="4795625" y="3323825"/>
            <a:ext cx="2155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RESEAU</a:t>
            </a:r>
            <a:endParaRPr/>
          </a:p>
        </p:txBody>
      </p:sp>
      <p:sp>
        <p:nvSpPr>
          <p:cNvPr id="299" name="Google Shape;299;p27"/>
          <p:cNvSpPr txBox="1">
            <a:spLocks noGrp="1"/>
          </p:cNvSpPr>
          <p:nvPr>
            <p:ph type="ctrTitle" idx="3"/>
          </p:nvPr>
        </p:nvSpPr>
        <p:spPr>
          <a:xfrm>
            <a:off x="4747469" y="2094021"/>
            <a:ext cx="2251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organisations d’accueil</a:t>
            </a:r>
            <a:endParaRPr/>
          </a:p>
        </p:txBody>
      </p:sp>
      <p:sp>
        <p:nvSpPr>
          <p:cNvPr id="300" name="Google Shape;300;p27"/>
          <p:cNvSpPr txBox="1">
            <a:spLocks noGrp="1"/>
          </p:cNvSpPr>
          <p:nvPr>
            <p:ph type="subTitle" idx="4"/>
          </p:nvPr>
        </p:nvSpPr>
        <p:spPr>
          <a:xfrm>
            <a:off x="4795625" y="2507175"/>
            <a:ext cx="2155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dirty="0"/>
              <a:t>Organisations qualifiées dans les fonds et projets européens</a:t>
            </a:r>
            <a:endParaRPr dirty="0"/>
          </a:p>
          <a:p>
            <a:pPr marL="0" lvl="0" indent="0" algn="ctr" rtl="0">
              <a:spcBef>
                <a:spcPts val="0"/>
              </a:spcBef>
              <a:spcAft>
                <a:spcPts val="0"/>
              </a:spcAft>
              <a:buClr>
                <a:schemeClr val="dk1"/>
              </a:buClr>
              <a:buSzPts val="1100"/>
              <a:buFont typeface="Arial"/>
              <a:buNone/>
            </a:pPr>
            <a:r>
              <a:rPr lang="fr" dirty="0"/>
              <a:t>(tout secteur confondu)</a:t>
            </a:r>
            <a:endParaRPr dirty="0"/>
          </a:p>
          <a:p>
            <a:pPr marL="0" lvl="0" indent="0" algn="ctr" rtl="0">
              <a:spcBef>
                <a:spcPts val="0"/>
              </a:spcBef>
              <a:spcAft>
                <a:spcPts val="0"/>
              </a:spcAft>
              <a:buNone/>
            </a:pPr>
            <a:endParaRPr dirty="0"/>
          </a:p>
        </p:txBody>
      </p:sp>
      <p:sp>
        <p:nvSpPr>
          <p:cNvPr id="301" name="Google Shape;301;p27"/>
          <p:cNvSpPr txBox="1">
            <a:spLocks noGrp="1"/>
          </p:cNvSpPr>
          <p:nvPr>
            <p:ph type="title" idx="5"/>
          </p:nvPr>
        </p:nvSpPr>
        <p:spPr>
          <a:xfrm>
            <a:off x="4996469" y="1744533"/>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+500</a:t>
            </a:r>
            <a:endParaRPr/>
          </a:p>
        </p:txBody>
      </p:sp>
      <p:sp>
        <p:nvSpPr>
          <p:cNvPr id="302" name="Google Shape;302;p27"/>
          <p:cNvSpPr txBox="1">
            <a:spLocks noGrp="1"/>
          </p:cNvSpPr>
          <p:nvPr>
            <p:ph type="ctrTitle"/>
          </p:nvPr>
        </p:nvSpPr>
        <p:spPr>
          <a:xfrm>
            <a:off x="2145296" y="2097421"/>
            <a:ext cx="2251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de stage Erasmus+</a:t>
            </a:r>
            <a:endParaRPr/>
          </a:p>
        </p:txBody>
      </p:sp>
      <p:sp>
        <p:nvSpPr>
          <p:cNvPr id="303" name="Google Shape;303;p27"/>
          <p:cNvSpPr txBox="1">
            <a:spLocks noGrp="1"/>
          </p:cNvSpPr>
          <p:nvPr>
            <p:ph type="subTitle" idx="1"/>
          </p:nvPr>
        </p:nvSpPr>
        <p:spPr>
          <a:xfrm>
            <a:off x="2165850" y="2507175"/>
            <a:ext cx="22107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a:t>Montant attractif (plus important que la plupart des bourses Erasmus+)</a:t>
            </a:r>
            <a:endParaRPr/>
          </a:p>
          <a:p>
            <a:pPr marL="0" lvl="0" indent="0" algn="ctr" rtl="0">
              <a:spcBef>
                <a:spcPts val="0"/>
              </a:spcBef>
              <a:spcAft>
                <a:spcPts val="0"/>
              </a:spcAft>
              <a:buNone/>
            </a:pPr>
            <a:endParaRPr/>
          </a:p>
        </p:txBody>
      </p:sp>
      <p:sp>
        <p:nvSpPr>
          <p:cNvPr id="304" name="Google Shape;304;p27"/>
          <p:cNvSpPr txBox="1">
            <a:spLocks noGrp="1"/>
          </p:cNvSpPr>
          <p:nvPr>
            <p:ph type="title" idx="2"/>
          </p:nvPr>
        </p:nvSpPr>
        <p:spPr>
          <a:xfrm>
            <a:off x="2123400" y="1744525"/>
            <a:ext cx="2295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BOURSES</a:t>
            </a:r>
            <a:endParaRPr/>
          </a:p>
        </p:txBody>
      </p:sp>
      <p:sp>
        <p:nvSpPr>
          <p:cNvPr id="305" name="Google Shape;305;p27"/>
          <p:cNvSpPr txBox="1">
            <a:spLocks noGrp="1"/>
          </p:cNvSpPr>
          <p:nvPr>
            <p:ph type="ctrTitle" idx="7"/>
          </p:nvPr>
        </p:nvSpPr>
        <p:spPr>
          <a:xfrm>
            <a:off x="2145296" y="3673321"/>
            <a:ext cx="2251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stages organisés depuis 2015</a:t>
            </a:r>
            <a:endParaRPr/>
          </a:p>
        </p:txBody>
      </p:sp>
      <p:sp>
        <p:nvSpPr>
          <p:cNvPr id="306" name="Google Shape;306;p27"/>
          <p:cNvSpPr txBox="1">
            <a:spLocks noGrp="1"/>
          </p:cNvSpPr>
          <p:nvPr>
            <p:ph type="subTitle" idx="8"/>
          </p:nvPr>
        </p:nvSpPr>
        <p:spPr>
          <a:xfrm>
            <a:off x="2068950" y="4088375"/>
            <a:ext cx="23736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dirty="0"/>
              <a:t>Pour des étudiants de 45 universités européennes dans 4 pays de l’UE</a:t>
            </a:r>
            <a:endParaRPr dirty="0"/>
          </a:p>
          <a:p>
            <a:pPr marL="0" lvl="0" indent="0" algn="ctr" rtl="0">
              <a:spcBef>
                <a:spcPts val="0"/>
              </a:spcBef>
              <a:spcAft>
                <a:spcPts val="0"/>
              </a:spcAft>
              <a:buClr>
                <a:schemeClr val="dk1"/>
              </a:buClr>
              <a:buSzPts val="1100"/>
              <a:buFont typeface="Arial"/>
              <a:buNone/>
            </a:pPr>
            <a:r>
              <a:rPr lang="fr" dirty="0"/>
              <a:t>(Italie, Espagne,, Portugal et France)</a:t>
            </a:r>
            <a:endParaRPr dirty="0"/>
          </a:p>
        </p:txBody>
      </p:sp>
      <p:sp>
        <p:nvSpPr>
          <p:cNvPr id="307" name="Google Shape;307;p27"/>
          <p:cNvSpPr txBox="1">
            <a:spLocks noGrp="1"/>
          </p:cNvSpPr>
          <p:nvPr>
            <p:ph type="title" idx="9"/>
          </p:nvPr>
        </p:nvSpPr>
        <p:spPr>
          <a:xfrm>
            <a:off x="2394296" y="3323832"/>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t>+3000</a:t>
            </a:r>
            <a:endParaRPr dirty="0"/>
          </a:p>
        </p:txBody>
      </p:sp>
      <p:sp>
        <p:nvSpPr>
          <p:cNvPr id="308" name="Google Shape;308;p27"/>
          <p:cNvSpPr txBox="1">
            <a:spLocks noGrp="1"/>
          </p:cNvSpPr>
          <p:nvPr>
            <p:ph type="ctrTitle" idx="6"/>
          </p:nvPr>
        </p:nvSpPr>
        <p:spPr>
          <a:xfrm>
            <a:off x="2147850" y="600200"/>
            <a:ext cx="48483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EU4EU en bref...</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8"/>
          <p:cNvSpPr txBox="1">
            <a:spLocks noGrp="1"/>
          </p:cNvSpPr>
          <p:nvPr>
            <p:ph type="ctrTitle" idx="4294967295"/>
          </p:nvPr>
        </p:nvSpPr>
        <p:spPr>
          <a:xfrm>
            <a:off x="438150" y="1324500"/>
            <a:ext cx="4543500" cy="5604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400"/>
              <a:t>Des organismes d'accueil partout en Europe</a:t>
            </a:r>
            <a:endParaRPr sz="1400"/>
          </a:p>
          <a:p>
            <a:pPr marL="0" lvl="0" indent="0" algn="ctr" rtl="0">
              <a:spcBef>
                <a:spcPts val="0"/>
              </a:spcBef>
              <a:spcAft>
                <a:spcPts val="0"/>
              </a:spcAft>
              <a:buNone/>
            </a:pPr>
            <a:r>
              <a:rPr lang="fr" sz="1400"/>
              <a:t>(près de 500 entreprises enregistrées)</a:t>
            </a:r>
            <a:endParaRPr sz="1400"/>
          </a:p>
        </p:txBody>
      </p:sp>
      <p:sp>
        <p:nvSpPr>
          <p:cNvPr id="314" name="Google Shape;314;p28"/>
          <p:cNvSpPr/>
          <p:nvPr/>
        </p:nvSpPr>
        <p:spPr>
          <a:xfrm>
            <a:off x="4751869" y="1829800"/>
            <a:ext cx="1991100" cy="87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txBox="1">
            <a:spLocks noGrp="1"/>
          </p:cNvSpPr>
          <p:nvPr>
            <p:ph type="ctrTitle" idx="4294967295"/>
          </p:nvPr>
        </p:nvSpPr>
        <p:spPr>
          <a:xfrm>
            <a:off x="5010209" y="1992900"/>
            <a:ext cx="1476000" cy="3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solidFill>
                  <a:srgbClr val="F46C68"/>
                </a:solidFill>
              </a:rPr>
              <a:t>500 €</a:t>
            </a:r>
            <a:endParaRPr sz="2800" dirty="0">
              <a:solidFill>
                <a:srgbClr val="F46C68"/>
              </a:solidFill>
            </a:endParaRPr>
          </a:p>
        </p:txBody>
      </p:sp>
      <p:sp>
        <p:nvSpPr>
          <p:cNvPr id="316" name="Google Shape;316;p28"/>
          <p:cNvSpPr txBox="1">
            <a:spLocks noGrp="1"/>
          </p:cNvSpPr>
          <p:nvPr>
            <p:ph type="ctrTitle" idx="4294967295"/>
          </p:nvPr>
        </p:nvSpPr>
        <p:spPr>
          <a:xfrm>
            <a:off x="4756850" y="1324500"/>
            <a:ext cx="3682500" cy="4734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400" dirty="0"/>
              <a:t>Des bourses attractives</a:t>
            </a:r>
            <a:endParaRPr sz="1400" dirty="0"/>
          </a:p>
        </p:txBody>
      </p:sp>
      <p:sp>
        <p:nvSpPr>
          <p:cNvPr id="317" name="Google Shape;317;p28"/>
          <p:cNvSpPr txBox="1">
            <a:spLocks noGrp="1"/>
          </p:cNvSpPr>
          <p:nvPr>
            <p:ph type="ctrTitle"/>
          </p:nvPr>
        </p:nvSpPr>
        <p:spPr>
          <a:xfrm>
            <a:off x="314325" y="125025"/>
            <a:ext cx="85821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Obtenez une bourse de stage et partez dans un pays membres du programme Erasmus+</a:t>
            </a:r>
            <a:endParaRPr/>
          </a:p>
        </p:txBody>
      </p:sp>
      <p:grpSp>
        <p:nvGrpSpPr>
          <p:cNvPr id="318" name="Google Shape;318;p28"/>
          <p:cNvGrpSpPr/>
          <p:nvPr/>
        </p:nvGrpSpPr>
        <p:grpSpPr>
          <a:xfrm>
            <a:off x="3105025" y="4400706"/>
            <a:ext cx="391145" cy="401610"/>
            <a:chOff x="3960625" y="2587825"/>
            <a:chExt cx="94050" cy="104125"/>
          </a:xfrm>
        </p:grpSpPr>
        <p:sp>
          <p:nvSpPr>
            <p:cNvPr id="319" name="Google Shape;319;p28"/>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FFFFFF"/>
            </a:solidFill>
            <a:ln>
              <a:noFill/>
            </a:ln>
          </p:spPr>
        </p:sp>
        <p:sp>
          <p:nvSpPr>
            <p:cNvPr id="320" name="Google Shape;320;p28"/>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28"/>
          <p:cNvGrpSpPr/>
          <p:nvPr/>
        </p:nvGrpSpPr>
        <p:grpSpPr>
          <a:xfrm>
            <a:off x="2292896" y="4065436"/>
            <a:ext cx="721985" cy="724827"/>
            <a:chOff x="3765350" y="2500900"/>
            <a:chExt cx="173600" cy="187925"/>
          </a:xfrm>
        </p:grpSpPr>
        <p:sp>
          <p:nvSpPr>
            <p:cNvPr id="322" name="Google Shape;322;p28"/>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FFFFFF"/>
            </a:solidFill>
            <a:ln>
              <a:noFill/>
            </a:ln>
          </p:spPr>
        </p:sp>
        <p:sp>
          <p:nvSpPr>
            <p:cNvPr id="323" name="Google Shape;323;p28"/>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28"/>
          <p:cNvGrpSpPr/>
          <p:nvPr/>
        </p:nvGrpSpPr>
        <p:grpSpPr>
          <a:xfrm>
            <a:off x="2231032" y="3991960"/>
            <a:ext cx="354026" cy="199793"/>
            <a:chOff x="3750475" y="2481850"/>
            <a:chExt cx="85125" cy="51800"/>
          </a:xfrm>
        </p:grpSpPr>
        <p:sp>
          <p:nvSpPr>
            <p:cNvPr id="329" name="Google Shape;329;p28"/>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8"/>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FFFFFF"/>
            </a:solidFill>
            <a:ln>
              <a:noFill/>
            </a:ln>
          </p:spPr>
        </p:sp>
      </p:grpSp>
      <p:grpSp>
        <p:nvGrpSpPr>
          <p:cNvPr id="331" name="Google Shape;331;p28"/>
          <p:cNvGrpSpPr/>
          <p:nvPr/>
        </p:nvGrpSpPr>
        <p:grpSpPr>
          <a:xfrm>
            <a:off x="1445255" y="4391545"/>
            <a:ext cx="255934" cy="382015"/>
            <a:chOff x="3561536" y="2585450"/>
            <a:chExt cx="61539" cy="99045"/>
          </a:xfrm>
        </p:grpSpPr>
        <p:sp>
          <p:nvSpPr>
            <p:cNvPr id="332" name="Google Shape;332;p28"/>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8"/>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FFFFFF"/>
            </a:solidFill>
            <a:ln>
              <a:noFill/>
            </a:ln>
          </p:spPr>
        </p:sp>
      </p:grpSp>
      <p:grpSp>
        <p:nvGrpSpPr>
          <p:cNvPr id="334" name="Google Shape;334;p28"/>
          <p:cNvGrpSpPr/>
          <p:nvPr/>
        </p:nvGrpSpPr>
        <p:grpSpPr>
          <a:xfrm>
            <a:off x="2879197" y="2073681"/>
            <a:ext cx="649100" cy="1013716"/>
            <a:chOff x="3906325" y="1984500"/>
            <a:chExt cx="156075" cy="262825"/>
          </a:xfrm>
        </p:grpSpPr>
        <p:sp>
          <p:nvSpPr>
            <p:cNvPr id="335" name="Google Shape;335;p28"/>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FFFFFF"/>
            </a:solidFill>
            <a:ln>
              <a:noFill/>
            </a:ln>
          </p:spPr>
        </p:sp>
        <p:sp>
          <p:nvSpPr>
            <p:cNvPr id="336" name="Google Shape;336;p28"/>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337;p28"/>
          <p:cNvSpPr/>
          <p:nvPr/>
        </p:nvSpPr>
        <p:spPr>
          <a:xfrm>
            <a:off x="2383471" y="3266971"/>
            <a:ext cx="230715" cy="262372"/>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8"/>
          <p:cNvSpPr/>
          <p:nvPr/>
        </p:nvSpPr>
        <p:spPr>
          <a:xfrm>
            <a:off x="2200796" y="1971675"/>
            <a:ext cx="1207433" cy="1301448"/>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8"/>
          <p:cNvSpPr/>
          <p:nvPr/>
        </p:nvSpPr>
        <p:spPr>
          <a:xfrm>
            <a:off x="2533603" y="2217852"/>
            <a:ext cx="598362" cy="1253043"/>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8"/>
          <p:cNvSpPr/>
          <p:nvPr/>
        </p:nvSpPr>
        <p:spPr>
          <a:xfrm>
            <a:off x="3168859" y="3101600"/>
            <a:ext cx="239345" cy="201818"/>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8"/>
          <p:cNvSpPr/>
          <p:nvPr/>
        </p:nvSpPr>
        <p:spPr>
          <a:xfrm>
            <a:off x="3057923" y="3246818"/>
            <a:ext cx="380747" cy="191789"/>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3070919" y="3377958"/>
            <a:ext cx="296010" cy="201818"/>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3212318" y="3392133"/>
            <a:ext cx="502707" cy="361208"/>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2866411" y="3979176"/>
            <a:ext cx="346020" cy="207892"/>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2894690" y="3918717"/>
            <a:ext cx="298193" cy="12111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3051373" y="4392846"/>
            <a:ext cx="113226" cy="201818"/>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2996997" y="4318212"/>
            <a:ext cx="108859" cy="12718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2833868" y="4211275"/>
            <a:ext cx="226348" cy="183690"/>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2709832" y="4104338"/>
            <a:ext cx="176337" cy="102982"/>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2483594" y="3948898"/>
            <a:ext cx="415578" cy="185715"/>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a:off x="2718566" y="3505048"/>
            <a:ext cx="550430" cy="429863"/>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a:off x="2609709" y="3801655"/>
            <a:ext cx="439596" cy="177615"/>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a:off x="2268168" y="3507073"/>
            <a:ext cx="500524" cy="554926"/>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a:off x="2135503" y="3628184"/>
            <a:ext cx="215431" cy="181665"/>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a:off x="2115956" y="3777452"/>
            <a:ext cx="169787" cy="135284"/>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2263905" y="3868286"/>
            <a:ext cx="41381" cy="54480"/>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1406778" y="3470816"/>
            <a:ext cx="241528" cy="296603"/>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771522" y="2476082"/>
            <a:ext cx="528700" cy="298725"/>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a:off x="1548224" y="3484797"/>
            <a:ext cx="132773" cy="96907"/>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3421194" y="3963073"/>
            <a:ext cx="206801" cy="213967"/>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3090570" y="3999426"/>
            <a:ext cx="530884" cy="314828"/>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3223235" y="4275784"/>
            <a:ext cx="348204" cy="203842"/>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28"/>
          <p:cNvGrpSpPr/>
          <p:nvPr/>
        </p:nvGrpSpPr>
        <p:grpSpPr>
          <a:xfrm>
            <a:off x="2714608" y="4140455"/>
            <a:ext cx="326370" cy="234120"/>
            <a:chOff x="3866750" y="2520350"/>
            <a:chExt cx="78475" cy="60700"/>
          </a:xfrm>
        </p:grpSpPr>
        <p:sp>
          <p:nvSpPr>
            <p:cNvPr id="364" name="Google Shape;364;p28"/>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28"/>
          <p:cNvSpPr/>
          <p:nvPr/>
        </p:nvSpPr>
        <p:spPr>
          <a:xfrm>
            <a:off x="2435664" y="4362568"/>
            <a:ext cx="61032" cy="113107"/>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8"/>
          <p:cNvSpPr/>
          <p:nvPr/>
        </p:nvSpPr>
        <p:spPr>
          <a:xfrm>
            <a:off x="1469784" y="4312137"/>
            <a:ext cx="668023" cy="518574"/>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8"/>
          <p:cNvSpPr/>
          <p:nvPr/>
        </p:nvSpPr>
        <p:spPr>
          <a:xfrm>
            <a:off x="3440740" y="4419074"/>
            <a:ext cx="165420" cy="135284"/>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a:off x="3834474" y="4850774"/>
            <a:ext cx="135060" cy="70776"/>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8"/>
          <p:cNvSpPr/>
          <p:nvPr/>
        </p:nvSpPr>
        <p:spPr>
          <a:xfrm>
            <a:off x="3131846" y="4408949"/>
            <a:ext cx="145873" cy="115131"/>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p:nvPr/>
        </p:nvSpPr>
        <p:spPr>
          <a:xfrm>
            <a:off x="3012176" y="4150719"/>
            <a:ext cx="243816" cy="296700"/>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1646060" y="3218470"/>
            <a:ext cx="422128" cy="676036"/>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8"/>
          <p:cNvGrpSpPr/>
          <p:nvPr/>
        </p:nvGrpSpPr>
        <p:grpSpPr>
          <a:xfrm>
            <a:off x="1718240" y="3801424"/>
            <a:ext cx="715747" cy="652122"/>
            <a:chOff x="3627175" y="2432450"/>
            <a:chExt cx="172100" cy="169075"/>
          </a:xfrm>
        </p:grpSpPr>
        <p:sp>
          <p:nvSpPr>
            <p:cNvPr id="376" name="Google Shape;376;p28"/>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8"/>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FFFFFF"/>
            </a:solidFill>
            <a:ln>
              <a:noFill/>
            </a:ln>
          </p:spPr>
        </p:sp>
        <p:sp>
          <p:nvSpPr>
            <p:cNvPr id="378" name="Google Shape;378;p28"/>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rgbClr val="FFFFFF"/>
            </a:solidFill>
            <a:ln>
              <a:noFill/>
            </a:ln>
          </p:spPr>
        </p:sp>
      </p:grpSp>
      <p:sp>
        <p:nvSpPr>
          <p:cNvPr id="379" name="Google Shape;379;p28"/>
          <p:cNvSpPr/>
          <p:nvPr/>
        </p:nvSpPr>
        <p:spPr>
          <a:xfrm>
            <a:off x="4749325" y="2822775"/>
            <a:ext cx="1991100" cy="87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8"/>
          <p:cNvSpPr txBox="1">
            <a:spLocks noGrp="1"/>
          </p:cNvSpPr>
          <p:nvPr>
            <p:ph type="ctrTitle" idx="4294967295"/>
          </p:nvPr>
        </p:nvSpPr>
        <p:spPr>
          <a:xfrm>
            <a:off x="5007665" y="2985875"/>
            <a:ext cx="1476000" cy="3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solidFill>
                  <a:srgbClr val="F46C68"/>
                </a:solidFill>
              </a:rPr>
              <a:t>450 €</a:t>
            </a:r>
            <a:endParaRPr sz="2800" dirty="0">
              <a:solidFill>
                <a:srgbClr val="F46C68"/>
              </a:solidFill>
            </a:endParaRPr>
          </a:p>
        </p:txBody>
      </p:sp>
      <p:sp>
        <p:nvSpPr>
          <p:cNvPr id="381" name="Google Shape;381;p28"/>
          <p:cNvSpPr txBox="1"/>
          <p:nvPr/>
        </p:nvSpPr>
        <p:spPr>
          <a:xfrm>
            <a:off x="4793381" y="3376479"/>
            <a:ext cx="1904400" cy="212700"/>
          </a:xfrm>
          <a:prstGeom prst="rect">
            <a:avLst/>
          </a:prstGeom>
          <a:noFill/>
          <a:ln>
            <a:noFill/>
          </a:ln>
        </p:spPr>
        <p:txBody>
          <a:bodyPr spcFirstLastPara="1" wrap="square" lIns="0" tIns="6350" rIns="0" bIns="0" anchor="b" anchorCtr="0">
            <a:noAutofit/>
          </a:bodyPr>
          <a:lstStyle/>
          <a:p>
            <a:pPr marL="0" marR="0" lvl="0" indent="0" algn="ctr" rtl="0">
              <a:lnSpc>
                <a:spcPct val="100000"/>
              </a:lnSpc>
              <a:spcBef>
                <a:spcPts val="0"/>
              </a:spcBef>
              <a:spcAft>
                <a:spcPts val="0"/>
              </a:spcAft>
              <a:buNone/>
            </a:pPr>
            <a:r>
              <a:rPr lang="fr" sz="1200">
                <a:solidFill>
                  <a:srgbClr val="123D60"/>
                </a:solidFill>
                <a:latin typeface="Barlow Semi Condensed"/>
                <a:ea typeface="Barlow Semi Condensed"/>
                <a:cs typeface="Barlow Semi Condensed"/>
                <a:sym typeface="Barlow Semi Condensed"/>
              </a:rPr>
              <a:t>PAR MOIS</a:t>
            </a:r>
            <a:endParaRPr sz="1200">
              <a:solidFill>
                <a:srgbClr val="123D60"/>
              </a:solidFill>
              <a:latin typeface="Barlow Semi Condensed"/>
              <a:ea typeface="Barlow Semi Condensed"/>
              <a:cs typeface="Barlow Semi Condensed"/>
              <a:sym typeface="Barlow Semi Condensed"/>
            </a:endParaRPr>
          </a:p>
        </p:txBody>
      </p:sp>
      <p:sp>
        <p:nvSpPr>
          <p:cNvPr id="382" name="Google Shape;382;p28"/>
          <p:cNvSpPr/>
          <p:nvPr/>
        </p:nvSpPr>
        <p:spPr>
          <a:xfrm>
            <a:off x="4752657" y="3815750"/>
            <a:ext cx="1991100" cy="87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txBox="1">
            <a:spLocks noGrp="1"/>
          </p:cNvSpPr>
          <p:nvPr>
            <p:ph type="ctrTitle" idx="4294967295"/>
          </p:nvPr>
        </p:nvSpPr>
        <p:spPr>
          <a:xfrm>
            <a:off x="5010996" y="3978850"/>
            <a:ext cx="1476000" cy="3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solidFill>
                  <a:srgbClr val="F46C68"/>
                </a:solidFill>
              </a:rPr>
              <a:t>400 €</a:t>
            </a:r>
            <a:endParaRPr sz="2800" dirty="0">
              <a:solidFill>
                <a:srgbClr val="F46C68"/>
              </a:solidFill>
            </a:endParaRPr>
          </a:p>
        </p:txBody>
      </p:sp>
      <p:sp>
        <p:nvSpPr>
          <p:cNvPr id="384" name="Google Shape;384;p28"/>
          <p:cNvSpPr txBox="1"/>
          <p:nvPr/>
        </p:nvSpPr>
        <p:spPr>
          <a:xfrm>
            <a:off x="4796713" y="4369454"/>
            <a:ext cx="1904400" cy="212700"/>
          </a:xfrm>
          <a:prstGeom prst="rect">
            <a:avLst/>
          </a:prstGeom>
          <a:noFill/>
          <a:ln>
            <a:noFill/>
          </a:ln>
        </p:spPr>
        <p:txBody>
          <a:bodyPr spcFirstLastPara="1" wrap="square" lIns="0" tIns="6350" rIns="0" bIns="0" anchor="b" anchorCtr="0">
            <a:noAutofit/>
          </a:bodyPr>
          <a:lstStyle/>
          <a:p>
            <a:pPr marL="0" marR="0" lvl="0" indent="0" algn="ctr" rtl="0">
              <a:lnSpc>
                <a:spcPct val="100000"/>
              </a:lnSpc>
              <a:spcBef>
                <a:spcPts val="0"/>
              </a:spcBef>
              <a:spcAft>
                <a:spcPts val="0"/>
              </a:spcAft>
              <a:buNone/>
            </a:pPr>
            <a:r>
              <a:rPr lang="fr" sz="1200">
                <a:solidFill>
                  <a:srgbClr val="123D60"/>
                </a:solidFill>
                <a:latin typeface="Barlow Semi Condensed"/>
                <a:ea typeface="Barlow Semi Condensed"/>
                <a:cs typeface="Barlow Semi Condensed"/>
                <a:sym typeface="Barlow Semi Condensed"/>
              </a:rPr>
              <a:t>PAR MOIS</a:t>
            </a:r>
            <a:endParaRPr sz="1200">
              <a:solidFill>
                <a:srgbClr val="123D60"/>
              </a:solidFill>
              <a:latin typeface="Barlow Semi Condensed"/>
              <a:ea typeface="Barlow Semi Condensed"/>
              <a:cs typeface="Barlow Semi Condensed"/>
              <a:sym typeface="Barlow Semi Condensed"/>
            </a:endParaRPr>
          </a:p>
        </p:txBody>
      </p:sp>
      <p:sp>
        <p:nvSpPr>
          <p:cNvPr id="385" name="Google Shape;385;p28"/>
          <p:cNvSpPr txBox="1"/>
          <p:nvPr/>
        </p:nvSpPr>
        <p:spPr>
          <a:xfrm>
            <a:off x="4792599" y="2366550"/>
            <a:ext cx="1904400" cy="212700"/>
          </a:xfrm>
          <a:prstGeom prst="rect">
            <a:avLst/>
          </a:prstGeom>
          <a:noFill/>
          <a:ln>
            <a:noFill/>
          </a:ln>
        </p:spPr>
        <p:txBody>
          <a:bodyPr spcFirstLastPara="1" wrap="square" lIns="0" tIns="6350" rIns="0" bIns="0" anchor="b" anchorCtr="0">
            <a:noAutofit/>
          </a:bodyPr>
          <a:lstStyle/>
          <a:p>
            <a:pPr marL="0" marR="0" lvl="0" indent="0" algn="ctr" rtl="0">
              <a:lnSpc>
                <a:spcPct val="100000"/>
              </a:lnSpc>
              <a:spcBef>
                <a:spcPts val="0"/>
              </a:spcBef>
              <a:spcAft>
                <a:spcPts val="0"/>
              </a:spcAft>
              <a:buNone/>
            </a:pPr>
            <a:r>
              <a:rPr lang="fr" sz="1200">
                <a:solidFill>
                  <a:srgbClr val="123D60"/>
                </a:solidFill>
                <a:latin typeface="Barlow Semi Condensed"/>
                <a:ea typeface="Barlow Semi Condensed"/>
                <a:cs typeface="Barlow Semi Condensed"/>
                <a:sym typeface="Barlow Semi Condensed"/>
              </a:rPr>
              <a:t>PAR MOIS</a:t>
            </a:r>
            <a:endParaRPr sz="1200">
              <a:solidFill>
                <a:srgbClr val="123D60"/>
              </a:solidFill>
              <a:latin typeface="Barlow Semi Condensed"/>
              <a:ea typeface="Barlow Semi Condensed"/>
              <a:cs typeface="Barlow Semi Condensed"/>
              <a:sym typeface="Barlow Semi Condensed"/>
            </a:endParaRPr>
          </a:p>
        </p:txBody>
      </p:sp>
      <p:sp>
        <p:nvSpPr>
          <p:cNvPr id="386" name="Google Shape;386;p28"/>
          <p:cNvSpPr/>
          <p:nvPr/>
        </p:nvSpPr>
        <p:spPr>
          <a:xfrm>
            <a:off x="6806461" y="1822575"/>
            <a:ext cx="1632000" cy="87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6806450" y="2824575"/>
            <a:ext cx="1632000" cy="87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6806456" y="3826563"/>
            <a:ext cx="1632000" cy="87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txBox="1">
            <a:spLocks noGrp="1"/>
          </p:cNvSpPr>
          <p:nvPr>
            <p:ph type="ctrTitle" idx="4294967295"/>
          </p:nvPr>
        </p:nvSpPr>
        <p:spPr>
          <a:xfrm>
            <a:off x="6807350" y="1898775"/>
            <a:ext cx="1632000" cy="26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1200">
                <a:solidFill>
                  <a:srgbClr val="F46C68"/>
                </a:solidFill>
              </a:rPr>
              <a:t>PAYS DU GROUPE 1</a:t>
            </a:r>
            <a:endParaRPr sz="1200">
              <a:solidFill>
                <a:srgbClr val="F46C68"/>
              </a:solidFill>
            </a:endParaRPr>
          </a:p>
        </p:txBody>
      </p:sp>
      <p:sp>
        <p:nvSpPr>
          <p:cNvPr id="390" name="Google Shape;390;p28"/>
          <p:cNvSpPr txBox="1">
            <a:spLocks noGrp="1"/>
          </p:cNvSpPr>
          <p:nvPr>
            <p:ph type="ctrTitle" idx="4294967295"/>
          </p:nvPr>
        </p:nvSpPr>
        <p:spPr>
          <a:xfrm>
            <a:off x="6806450" y="2900775"/>
            <a:ext cx="1632000" cy="26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1200">
                <a:solidFill>
                  <a:srgbClr val="F46C68"/>
                </a:solidFill>
              </a:rPr>
              <a:t>PAYS DU GROUPE 2</a:t>
            </a:r>
            <a:endParaRPr sz="1200">
              <a:solidFill>
                <a:srgbClr val="F46C68"/>
              </a:solidFill>
            </a:endParaRPr>
          </a:p>
        </p:txBody>
      </p:sp>
      <p:sp>
        <p:nvSpPr>
          <p:cNvPr id="391" name="Google Shape;391;p28"/>
          <p:cNvSpPr txBox="1">
            <a:spLocks noGrp="1"/>
          </p:cNvSpPr>
          <p:nvPr>
            <p:ph type="ctrTitle" idx="4294967295"/>
          </p:nvPr>
        </p:nvSpPr>
        <p:spPr>
          <a:xfrm>
            <a:off x="6806450" y="3826575"/>
            <a:ext cx="1632000" cy="26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1200">
                <a:solidFill>
                  <a:srgbClr val="F46C68"/>
                </a:solidFill>
              </a:rPr>
              <a:t>PAYS DU GROUPE 3</a:t>
            </a:r>
            <a:endParaRPr sz="1200">
              <a:solidFill>
                <a:srgbClr val="F46C68"/>
              </a:solidFill>
            </a:endParaRPr>
          </a:p>
        </p:txBody>
      </p:sp>
      <p:sp>
        <p:nvSpPr>
          <p:cNvPr id="392" name="Google Shape;392;p28"/>
          <p:cNvSpPr txBox="1"/>
          <p:nvPr/>
        </p:nvSpPr>
        <p:spPr>
          <a:xfrm>
            <a:off x="6807350" y="2128875"/>
            <a:ext cx="1632000" cy="5709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sz="900">
                <a:solidFill>
                  <a:srgbClr val="123D60"/>
                </a:solidFill>
                <a:latin typeface="Barlow Semi Condensed"/>
                <a:ea typeface="Barlow Semi Condensed"/>
                <a:cs typeface="Barlow Semi Condensed"/>
                <a:sym typeface="Barlow Semi Condensed"/>
              </a:rPr>
              <a:t>Danemark,  Finlande,  Irlande,  Islande, Liechtenstein,  Luxembourg,  Norvège,  Suède</a:t>
            </a:r>
            <a:endParaRPr sz="900">
              <a:solidFill>
                <a:srgbClr val="123D60"/>
              </a:solidFill>
              <a:latin typeface="Barlow Semi Condensed"/>
              <a:ea typeface="Barlow Semi Condensed"/>
              <a:cs typeface="Barlow Semi Condensed"/>
              <a:sym typeface="Barlow Semi Condensed"/>
            </a:endParaRPr>
          </a:p>
        </p:txBody>
      </p:sp>
      <p:sp>
        <p:nvSpPr>
          <p:cNvPr id="393" name="Google Shape;393;p28"/>
          <p:cNvSpPr txBox="1"/>
          <p:nvPr/>
        </p:nvSpPr>
        <p:spPr>
          <a:xfrm>
            <a:off x="6807350" y="3105075"/>
            <a:ext cx="1632000" cy="5709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sz="900">
                <a:solidFill>
                  <a:srgbClr val="123D60"/>
                </a:solidFill>
                <a:latin typeface="Barlow Semi Condensed"/>
                <a:ea typeface="Barlow Semi Condensed"/>
                <a:cs typeface="Barlow Semi Condensed"/>
                <a:sym typeface="Barlow Semi Condensed"/>
              </a:rPr>
              <a:t>Allemagne,  Autriche,  Belgique,  Chypre, Espagne, Grèce, Italie, Malte, Pays-Bas, Portugal</a:t>
            </a:r>
            <a:endParaRPr sz="900">
              <a:solidFill>
                <a:srgbClr val="123D60"/>
              </a:solidFill>
              <a:latin typeface="Barlow Semi Condensed"/>
              <a:ea typeface="Barlow Semi Condensed"/>
              <a:cs typeface="Barlow Semi Condensed"/>
              <a:sym typeface="Barlow Semi Condensed"/>
            </a:endParaRPr>
          </a:p>
        </p:txBody>
      </p:sp>
      <p:sp>
        <p:nvSpPr>
          <p:cNvPr id="394" name="Google Shape;394;p28"/>
          <p:cNvSpPr txBox="1"/>
          <p:nvPr/>
        </p:nvSpPr>
        <p:spPr>
          <a:xfrm>
            <a:off x="6807350" y="3988550"/>
            <a:ext cx="1632000" cy="7248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sz="800" dirty="0">
                <a:solidFill>
                  <a:srgbClr val="123D60"/>
                </a:solidFill>
                <a:latin typeface="Barlow Semi Condensed"/>
                <a:ea typeface="Barlow Semi Condensed"/>
                <a:cs typeface="Barlow Semi Condensed"/>
                <a:sym typeface="Barlow Semi Condensed"/>
              </a:rPr>
              <a:t>République  de  Macédoine  du  Nord,  Bulgarie, Croatie,  Estonie,  Hongrie,  Lettonie,  Lituanie, Pologne,  République  Tchèque,  Roumanie, Slovaquie, Slovénie, Turquie*, Serbie</a:t>
            </a:r>
            <a:endParaRPr sz="800" dirty="0">
              <a:solidFill>
                <a:srgbClr val="123D60"/>
              </a:solidFill>
              <a:latin typeface="Barlow Semi Condensed"/>
              <a:ea typeface="Barlow Semi Condensed"/>
              <a:cs typeface="Barlow Semi Condensed"/>
              <a:sym typeface="Barlow Semi Condensed"/>
            </a:endParaRPr>
          </a:p>
        </p:txBody>
      </p:sp>
      <p:sp>
        <p:nvSpPr>
          <p:cNvPr id="395" name="Google Shape;395;p28"/>
          <p:cNvSpPr/>
          <p:nvPr/>
        </p:nvSpPr>
        <p:spPr>
          <a:xfrm>
            <a:off x="2517315" y="4249672"/>
            <a:ext cx="326400" cy="3147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1540615" y="4414059"/>
            <a:ext cx="326400" cy="3147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1356715" y="3461772"/>
            <a:ext cx="326400" cy="3147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2669721" y="440207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2749608" y="394887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2793071" y="410187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3152508" y="4068999"/>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2744596" y="467942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2669721" y="3301299"/>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1700321" y="3695736"/>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1821099" y="3659347"/>
            <a:ext cx="206700" cy="2139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1908846" y="440497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1836246" y="4512711"/>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1715583" y="4615599"/>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2789583" y="456642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3169971" y="455832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3055233" y="441917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3055221" y="3660449"/>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3055221" y="346072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3045883" y="3315436"/>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3115546" y="3150961"/>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2734946" y="3640236"/>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2284983" y="3481899"/>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2359521" y="3359899"/>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2196370" y="2886342"/>
            <a:ext cx="296100" cy="2988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2963221" y="2853361"/>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2443820" y="3075717"/>
            <a:ext cx="296100" cy="2988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2402208" y="3744180"/>
            <a:ext cx="296100" cy="2988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945821" y="255412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2503671" y="2487149"/>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txBox="1"/>
          <p:nvPr/>
        </p:nvSpPr>
        <p:spPr>
          <a:xfrm>
            <a:off x="4749325" y="4696550"/>
            <a:ext cx="3682500" cy="38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dirty="0">
                <a:solidFill>
                  <a:srgbClr val="123D60"/>
                </a:solidFill>
                <a:latin typeface="Barlow Semi Condensed"/>
                <a:ea typeface="Barlow Semi Condensed"/>
                <a:cs typeface="Barlow Semi Condensed"/>
                <a:sym typeface="Barlow Semi Condensed"/>
              </a:rPr>
              <a:t>*destination non autorisée par certains établissements</a:t>
            </a:r>
            <a:endParaRPr sz="800" dirty="0">
              <a:solidFill>
                <a:srgbClr val="123D60"/>
              </a:solidFill>
              <a:latin typeface="Barlow Semi Condensed"/>
              <a:ea typeface="Barlow Semi Condensed"/>
              <a:cs typeface="Barlow Semi Condensed"/>
              <a:sym typeface="Barlow Semi Condensed"/>
            </a:endParaRPr>
          </a:p>
          <a:p>
            <a:pPr marL="0" lvl="0" indent="0" algn="l" rtl="0">
              <a:spcBef>
                <a:spcPts val="0"/>
              </a:spcBef>
              <a:spcAft>
                <a:spcPts val="0"/>
              </a:spcAft>
              <a:buNone/>
            </a:pPr>
            <a:endParaRPr sz="800" dirty="0">
              <a:solidFill>
                <a:srgbClr val="123D60"/>
              </a:solidFill>
              <a:latin typeface="Barlow Semi Condensed"/>
              <a:ea typeface="Barlow Semi Condensed"/>
              <a:cs typeface="Barlow Semi Condensed"/>
              <a:sym typeface="Barlow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9"/>
          <p:cNvSpPr txBox="1">
            <a:spLocks noGrp="1"/>
          </p:cNvSpPr>
          <p:nvPr>
            <p:ph type="ctrTitle"/>
          </p:nvPr>
        </p:nvSpPr>
        <p:spPr>
          <a:xfrm>
            <a:off x="1533599" y="429825"/>
            <a:ext cx="60546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STAGE CLASSIQUE VS. STAGE EU4EU</a:t>
            </a:r>
            <a:endParaRPr/>
          </a:p>
        </p:txBody>
      </p:sp>
      <p:sp>
        <p:nvSpPr>
          <p:cNvPr id="431" name="Google Shape;431;p29"/>
          <p:cNvSpPr/>
          <p:nvPr/>
        </p:nvSpPr>
        <p:spPr>
          <a:xfrm>
            <a:off x="5142867" y="2054457"/>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32" name="Google Shape;432;p29"/>
          <p:cNvSpPr/>
          <p:nvPr/>
        </p:nvSpPr>
        <p:spPr>
          <a:xfrm>
            <a:off x="5153490" y="3814704"/>
            <a:ext cx="132031" cy="127267"/>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33" name="Google Shape;433;p29"/>
          <p:cNvSpPr/>
          <p:nvPr/>
        </p:nvSpPr>
        <p:spPr>
          <a:xfrm>
            <a:off x="5152615" y="3240404"/>
            <a:ext cx="132031" cy="127267"/>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34" name="Google Shape;434;p29"/>
          <p:cNvSpPr/>
          <p:nvPr/>
        </p:nvSpPr>
        <p:spPr>
          <a:xfrm>
            <a:off x="6527673" y="2054432"/>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35" name="Google Shape;435;p29"/>
          <p:cNvSpPr/>
          <p:nvPr/>
        </p:nvSpPr>
        <p:spPr>
          <a:xfrm>
            <a:off x="6511210" y="2638732"/>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36" name="Google Shape;436;p29"/>
          <p:cNvSpPr/>
          <p:nvPr/>
        </p:nvSpPr>
        <p:spPr>
          <a:xfrm>
            <a:off x="6511210" y="3259382"/>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37" name="Google Shape;437;p29"/>
          <p:cNvSpPr/>
          <p:nvPr/>
        </p:nvSpPr>
        <p:spPr>
          <a:xfrm>
            <a:off x="6527673" y="3814719"/>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38" name="Google Shape;438;p29"/>
          <p:cNvSpPr txBox="1"/>
          <p:nvPr/>
        </p:nvSpPr>
        <p:spPr>
          <a:xfrm flipH="1">
            <a:off x="4646100" y="1423100"/>
            <a:ext cx="1145100" cy="3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rgbClr val="123D60"/>
                </a:solidFill>
                <a:latin typeface="Anton"/>
                <a:ea typeface="Anton"/>
                <a:cs typeface="Anton"/>
                <a:sym typeface="Anton"/>
              </a:rPr>
              <a:t>STAGE CLASSIQUE</a:t>
            </a:r>
            <a:endParaRPr sz="1100">
              <a:solidFill>
                <a:srgbClr val="123D60"/>
              </a:solidFill>
              <a:latin typeface="Anton"/>
              <a:ea typeface="Anton"/>
              <a:cs typeface="Anton"/>
              <a:sym typeface="Anton"/>
            </a:endParaRPr>
          </a:p>
        </p:txBody>
      </p:sp>
      <p:sp>
        <p:nvSpPr>
          <p:cNvPr id="439" name="Google Shape;439;p29"/>
          <p:cNvSpPr txBox="1"/>
          <p:nvPr/>
        </p:nvSpPr>
        <p:spPr>
          <a:xfrm flipH="1">
            <a:off x="6054799" y="1423100"/>
            <a:ext cx="1065900" cy="3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rgbClr val="123D60"/>
                </a:solidFill>
                <a:latin typeface="Anton"/>
                <a:ea typeface="Anton"/>
                <a:cs typeface="Anton"/>
                <a:sym typeface="Anton"/>
              </a:rPr>
              <a:t>STAGE EU4EU</a:t>
            </a:r>
            <a:endParaRPr sz="1100">
              <a:solidFill>
                <a:srgbClr val="123D60"/>
              </a:solidFill>
              <a:latin typeface="Anton"/>
              <a:ea typeface="Anton"/>
              <a:cs typeface="Anton"/>
              <a:sym typeface="Anton"/>
            </a:endParaRPr>
          </a:p>
        </p:txBody>
      </p:sp>
      <p:cxnSp>
        <p:nvCxnSpPr>
          <p:cNvPr id="440" name="Google Shape;440;p29"/>
          <p:cNvCxnSpPr/>
          <p:nvPr/>
        </p:nvCxnSpPr>
        <p:spPr>
          <a:xfrm rot="10800000">
            <a:off x="3293400" y="2398750"/>
            <a:ext cx="3928800" cy="0"/>
          </a:xfrm>
          <a:prstGeom prst="straightConnector1">
            <a:avLst/>
          </a:prstGeom>
          <a:noFill/>
          <a:ln w="19050" cap="flat" cmpd="sng">
            <a:solidFill>
              <a:srgbClr val="123D60"/>
            </a:solidFill>
            <a:prstDash val="solid"/>
            <a:round/>
            <a:headEnd type="none" w="med" len="med"/>
            <a:tailEnd type="none" w="med" len="med"/>
          </a:ln>
        </p:spPr>
      </p:cxnSp>
      <p:cxnSp>
        <p:nvCxnSpPr>
          <p:cNvPr id="441" name="Google Shape;441;p29"/>
          <p:cNvCxnSpPr/>
          <p:nvPr/>
        </p:nvCxnSpPr>
        <p:spPr>
          <a:xfrm rot="10800000">
            <a:off x="3293400" y="2990453"/>
            <a:ext cx="3928800" cy="0"/>
          </a:xfrm>
          <a:prstGeom prst="straightConnector1">
            <a:avLst/>
          </a:prstGeom>
          <a:noFill/>
          <a:ln w="19050" cap="flat" cmpd="sng">
            <a:solidFill>
              <a:srgbClr val="123D60"/>
            </a:solidFill>
            <a:prstDash val="solid"/>
            <a:round/>
            <a:headEnd type="none" w="med" len="med"/>
            <a:tailEnd type="none" w="med" len="med"/>
          </a:ln>
        </p:spPr>
      </p:cxnSp>
      <p:cxnSp>
        <p:nvCxnSpPr>
          <p:cNvPr id="442" name="Google Shape;442;p29"/>
          <p:cNvCxnSpPr/>
          <p:nvPr/>
        </p:nvCxnSpPr>
        <p:spPr>
          <a:xfrm rot="10800000">
            <a:off x="3293400" y="3564527"/>
            <a:ext cx="3928800" cy="0"/>
          </a:xfrm>
          <a:prstGeom prst="straightConnector1">
            <a:avLst/>
          </a:prstGeom>
          <a:noFill/>
          <a:ln w="19050" cap="flat" cmpd="sng">
            <a:solidFill>
              <a:srgbClr val="123D60"/>
            </a:solidFill>
            <a:prstDash val="solid"/>
            <a:round/>
            <a:headEnd type="none" w="med" len="med"/>
            <a:tailEnd type="none" w="med" len="med"/>
          </a:ln>
        </p:spPr>
      </p:cxnSp>
      <p:cxnSp>
        <p:nvCxnSpPr>
          <p:cNvPr id="443" name="Google Shape;443;p29"/>
          <p:cNvCxnSpPr/>
          <p:nvPr/>
        </p:nvCxnSpPr>
        <p:spPr>
          <a:xfrm rot="10800000">
            <a:off x="3255112" y="4128350"/>
            <a:ext cx="3928800" cy="0"/>
          </a:xfrm>
          <a:prstGeom prst="straightConnector1">
            <a:avLst/>
          </a:prstGeom>
          <a:noFill/>
          <a:ln w="19050" cap="flat" cmpd="sng">
            <a:solidFill>
              <a:srgbClr val="123D60"/>
            </a:solidFill>
            <a:prstDash val="solid"/>
            <a:round/>
            <a:headEnd type="none" w="med" len="med"/>
            <a:tailEnd type="none" w="med" len="med"/>
          </a:ln>
        </p:spPr>
      </p:cxnSp>
      <p:cxnSp>
        <p:nvCxnSpPr>
          <p:cNvPr id="444" name="Google Shape;444;p29"/>
          <p:cNvCxnSpPr/>
          <p:nvPr/>
        </p:nvCxnSpPr>
        <p:spPr>
          <a:xfrm rot="10800000">
            <a:off x="3293400" y="1821900"/>
            <a:ext cx="3928800" cy="0"/>
          </a:xfrm>
          <a:prstGeom prst="straightConnector1">
            <a:avLst/>
          </a:prstGeom>
          <a:noFill/>
          <a:ln w="19050" cap="flat" cmpd="sng">
            <a:solidFill>
              <a:srgbClr val="123D60"/>
            </a:solidFill>
            <a:prstDash val="solid"/>
            <a:round/>
            <a:headEnd type="none" w="med" len="med"/>
            <a:tailEnd type="none" w="med" len="med"/>
          </a:ln>
        </p:spPr>
      </p:cxnSp>
      <p:sp>
        <p:nvSpPr>
          <p:cNvPr id="445" name="Google Shape;445;p29"/>
          <p:cNvSpPr txBox="1"/>
          <p:nvPr/>
        </p:nvSpPr>
        <p:spPr>
          <a:xfrm flipH="1">
            <a:off x="848000" y="1821899"/>
            <a:ext cx="2087400" cy="556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000">
                <a:solidFill>
                  <a:srgbClr val="123D60"/>
                </a:solidFill>
                <a:latin typeface="Anton"/>
                <a:ea typeface="Anton"/>
                <a:cs typeface="Anton"/>
                <a:sym typeface="Anton"/>
              </a:rPr>
              <a:t>Soutien Linguistique en Ligne (OLS)</a:t>
            </a:r>
            <a:endParaRPr sz="1000">
              <a:solidFill>
                <a:srgbClr val="123D60"/>
              </a:solidFill>
              <a:latin typeface="Anton"/>
              <a:ea typeface="Anton"/>
              <a:cs typeface="Anton"/>
              <a:sym typeface="Anton"/>
            </a:endParaRPr>
          </a:p>
        </p:txBody>
      </p:sp>
      <p:sp>
        <p:nvSpPr>
          <p:cNvPr id="446" name="Google Shape;446;p29"/>
          <p:cNvSpPr txBox="1"/>
          <p:nvPr/>
        </p:nvSpPr>
        <p:spPr>
          <a:xfrm flipH="1">
            <a:off x="906050" y="2429525"/>
            <a:ext cx="2040000" cy="556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000">
                <a:solidFill>
                  <a:srgbClr val="123D60"/>
                </a:solidFill>
                <a:latin typeface="Anton"/>
                <a:ea typeface="Anton"/>
                <a:cs typeface="Anton"/>
                <a:sym typeface="Anton"/>
              </a:rPr>
              <a:t>Accès à une base de données d’organismes de stage</a:t>
            </a:r>
            <a:endParaRPr sz="1000">
              <a:solidFill>
                <a:srgbClr val="123D60"/>
              </a:solidFill>
              <a:latin typeface="Anton"/>
              <a:ea typeface="Anton"/>
              <a:cs typeface="Anton"/>
              <a:sym typeface="Anton"/>
            </a:endParaRPr>
          </a:p>
        </p:txBody>
      </p:sp>
      <p:sp>
        <p:nvSpPr>
          <p:cNvPr id="447" name="Google Shape;447;p29"/>
          <p:cNvSpPr/>
          <p:nvPr/>
        </p:nvSpPr>
        <p:spPr>
          <a:xfrm>
            <a:off x="5152640" y="2613229"/>
            <a:ext cx="132031" cy="127267"/>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48" name="Google Shape;448;p29"/>
          <p:cNvSpPr txBox="1"/>
          <p:nvPr/>
        </p:nvSpPr>
        <p:spPr>
          <a:xfrm flipH="1">
            <a:off x="1029950" y="3037150"/>
            <a:ext cx="1916100" cy="556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000">
                <a:solidFill>
                  <a:srgbClr val="123D60"/>
                </a:solidFill>
                <a:latin typeface="Anton"/>
                <a:ea typeface="Anton"/>
                <a:cs typeface="Anton"/>
                <a:sym typeface="Anton"/>
              </a:rPr>
              <a:t>Helpdesk</a:t>
            </a:r>
            <a:endParaRPr sz="1000">
              <a:solidFill>
                <a:srgbClr val="123D60"/>
              </a:solidFill>
              <a:latin typeface="Anton"/>
              <a:ea typeface="Anton"/>
              <a:cs typeface="Anton"/>
              <a:sym typeface="Anton"/>
            </a:endParaRPr>
          </a:p>
        </p:txBody>
      </p:sp>
      <p:sp>
        <p:nvSpPr>
          <p:cNvPr id="449" name="Google Shape;449;p29"/>
          <p:cNvSpPr txBox="1"/>
          <p:nvPr/>
        </p:nvSpPr>
        <p:spPr>
          <a:xfrm flipH="1">
            <a:off x="1084850" y="3593350"/>
            <a:ext cx="1916100" cy="556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000">
                <a:solidFill>
                  <a:srgbClr val="123D60"/>
                </a:solidFill>
                <a:latin typeface="Anton"/>
                <a:ea typeface="Anton"/>
                <a:cs typeface="Anton"/>
                <a:sym typeface="Anton"/>
              </a:rPr>
              <a:t>Accès à un réseau de professionnel (EU4EU)</a:t>
            </a:r>
            <a:endParaRPr sz="1000">
              <a:solidFill>
                <a:srgbClr val="123D60"/>
              </a:solidFill>
              <a:latin typeface="Anton"/>
              <a:ea typeface="Anton"/>
              <a:cs typeface="Anton"/>
              <a:sym typeface="Anton"/>
            </a:endParaRPr>
          </a:p>
        </p:txBody>
      </p:sp>
      <p:grpSp>
        <p:nvGrpSpPr>
          <p:cNvPr id="450" name="Google Shape;450;p29"/>
          <p:cNvGrpSpPr/>
          <p:nvPr/>
        </p:nvGrpSpPr>
        <p:grpSpPr>
          <a:xfrm>
            <a:off x="3923257" y="3185841"/>
            <a:ext cx="252161" cy="249582"/>
            <a:chOff x="-34032200" y="2634975"/>
            <a:chExt cx="292225" cy="292250"/>
          </a:xfrm>
        </p:grpSpPr>
        <p:sp>
          <p:nvSpPr>
            <p:cNvPr id="451" name="Google Shape;451;p29"/>
            <p:cNvSpPr/>
            <p:nvPr/>
          </p:nvSpPr>
          <p:spPr>
            <a:xfrm>
              <a:off x="-34032200" y="2634975"/>
              <a:ext cx="292225" cy="292250"/>
            </a:xfrm>
            <a:custGeom>
              <a:avLst/>
              <a:gdLst/>
              <a:ahLst/>
              <a:cxnLst/>
              <a:rect l="l" t="t" r="r" b="b"/>
              <a:pathLst>
                <a:path w="11689" h="11690" extrusionOk="0">
                  <a:moveTo>
                    <a:pt x="5766" y="662"/>
                  </a:moveTo>
                  <a:cubicBezTo>
                    <a:pt x="8602" y="662"/>
                    <a:pt x="10933" y="2962"/>
                    <a:pt x="10933" y="5798"/>
                  </a:cubicBezTo>
                  <a:cubicBezTo>
                    <a:pt x="10933" y="6806"/>
                    <a:pt x="10649" y="7783"/>
                    <a:pt x="10114" y="8602"/>
                  </a:cubicBezTo>
                  <a:lnTo>
                    <a:pt x="10145" y="8444"/>
                  </a:lnTo>
                  <a:cubicBezTo>
                    <a:pt x="10177" y="8350"/>
                    <a:pt x="10145" y="8224"/>
                    <a:pt x="10082" y="8129"/>
                  </a:cubicBezTo>
                  <a:cubicBezTo>
                    <a:pt x="9988" y="8066"/>
                    <a:pt x="9862" y="8035"/>
                    <a:pt x="9767" y="8035"/>
                  </a:cubicBezTo>
                  <a:lnTo>
                    <a:pt x="9641" y="8066"/>
                  </a:lnTo>
                  <a:cubicBezTo>
                    <a:pt x="10019" y="7405"/>
                    <a:pt x="10240" y="6617"/>
                    <a:pt x="10240" y="5829"/>
                  </a:cubicBezTo>
                  <a:cubicBezTo>
                    <a:pt x="10240" y="3372"/>
                    <a:pt x="8223" y="1356"/>
                    <a:pt x="5766" y="1356"/>
                  </a:cubicBezTo>
                  <a:cubicBezTo>
                    <a:pt x="5136" y="1356"/>
                    <a:pt x="4506" y="1482"/>
                    <a:pt x="3970" y="1765"/>
                  </a:cubicBezTo>
                  <a:cubicBezTo>
                    <a:pt x="3813" y="1828"/>
                    <a:pt x="3718" y="2017"/>
                    <a:pt x="3813" y="2175"/>
                  </a:cubicBezTo>
                  <a:lnTo>
                    <a:pt x="3970" y="2553"/>
                  </a:lnTo>
                  <a:lnTo>
                    <a:pt x="2710" y="2742"/>
                  </a:lnTo>
                  <a:lnTo>
                    <a:pt x="2301" y="2773"/>
                  </a:lnTo>
                  <a:cubicBezTo>
                    <a:pt x="2364" y="2647"/>
                    <a:pt x="2710" y="1324"/>
                    <a:pt x="2742" y="1198"/>
                  </a:cubicBezTo>
                  <a:lnTo>
                    <a:pt x="2836" y="1293"/>
                  </a:lnTo>
                  <a:cubicBezTo>
                    <a:pt x="2898" y="1354"/>
                    <a:pt x="2986" y="1402"/>
                    <a:pt x="3084" y="1402"/>
                  </a:cubicBezTo>
                  <a:cubicBezTo>
                    <a:pt x="3136" y="1402"/>
                    <a:pt x="3191" y="1389"/>
                    <a:pt x="3246" y="1356"/>
                  </a:cubicBezTo>
                  <a:cubicBezTo>
                    <a:pt x="4033" y="883"/>
                    <a:pt x="4915" y="662"/>
                    <a:pt x="5766" y="662"/>
                  </a:cubicBezTo>
                  <a:close/>
                  <a:moveTo>
                    <a:pt x="6144" y="2080"/>
                  </a:moveTo>
                  <a:cubicBezTo>
                    <a:pt x="7940" y="2238"/>
                    <a:pt x="9358" y="3687"/>
                    <a:pt x="9515" y="5451"/>
                  </a:cubicBezTo>
                  <a:lnTo>
                    <a:pt x="9200" y="5451"/>
                  </a:lnTo>
                  <a:cubicBezTo>
                    <a:pt x="9011" y="5451"/>
                    <a:pt x="8854" y="5609"/>
                    <a:pt x="8854" y="5829"/>
                  </a:cubicBezTo>
                  <a:cubicBezTo>
                    <a:pt x="8854" y="6018"/>
                    <a:pt x="9011" y="6176"/>
                    <a:pt x="9200" y="6176"/>
                  </a:cubicBezTo>
                  <a:lnTo>
                    <a:pt x="9515" y="6176"/>
                  </a:lnTo>
                  <a:cubicBezTo>
                    <a:pt x="9452" y="6932"/>
                    <a:pt x="9169" y="7657"/>
                    <a:pt x="8665" y="8255"/>
                  </a:cubicBezTo>
                  <a:lnTo>
                    <a:pt x="6995" y="8570"/>
                  </a:lnTo>
                  <a:cubicBezTo>
                    <a:pt x="6900" y="8602"/>
                    <a:pt x="6806" y="8665"/>
                    <a:pt x="6774" y="8759"/>
                  </a:cubicBezTo>
                  <a:cubicBezTo>
                    <a:pt x="6743" y="8885"/>
                    <a:pt x="6743" y="9011"/>
                    <a:pt x="6806" y="9074"/>
                  </a:cubicBezTo>
                  <a:lnTo>
                    <a:pt x="6995" y="9389"/>
                  </a:lnTo>
                  <a:cubicBezTo>
                    <a:pt x="6743" y="9484"/>
                    <a:pt x="6459" y="9547"/>
                    <a:pt x="6176" y="9547"/>
                  </a:cubicBezTo>
                  <a:lnTo>
                    <a:pt x="6176" y="9232"/>
                  </a:lnTo>
                  <a:cubicBezTo>
                    <a:pt x="6176" y="9043"/>
                    <a:pt x="6018" y="8885"/>
                    <a:pt x="5829" y="8885"/>
                  </a:cubicBezTo>
                  <a:cubicBezTo>
                    <a:pt x="5640" y="8885"/>
                    <a:pt x="5483" y="9043"/>
                    <a:pt x="5483" y="9232"/>
                  </a:cubicBezTo>
                  <a:lnTo>
                    <a:pt x="5483" y="9547"/>
                  </a:lnTo>
                  <a:cubicBezTo>
                    <a:pt x="3655" y="9389"/>
                    <a:pt x="2238" y="7940"/>
                    <a:pt x="2080" y="6176"/>
                  </a:cubicBezTo>
                  <a:lnTo>
                    <a:pt x="2395" y="6176"/>
                  </a:lnTo>
                  <a:cubicBezTo>
                    <a:pt x="2584" y="6176"/>
                    <a:pt x="2742" y="6018"/>
                    <a:pt x="2742" y="5829"/>
                  </a:cubicBezTo>
                  <a:cubicBezTo>
                    <a:pt x="2742" y="5609"/>
                    <a:pt x="2584" y="5451"/>
                    <a:pt x="2395" y="5451"/>
                  </a:cubicBezTo>
                  <a:lnTo>
                    <a:pt x="2080" y="5451"/>
                  </a:lnTo>
                  <a:cubicBezTo>
                    <a:pt x="2175" y="4727"/>
                    <a:pt x="2427" y="3971"/>
                    <a:pt x="2962" y="3372"/>
                  </a:cubicBezTo>
                  <a:lnTo>
                    <a:pt x="4474" y="3183"/>
                  </a:lnTo>
                  <a:cubicBezTo>
                    <a:pt x="4600" y="3183"/>
                    <a:pt x="4663" y="3088"/>
                    <a:pt x="4726" y="3025"/>
                  </a:cubicBezTo>
                  <a:cubicBezTo>
                    <a:pt x="4758" y="2931"/>
                    <a:pt x="4758" y="2836"/>
                    <a:pt x="4726" y="2710"/>
                  </a:cubicBezTo>
                  <a:lnTo>
                    <a:pt x="4506" y="2269"/>
                  </a:lnTo>
                  <a:cubicBezTo>
                    <a:pt x="4789" y="2143"/>
                    <a:pt x="5104" y="2112"/>
                    <a:pt x="5420" y="2080"/>
                  </a:cubicBezTo>
                  <a:lnTo>
                    <a:pt x="5420" y="2395"/>
                  </a:lnTo>
                  <a:cubicBezTo>
                    <a:pt x="5420" y="2584"/>
                    <a:pt x="5577" y="2742"/>
                    <a:pt x="5766" y="2742"/>
                  </a:cubicBezTo>
                  <a:cubicBezTo>
                    <a:pt x="5987" y="2742"/>
                    <a:pt x="6144" y="2584"/>
                    <a:pt x="6144" y="2395"/>
                  </a:cubicBezTo>
                  <a:lnTo>
                    <a:pt x="6144" y="2080"/>
                  </a:lnTo>
                  <a:close/>
                  <a:moveTo>
                    <a:pt x="1607" y="2899"/>
                  </a:moveTo>
                  <a:lnTo>
                    <a:pt x="1544" y="3151"/>
                  </a:lnTo>
                  <a:cubicBezTo>
                    <a:pt x="1481" y="3246"/>
                    <a:pt x="1544" y="3372"/>
                    <a:pt x="1607" y="3466"/>
                  </a:cubicBezTo>
                  <a:cubicBezTo>
                    <a:pt x="1670" y="3529"/>
                    <a:pt x="1796" y="3561"/>
                    <a:pt x="1922" y="3561"/>
                  </a:cubicBezTo>
                  <a:lnTo>
                    <a:pt x="1985" y="3561"/>
                  </a:lnTo>
                  <a:cubicBezTo>
                    <a:pt x="1607" y="4254"/>
                    <a:pt x="1387" y="5042"/>
                    <a:pt x="1387" y="5861"/>
                  </a:cubicBezTo>
                  <a:cubicBezTo>
                    <a:pt x="1387" y="8287"/>
                    <a:pt x="3372" y="10303"/>
                    <a:pt x="5829" y="10303"/>
                  </a:cubicBezTo>
                  <a:cubicBezTo>
                    <a:pt x="6459" y="10303"/>
                    <a:pt x="7089" y="10177"/>
                    <a:pt x="7688" y="9925"/>
                  </a:cubicBezTo>
                  <a:cubicBezTo>
                    <a:pt x="7751" y="9862"/>
                    <a:pt x="7845" y="9799"/>
                    <a:pt x="7877" y="9704"/>
                  </a:cubicBezTo>
                  <a:cubicBezTo>
                    <a:pt x="7908" y="9641"/>
                    <a:pt x="7877" y="9515"/>
                    <a:pt x="7845" y="9452"/>
                  </a:cubicBezTo>
                  <a:lnTo>
                    <a:pt x="7688" y="9200"/>
                  </a:lnTo>
                  <a:lnTo>
                    <a:pt x="9421" y="8854"/>
                  </a:lnTo>
                  <a:lnTo>
                    <a:pt x="9421" y="8854"/>
                  </a:lnTo>
                  <a:cubicBezTo>
                    <a:pt x="9326" y="9200"/>
                    <a:pt x="9074" y="10177"/>
                    <a:pt x="9011" y="10492"/>
                  </a:cubicBezTo>
                  <a:lnTo>
                    <a:pt x="8759" y="10303"/>
                  </a:lnTo>
                  <a:cubicBezTo>
                    <a:pt x="8708" y="10235"/>
                    <a:pt x="8640" y="10204"/>
                    <a:pt x="8567" y="10204"/>
                  </a:cubicBezTo>
                  <a:cubicBezTo>
                    <a:pt x="8505" y="10204"/>
                    <a:pt x="8439" y="10228"/>
                    <a:pt x="8381" y="10271"/>
                  </a:cubicBezTo>
                  <a:cubicBezTo>
                    <a:pt x="7593" y="10744"/>
                    <a:pt x="6680" y="10965"/>
                    <a:pt x="5829" y="10965"/>
                  </a:cubicBezTo>
                  <a:cubicBezTo>
                    <a:pt x="2994" y="10965"/>
                    <a:pt x="662" y="8665"/>
                    <a:pt x="662" y="5829"/>
                  </a:cubicBezTo>
                  <a:cubicBezTo>
                    <a:pt x="662" y="4758"/>
                    <a:pt x="977" y="3781"/>
                    <a:pt x="1607" y="2899"/>
                  </a:cubicBezTo>
                  <a:close/>
                  <a:moveTo>
                    <a:pt x="5766" y="1"/>
                  </a:moveTo>
                  <a:cubicBezTo>
                    <a:pt x="4884" y="1"/>
                    <a:pt x="3970" y="221"/>
                    <a:pt x="3151" y="662"/>
                  </a:cubicBezTo>
                  <a:lnTo>
                    <a:pt x="2836" y="316"/>
                  </a:lnTo>
                  <a:cubicBezTo>
                    <a:pt x="2765" y="245"/>
                    <a:pt x="2677" y="210"/>
                    <a:pt x="2597" y="210"/>
                  </a:cubicBezTo>
                  <a:cubicBezTo>
                    <a:pt x="2570" y="210"/>
                    <a:pt x="2545" y="214"/>
                    <a:pt x="2521" y="221"/>
                  </a:cubicBezTo>
                  <a:cubicBezTo>
                    <a:pt x="2395" y="253"/>
                    <a:pt x="2301" y="347"/>
                    <a:pt x="2269" y="473"/>
                  </a:cubicBezTo>
                  <a:lnTo>
                    <a:pt x="1985" y="1450"/>
                  </a:lnTo>
                  <a:cubicBezTo>
                    <a:pt x="694" y="2553"/>
                    <a:pt x="1" y="4160"/>
                    <a:pt x="1" y="5829"/>
                  </a:cubicBezTo>
                  <a:cubicBezTo>
                    <a:pt x="1" y="7342"/>
                    <a:pt x="599" y="8854"/>
                    <a:pt x="1733" y="9956"/>
                  </a:cubicBezTo>
                  <a:cubicBezTo>
                    <a:pt x="2836" y="11059"/>
                    <a:pt x="4285" y="11689"/>
                    <a:pt x="5861" y="11689"/>
                  </a:cubicBezTo>
                  <a:cubicBezTo>
                    <a:pt x="6774" y="11689"/>
                    <a:pt x="7719" y="11437"/>
                    <a:pt x="8539" y="11028"/>
                  </a:cubicBezTo>
                  <a:lnTo>
                    <a:pt x="8980" y="11406"/>
                  </a:lnTo>
                  <a:cubicBezTo>
                    <a:pt x="9027" y="11477"/>
                    <a:pt x="9110" y="11512"/>
                    <a:pt x="9201" y="11512"/>
                  </a:cubicBezTo>
                  <a:cubicBezTo>
                    <a:pt x="9232" y="11512"/>
                    <a:pt x="9263" y="11508"/>
                    <a:pt x="9295" y="11500"/>
                  </a:cubicBezTo>
                  <a:cubicBezTo>
                    <a:pt x="9421" y="11437"/>
                    <a:pt x="9484" y="11374"/>
                    <a:pt x="9515" y="11248"/>
                  </a:cubicBezTo>
                  <a:lnTo>
                    <a:pt x="9799" y="10114"/>
                  </a:lnTo>
                  <a:cubicBezTo>
                    <a:pt x="10996" y="9011"/>
                    <a:pt x="11689" y="7468"/>
                    <a:pt x="11689" y="5861"/>
                  </a:cubicBezTo>
                  <a:cubicBezTo>
                    <a:pt x="11658" y="2616"/>
                    <a:pt x="9011" y="1"/>
                    <a:pt x="5766"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9"/>
            <p:cNvSpPr/>
            <p:nvPr/>
          </p:nvSpPr>
          <p:spPr>
            <a:xfrm>
              <a:off x="-33947125" y="2735800"/>
              <a:ext cx="51200" cy="86675"/>
            </a:xfrm>
            <a:custGeom>
              <a:avLst/>
              <a:gdLst/>
              <a:ahLst/>
              <a:cxnLst/>
              <a:rect l="l" t="t" r="r" b="b"/>
              <a:pathLst>
                <a:path w="2048" h="3467" extrusionOk="0">
                  <a:moveTo>
                    <a:pt x="1040" y="1"/>
                  </a:moveTo>
                  <a:cubicBezTo>
                    <a:pt x="473" y="1"/>
                    <a:pt x="0" y="473"/>
                    <a:pt x="0" y="1040"/>
                  </a:cubicBezTo>
                  <a:cubicBezTo>
                    <a:pt x="0" y="1229"/>
                    <a:pt x="158" y="1387"/>
                    <a:pt x="378" y="1387"/>
                  </a:cubicBezTo>
                  <a:cubicBezTo>
                    <a:pt x="567" y="1387"/>
                    <a:pt x="725" y="1229"/>
                    <a:pt x="725" y="1040"/>
                  </a:cubicBezTo>
                  <a:cubicBezTo>
                    <a:pt x="725" y="851"/>
                    <a:pt x="882" y="662"/>
                    <a:pt x="1071" y="662"/>
                  </a:cubicBezTo>
                  <a:cubicBezTo>
                    <a:pt x="1292" y="662"/>
                    <a:pt x="1449" y="851"/>
                    <a:pt x="1449" y="1040"/>
                  </a:cubicBezTo>
                  <a:lnTo>
                    <a:pt x="1449" y="1292"/>
                  </a:lnTo>
                  <a:cubicBezTo>
                    <a:pt x="1449" y="1418"/>
                    <a:pt x="1355" y="1544"/>
                    <a:pt x="1229" y="1639"/>
                  </a:cubicBezTo>
                  <a:lnTo>
                    <a:pt x="599" y="1954"/>
                  </a:lnTo>
                  <a:cubicBezTo>
                    <a:pt x="252" y="2111"/>
                    <a:pt x="63" y="2458"/>
                    <a:pt x="63" y="2836"/>
                  </a:cubicBezTo>
                  <a:lnTo>
                    <a:pt x="63" y="3119"/>
                  </a:lnTo>
                  <a:cubicBezTo>
                    <a:pt x="0" y="3372"/>
                    <a:pt x="158" y="3466"/>
                    <a:pt x="315" y="3466"/>
                  </a:cubicBezTo>
                  <a:lnTo>
                    <a:pt x="1701" y="3466"/>
                  </a:lnTo>
                  <a:cubicBezTo>
                    <a:pt x="1891" y="3466"/>
                    <a:pt x="2048" y="3309"/>
                    <a:pt x="2048" y="3119"/>
                  </a:cubicBezTo>
                  <a:cubicBezTo>
                    <a:pt x="2048" y="2930"/>
                    <a:pt x="1891" y="2773"/>
                    <a:pt x="1701" y="2773"/>
                  </a:cubicBezTo>
                  <a:lnTo>
                    <a:pt x="693" y="2773"/>
                  </a:lnTo>
                  <a:cubicBezTo>
                    <a:pt x="725" y="2678"/>
                    <a:pt x="756" y="2584"/>
                    <a:pt x="882" y="2521"/>
                  </a:cubicBezTo>
                  <a:lnTo>
                    <a:pt x="1512" y="2206"/>
                  </a:lnTo>
                  <a:cubicBezTo>
                    <a:pt x="1859" y="2048"/>
                    <a:pt x="2048" y="1702"/>
                    <a:pt x="2048" y="1292"/>
                  </a:cubicBezTo>
                  <a:lnTo>
                    <a:pt x="2048" y="1040"/>
                  </a:lnTo>
                  <a:cubicBezTo>
                    <a:pt x="2048" y="473"/>
                    <a:pt x="1575" y="1"/>
                    <a:pt x="1040"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9"/>
            <p:cNvSpPr/>
            <p:nvPr/>
          </p:nvSpPr>
          <p:spPr>
            <a:xfrm>
              <a:off x="-33878600" y="2737375"/>
              <a:ext cx="52000" cy="86675"/>
            </a:xfrm>
            <a:custGeom>
              <a:avLst/>
              <a:gdLst/>
              <a:ahLst/>
              <a:cxnLst/>
              <a:rect l="l" t="t" r="r" b="b"/>
              <a:pathLst>
                <a:path w="2080" h="3467" extrusionOk="0">
                  <a:moveTo>
                    <a:pt x="347" y="1"/>
                  </a:moveTo>
                  <a:cubicBezTo>
                    <a:pt x="158" y="1"/>
                    <a:pt x="0" y="158"/>
                    <a:pt x="0" y="347"/>
                  </a:cubicBezTo>
                  <a:lnTo>
                    <a:pt x="0" y="1733"/>
                  </a:lnTo>
                  <a:cubicBezTo>
                    <a:pt x="0" y="1922"/>
                    <a:pt x="158" y="2080"/>
                    <a:pt x="347" y="2080"/>
                  </a:cubicBezTo>
                  <a:lnTo>
                    <a:pt x="1355" y="2080"/>
                  </a:lnTo>
                  <a:lnTo>
                    <a:pt x="1355" y="3088"/>
                  </a:lnTo>
                  <a:cubicBezTo>
                    <a:pt x="1355" y="3309"/>
                    <a:pt x="1512" y="3466"/>
                    <a:pt x="1733" y="3466"/>
                  </a:cubicBezTo>
                  <a:cubicBezTo>
                    <a:pt x="1922" y="3466"/>
                    <a:pt x="2079" y="3309"/>
                    <a:pt x="2079" y="3088"/>
                  </a:cubicBezTo>
                  <a:lnTo>
                    <a:pt x="2079" y="1733"/>
                  </a:lnTo>
                  <a:lnTo>
                    <a:pt x="2079" y="347"/>
                  </a:lnTo>
                  <a:cubicBezTo>
                    <a:pt x="2079" y="158"/>
                    <a:pt x="1922" y="1"/>
                    <a:pt x="1733" y="1"/>
                  </a:cubicBezTo>
                  <a:cubicBezTo>
                    <a:pt x="1512" y="1"/>
                    <a:pt x="1355" y="158"/>
                    <a:pt x="1355" y="347"/>
                  </a:cubicBezTo>
                  <a:lnTo>
                    <a:pt x="1355" y="1355"/>
                  </a:lnTo>
                  <a:lnTo>
                    <a:pt x="693" y="1355"/>
                  </a:lnTo>
                  <a:lnTo>
                    <a:pt x="693" y="347"/>
                  </a:lnTo>
                  <a:cubicBezTo>
                    <a:pt x="693" y="158"/>
                    <a:pt x="536" y="1"/>
                    <a:pt x="347"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29"/>
          <p:cNvSpPr/>
          <p:nvPr/>
        </p:nvSpPr>
        <p:spPr>
          <a:xfrm>
            <a:off x="3963485" y="3745788"/>
            <a:ext cx="227483" cy="249586"/>
          </a:xfrm>
          <a:custGeom>
            <a:avLst/>
            <a:gdLst/>
            <a:ahLst/>
            <a:cxnLst/>
            <a:rect l="l" t="t" r="r" b="b"/>
            <a:pathLst>
              <a:path w="11879" h="11878" extrusionOk="0">
                <a:moveTo>
                  <a:pt x="5892" y="693"/>
                </a:moveTo>
                <a:cubicBezTo>
                  <a:pt x="6302" y="693"/>
                  <a:pt x="6617" y="1008"/>
                  <a:pt x="6617" y="1418"/>
                </a:cubicBezTo>
                <a:cubicBezTo>
                  <a:pt x="6617" y="1796"/>
                  <a:pt x="6302" y="2111"/>
                  <a:pt x="5892" y="2111"/>
                </a:cubicBezTo>
                <a:cubicBezTo>
                  <a:pt x="5514" y="2111"/>
                  <a:pt x="5199" y="1796"/>
                  <a:pt x="5199" y="1418"/>
                </a:cubicBezTo>
                <a:cubicBezTo>
                  <a:pt x="5231" y="1008"/>
                  <a:pt x="5546" y="693"/>
                  <a:pt x="5892" y="693"/>
                </a:cubicBezTo>
                <a:close/>
                <a:moveTo>
                  <a:pt x="5892" y="2741"/>
                </a:moveTo>
                <a:cubicBezTo>
                  <a:pt x="6837" y="2741"/>
                  <a:pt x="7625" y="3529"/>
                  <a:pt x="7625" y="4505"/>
                </a:cubicBezTo>
                <a:lnTo>
                  <a:pt x="7625" y="5545"/>
                </a:lnTo>
                <a:lnTo>
                  <a:pt x="4159" y="5545"/>
                </a:lnTo>
                <a:lnTo>
                  <a:pt x="4159" y="4505"/>
                </a:lnTo>
                <a:cubicBezTo>
                  <a:pt x="4159" y="3529"/>
                  <a:pt x="4947" y="2741"/>
                  <a:pt x="5892" y="2741"/>
                </a:cubicBezTo>
                <a:close/>
                <a:moveTo>
                  <a:pt x="8381" y="5104"/>
                </a:moveTo>
                <a:cubicBezTo>
                  <a:pt x="9326" y="5356"/>
                  <a:pt x="9767" y="5703"/>
                  <a:pt x="9767" y="5892"/>
                </a:cubicBezTo>
                <a:cubicBezTo>
                  <a:pt x="9767" y="6238"/>
                  <a:pt x="8381" y="6931"/>
                  <a:pt x="5955" y="6931"/>
                </a:cubicBezTo>
                <a:cubicBezTo>
                  <a:pt x="5898" y="6932"/>
                  <a:pt x="5842" y="6932"/>
                  <a:pt x="5787" y="6932"/>
                </a:cubicBezTo>
                <a:cubicBezTo>
                  <a:pt x="3434" y="6932"/>
                  <a:pt x="2112" y="6292"/>
                  <a:pt x="2112" y="5892"/>
                </a:cubicBezTo>
                <a:cubicBezTo>
                  <a:pt x="2112" y="5703"/>
                  <a:pt x="2553" y="5388"/>
                  <a:pt x="3498" y="5104"/>
                </a:cubicBezTo>
                <a:lnTo>
                  <a:pt x="3498" y="5892"/>
                </a:lnTo>
                <a:cubicBezTo>
                  <a:pt x="3498" y="6081"/>
                  <a:pt x="3655" y="6238"/>
                  <a:pt x="3844" y="6238"/>
                </a:cubicBezTo>
                <a:lnTo>
                  <a:pt x="8034" y="6238"/>
                </a:lnTo>
                <a:cubicBezTo>
                  <a:pt x="8223" y="6238"/>
                  <a:pt x="8381" y="6081"/>
                  <a:pt x="8381" y="5892"/>
                </a:cubicBezTo>
                <a:lnTo>
                  <a:pt x="8381" y="5104"/>
                </a:lnTo>
                <a:close/>
                <a:moveTo>
                  <a:pt x="1765" y="10428"/>
                </a:moveTo>
                <a:cubicBezTo>
                  <a:pt x="2427" y="10428"/>
                  <a:pt x="2805" y="10680"/>
                  <a:pt x="2805" y="10775"/>
                </a:cubicBezTo>
                <a:cubicBezTo>
                  <a:pt x="2805" y="10869"/>
                  <a:pt x="2427" y="11121"/>
                  <a:pt x="1765" y="11121"/>
                </a:cubicBezTo>
                <a:cubicBezTo>
                  <a:pt x="1072" y="11121"/>
                  <a:pt x="694" y="10869"/>
                  <a:pt x="694" y="10775"/>
                </a:cubicBezTo>
                <a:cubicBezTo>
                  <a:pt x="694" y="10712"/>
                  <a:pt x="1072" y="10428"/>
                  <a:pt x="1765" y="10428"/>
                </a:cubicBezTo>
                <a:close/>
                <a:moveTo>
                  <a:pt x="5955" y="10428"/>
                </a:moveTo>
                <a:cubicBezTo>
                  <a:pt x="6617" y="10428"/>
                  <a:pt x="6963" y="10712"/>
                  <a:pt x="6963" y="10775"/>
                </a:cubicBezTo>
                <a:cubicBezTo>
                  <a:pt x="6963" y="10869"/>
                  <a:pt x="6617" y="11121"/>
                  <a:pt x="5955" y="11121"/>
                </a:cubicBezTo>
                <a:cubicBezTo>
                  <a:pt x="5262" y="11121"/>
                  <a:pt x="4915" y="10869"/>
                  <a:pt x="4915" y="10775"/>
                </a:cubicBezTo>
                <a:cubicBezTo>
                  <a:pt x="4915" y="10712"/>
                  <a:pt x="5262" y="10428"/>
                  <a:pt x="5955" y="10428"/>
                </a:cubicBezTo>
                <a:close/>
                <a:moveTo>
                  <a:pt x="10082" y="10428"/>
                </a:moveTo>
                <a:cubicBezTo>
                  <a:pt x="10775" y="10428"/>
                  <a:pt x="11153" y="10680"/>
                  <a:pt x="11153" y="10775"/>
                </a:cubicBezTo>
                <a:cubicBezTo>
                  <a:pt x="11153" y="10869"/>
                  <a:pt x="10775" y="11121"/>
                  <a:pt x="10082" y="11121"/>
                </a:cubicBezTo>
                <a:cubicBezTo>
                  <a:pt x="9421" y="11121"/>
                  <a:pt x="9043" y="10869"/>
                  <a:pt x="9043" y="10775"/>
                </a:cubicBezTo>
                <a:cubicBezTo>
                  <a:pt x="9043" y="10712"/>
                  <a:pt x="9421" y="10428"/>
                  <a:pt x="10082" y="10428"/>
                </a:cubicBezTo>
                <a:close/>
                <a:moveTo>
                  <a:pt x="5987" y="0"/>
                </a:moveTo>
                <a:cubicBezTo>
                  <a:pt x="5231" y="0"/>
                  <a:pt x="4600" y="630"/>
                  <a:pt x="4600" y="1355"/>
                </a:cubicBezTo>
                <a:cubicBezTo>
                  <a:pt x="4600" y="1733"/>
                  <a:pt x="4726" y="2016"/>
                  <a:pt x="4947" y="2300"/>
                </a:cubicBezTo>
                <a:cubicBezTo>
                  <a:pt x="4159" y="2710"/>
                  <a:pt x="3624" y="3497"/>
                  <a:pt x="3561" y="4442"/>
                </a:cubicBezTo>
                <a:cubicBezTo>
                  <a:pt x="2742" y="4631"/>
                  <a:pt x="1481" y="5072"/>
                  <a:pt x="1481" y="5923"/>
                </a:cubicBezTo>
                <a:cubicBezTo>
                  <a:pt x="1481" y="6679"/>
                  <a:pt x="2427" y="7120"/>
                  <a:pt x="3151" y="7309"/>
                </a:cubicBezTo>
                <a:lnTo>
                  <a:pt x="1954" y="9798"/>
                </a:lnTo>
                <a:lnTo>
                  <a:pt x="1828" y="9798"/>
                </a:lnTo>
                <a:cubicBezTo>
                  <a:pt x="851" y="9798"/>
                  <a:pt x="64" y="10239"/>
                  <a:pt x="64" y="10806"/>
                </a:cubicBezTo>
                <a:cubicBezTo>
                  <a:pt x="1" y="11373"/>
                  <a:pt x="725" y="11846"/>
                  <a:pt x="1765" y="11846"/>
                </a:cubicBezTo>
                <a:cubicBezTo>
                  <a:pt x="2679" y="11846"/>
                  <a:pt x="3498" y="11436"/>
                  <a:pt x="3498" y="10806"/>
                </a:cubicBezTo>
                <a:cubicBezTo>
                  <a:pt x="3498" y="10334"/>
                  <a:pt x="3057" y="10019"/>
                  <a:pt x="2584" y="9924"/>
                </a:cubicBezTo>
                <a:lnTo>
                  <a:pt x="3781" y="7498"/>
                </a:lnTo>
                <a:cubicBezTo>
                  <a:pt x="4317" y="7624"/>
                  <a:pt x="4947" y="7656"/>
                  <a:pt x="5577" y="7719"/>
                </a:cubicBezTo>
                <a:lnTo>
                  <a:pt x="5577" y="9830"/>
                </a:lnTo>
                <a:cubicBezTo>
                  <a:pt x="4947" y="9924"/>
                  <a:pt x="4222" y="10239"/>
                  <a:pt x="4222" y="10869"/>
                </a:cubicBezTo>
                <a:cubicBezTo>
                  <a:pt x="4222" y="11499"/>
                  <a:pt x="5041" y="11877"/>
                  <a:pt x="5955" y="11877"/>
                </a:cubicBezTo>
                <a:cubicBezTo>
                  <a:pt x="6837" y="11877"/>
                  <a:pt x="7688" y="11499"/>
                  <a:pt x="7688" y="10869"/>
                </a:cubicBezTo>
                <a:cubicBezTo>
                  <a:pt x="7688" y="10239"/>
                  <a:pt x="6932" y="9924"/>
                  <a:pt x="6302" y="9830"/>
                </a:cubicBezTo>
                <a:lnTo>
                  <a:pt x="6302" y="7719"/>
                </a:lnTo>
                <a:cubicBezTo>
                  <a:pt x="6932" y="7719"/>
                  <a:pt x="7562" y="7624"/>
                  <a:pt x="8097" y="7498"/>
                </a:cubicBezTo>
                <a:lnTo>
                  <a:pt x="9295" y="9924"/>
                </a:lnTo>
                <a:cubicBezTo>
                  <a:pt x="8822" y="10082"/>
                  <a:pt x="8381" y="10334"/>
                  <a:pt x="8381" y="10806"/>
                </a:cubicBezTo>
                <a:cubicBezTo>
                  <a:pt x="8381" y="11436"/>
                  <a:pt x="9200" y="11846"/>
                  <a:pt x="10114" y="11846"/>
                </a:cubicBezTo>
                <a:cubicBezTo>
                  <a:pt x="11090" y="11846"/>
                  <a:pt x="11878" y="11405"/>
                  <a:pt x="11878" y="10806"/>
                </a:cubicBezTo>
                <a:cubicBezTo>
                  <a:pt x="11878" y="10239"/>
                  <a:pt x="11153" y="9798"/>
                  <a:pt x="10114" y="9798"/>
                </a:cubicBezTo>
                <a:lnTo>
                  <a:pt x="9988" y="9798"/>
                </a:lnTo>
                <a:lnTo>
                  <a:pt x="8822" y="7309"/>
                </a:lnTo>
                <a:cubicBezTo>
                  <a:pt x="9515" y="7120"/>
                  <a:pt x="10460" y="6679"/>
                  <a:pt x="10460" y="5923"/>
                </a:cubicBezTo>
                <a:cubicBezTo>
                  <a:pt x="10460" y="5072"/>
                  <a:pt x="9200" y="4631"/>
                  <a:pt x="8381" y="4442"/>
                </a:cubicBezTo>
                <a:cubicBezTo>
                  <a:pt x="8350" y="3497"/>
                  <a:pt x="7782" y="2710"/>
                  <a:pt x="6995" y="2300"/>
                </a:cubicBezTo>
                <a:cubicBezTo>
                  <a:pt x="7247" y="2080"/>
                  <a:pt x="7341" y="1764"/>
                  <a:pt x="7341" y="1355"/>
                </a:cubicBezTo>
                <a:cubicBezTo>
                  <a:pt x="7341" y="630"/>
                  <a:pt x="6711" y="0"/>
                  <a:pt x="5987"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3983328" y="2567963"/>
            <a:ext cx="132026" cy="217783"/>
          </a:xfrm>
          <a:custGeom>
            <a:avLst/>
            <a:gdLst/>
            <a:ahLst/>
            <a:cxnLst/>
            <a:rect l="l" t="t" r="r" b="b"/>
            <a:pathLst>
              <a:path w="6617" h="11878" extrusionOk="0">
                <a:moveTo>
                  <a:pt x="2962" y="725"/>
                </a:moveTo>
                <a:lnTo>
                  <a:pt x="2489" y="2111"/>
                </a:lnTo>
                <a:lnTo>
                  <a:pt x="1575" y="2111"/>
                </a:lnTo>
                <a:lnTo>
                  <a:pt x="1103" y="725"/>
                </a:lnTo>
                <a:close/>
                <a:moveTo>
                  <a:pt x="3277" y="3529"/>
                </a:moveTo>
                <a:lnTo>
                  <a:pt x="5892" y="6144"/>
                </a:lnTo>
                <a:lnTo>
                  <a:pt x="5892" y="6616"/>
                </a:lnTo>
                <a:lnTo>
                  <a:pt x="5419" y="6616"/>
                </a:lnTo>
                <a:lnTo>
                  <a:pt x="3434" y="4663"/>
                </a:lnTo>
                <a:lnTo>
                  <a:pt x="3277" y="3529"/>
                </a:lnTo>
                <a:close/>
                <a:moveTo>
                  <a:pt x="2458" y="2804"/>
                </a:moveTo>
                <a:lnTo>
                  <a:pt x="3434" y="9357"/>
                </a:lnTo>
                <a:lnTo>
                  <a:pt x="2048" y="10964"/>
                </a:lnTo>
                <a:lnTo>
                  <a:pt x="693" y="9357"/>
                </a:lnTo>
                <a:lnTo>
                  <a:pt x="1670" y="2804"/>
                </a:lnTo>
                <a:close/>
                <a:moveTo>
                  <a:pt x="693" y="0"/>
                </a:moveTo>
                <a:cubicBezTo>
                  <a:pt x="567" y="0"/>
                  <a:pt x="473" y="32"/>
                  <a:pt x="410" y="158"/>
                </a:cubicBezTo>
                <a:cubicBezTo>
                  <a:pt x="315" y="252"/>
                  <a:pt x="315" y="378"/>
                  <a:pt x="378" y="473"/>
                </a:cubicBezTo>
                <a:lnTo>
                  <a:pt x="1040" y="2489"/>
                </a:lnTo>
                <a:lnTo>
                  <a:pt x="0" y="9389"/>
                </a:lnTo>
                <a:cubicBezTo>
                  <a:pt x="0" y="9452"/>
                  <a:pt x="0" y="9578"/>
                  <a:pt x="95" y="9672"/>
                </a:cubicBezTo>
                <a:lnTo>
                  <a:pt x="1828" y="11751"/>
                </a:lnTo>
                <a:cubicBezTo>
                  <a:pt x="1891" y="11814"/>
                  <a:pt x="1985" y="11877"/>
                  <a:pt x="2080" y="11877"/>
                </a:cubicBezTo>
                <a:cubicBezTo>
                  <a:pt x="2206" y="11877"/>
                  <a:pt x="2300" y="11814"/>
                  <a:pt x="2363" y="11751"/>
                </a:cubicBezTo>
                <a:lnTo>
                  <a:pt x="4096" y="9672"/>
                </a:lnTo>
                <a:cubicBezTo>
                  <a:pt x="4190" y="9578"/>
                  <a:pt x="4190" y="9483"/>
                  <a:pt x="4190" y="9389"/>
                </a:cubicBezTo>
                <a:lnTo>
                  <a:pt x="3623" y="5797"/>
                </a:lnTo>
                <a:lnTo>
                  <a:pt x="5041" y="7183"/>
                </a:lnTo>
                <a:cubicBezTo>
                  <a:pt x="5136" y="7246"/>
                  <a:pt x="5199" y="7309"/>
                  <a:pt x="5293" y="7309"/>
                </a:cubicBezTo>
                <a:lnTo>
                  <a:pt x="6270" y="7309"/>
                </a:lnTo>
                <a:cubicBezTo>
                  <a:pt x="6459" y="7309"/>
                  <a:pt x="6616" y="7152"/>
                  <a:pt x="6616" y="6931"/>
                </a:cubicBezTo>
                <a:lnTo>
                  <a:pt x="6616" y="5955"/>
                </a:lnTo>
                <a:cubicBezTo>
                  <a:pt x="6616" y="5892"/>
                  <a:pt x="6585" y="5766"/>
                  <a:pt x="6490" y="5734"/>
                </a:cubicBezTo>
                <a:lnTo>
                  <a:pt x="3119" y="2426"/>
                </a:lnTo>
                <a:lnTo>
                  <a:pt x="3749" y="473"/>
                </a:lnTo>
                <a:cubicBezTo>
                  <a:pt x="3781" y="378"/>
                  <a:pt x="3749" y="252"/>
                  <a:pt x="3718" y="158"/>
                </a:cubicBezTo>
                <a:cubicBezTo>
                  <a:pt x="3623" y="95"/>
                  <a:pt x="3560" y="0"/>
                  <a:pt x="3434"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3951162" y="1985535"/>
            <a:ext cx="252139" cy="249569"/>
          </a:xfrm>
          <a:custGeom>
            <a:avLst/>
            <a:gdLst/>
            <a:ahLst/>
            <a:cxnLst/>
            <a:rect l="l" t="t" r="r" b="b"/>
            <a:pathLst>
              <a:path w="11752" h="11721" extrusionOk="0">
                <a:moveTo>
                  <a:pt x="6490" y="662"/>
                </a:moveTo>
                <a:cubicBezTo>
                  <a:pt x="6711" y="662"/>
                  <a:pt x="6868" y="820"/>
                  <a:pt x="6868" y="1009"/>
                </a:cubicBezTo>
                <a:lnTo>
                  <a:pt x="6868" y="1355"/>
                </a:lnTo>
                <a:lnTo>
                  <a:pt x="5167" y="1355"/>
                </a:lnTo>
                <a:cubicBezTo>
                  <a:pt x="4600" y="1355"/>
                  <a:pt x="4127" y="1828"/>
                  <a:pt x="4127" y="2395"/>
                </a:cubicBezTo>
                <a:lnTo>
                  <a:pt x="4127" y="2773"/>
                </a:lnTo>
                <a:lnTo>
                  <a:pt x="3088" y="2773"/>
                </a:lnTo>
                <a:cubicBezTo>
                  <a:pt x="2993" y="2773"/>
                  <a:pt x="2867" y="2836"/>
                  <a:pt x="2836" y="2899"/>
                </a:cubicBezTo>
                <a:lnTo>
                  <a:pt x="2048" y="3687"/>
                </a:lnTo>
                <a:lnTo>
                  <a:pt x="2048" y="3151"/>
                </a:lnTo>
                <a:cubicBezTo>
                  <a:pt x="2048" y="2931"/>
                  <a:pt x="1891" y="2773"/>
                  <a:pt x="1702" y="2773"/>
                </a:cubicBezTo>
                <a:lnTo>
                  <a:pt x="1040" y="2773"/>
                </a:lnTo>
                <a:cubicBezTo>
                  <a:pt x="819" y="2773"/>
                  <a:pt x="662" y="2616"/>
                  <a:pt x="662" y="2427"/>
                </a:cubicBezTo>
                <a:lnTo>
                  <a:pt x="662" y="1009"/>
                </a:lnTo>
                <a:cubicBezTo>
                  <a:pt x="662" y="820"/>
                  <a:pt x="819" y="662"/>
                  <a:pt x="1040" y="662"/>
                </a:cubicBezTo>
                <a:close/>
                <a:moveTo>
                  <a:pt x="10649" y="1986"/>
                </a:moveTo>
                <a:cubicBezTo>
                  <a:pt x="10838" y="1986"/>
                  <a:pt x="10995" y="2143"/>
                  <a:pt x="10995" y="2364"/>
                </a:cubicBezTo>
                <a:lnTo>
                  <a:pt x="10995" y="3781"/>
                </a:lnTo>
                <a:cubicBezTo>
                  <a:pt x="10995" y="3970"/>
                  <a:pt x="10838" y="4128"/>
                  <a:pt x="10649" y="4128"/>
                </a:cubicBezTo>
                <a:lnTo>
                  <a:pt x="8601" y="4128"/>
                </a:lnTo>
                <a:cubicBezTo>
                  <a:pt x="8412" y="4128"/>
                  <a:pt x="8255" y="4285"/>
                  <a:pt x="8255" y="4474"/>
                </a:cubicBezTo>
                <a:lnTo>
                  <a:pt x="8255" y="5041"/>
                </a:lnTo>
                <a:lnTo>
                  <a:pt x="7404" y="4191"/>
                </a:lnTo>
                <a:cubicBezTo>
                  <a:pt x="7372" y="4159"/>
                  <a:pt x="7246" y="4128"/>
                  <a:pt x="7183" y="4128"/>
                </a:cubicBezTo>
                <a:lnTo>
                  <a:pt x="5136" y="4128"/>
                </a:lnTo>
                <a:cubicBezTo>
                  <a:pt x="4947" y="4128"/>
                  <a:pt x="4789" y="3970"/>
                  <a:pt x="4789" y="3781"/>
                </a:cubicBezTo>
                <a:lnTo>
                  <a:pt x="4789" y="2364"/>
                </a:lnTo>
                <a:cubicBezTo>
                  <a:pt x="4789" y="2143"/>
                  <a:pt x="4947" y="1986"/>
                  <a:pt x="5136" y="1986"/>
                </a:cubicBezTo>
                <a:close/>
                <a:moveTo>
                  <a:pt x="3088" y="6207"/>
                </a:moveTo>
                <a:cubicBezTo>
                  <a:pt x="3623" y="6207"/>
                  <a:pt x="4096" y="6680"/>
                  <a:pt x="4096" y="7247"/>
                </a:cubicBezTo>
                <a:cubicBezTo>
                  <a:pt x="4096" y="7782"/>
                  <a:pt x="3623" y="8255"/>
                  <a:pt x="3088" y="8255"/>
                </a:cubicBezTo>
                <a:cubicBezTo>
                  <a:pt x="2521" y="8255"/>
                  <a:pt x="2048" y="7782"/>
                  <a:pt x="2048" y="7247"/>
                </a:cubicBezTo>
                <a:cubicBezTo>
                  <a:pt x="2048" y="6648"/>
                  <a:pt x="2489" y="6207"/>
                  <a:pt x="3088" y="6207"/>
                </a:cubicBezTo>
                <a:close/>
                <a:moveTo>
                  <a:pt x="8601" y="6207"/>
                </a:moveTo>
                <a:cubicBezTo>
                  <a:pt x="9137" y="6207"/>
                  <a:pt x="9609" y="6648"/>
                  <a:pt x="9609" y="7247"/>
                </a:cubicBezTo>
                <a:cubicBezTo>
                  <a:pt x="9609" y="7782"/>
                  <a:pt x="9137" y="8255"/>
                  <a:pt x="8601" y="8255"/>
                </a:cubicBezTo>
                <a:cubicBezTo>
                  <a:pt x="8003" y="8255"/>
                  <a:pt x="7530" y="7782"/>
                  <a:pt x="7530" y="7247"/>
                </a:cubicBezTo>
                <a:cubicBezTo>
                  <a:pt x="7530" y="6680"/>
                  <a:pt x="8003" y="6207"/>
                  <a:pt x="8601" y="6207"/>
                </a:cubicBezTo>
                <a:close/>
                <a:moveTo>
                  <a:pt x="3749" y="8980"/>
                </a:moveTo>
                <a:cubicBezTo>
                  <a:pt x="4695" y="8980"/>
                  <a:pt x="5451" y="9704"/>
                  <a:pt x="5451" y="10649"/>
                </a:cubicBezTo>
                <a:lnTo>
                  <a:pt x="5451" y="11027"/>
                </a:lnTo>
                <a:lnTo>
                  <a:pt x="630" y="11027"/>
                </a:lnTo>
                <a:lnTo>
                  <a:pt x="630" y="10649"/>
                </a:lnTo>
                <a:lnTo>
                  <a:pt x="662" y="10649"/>
                </a:lnTo>
                <a:cubicBezTo>
                  <a:pt x="662" y="9704"/>
                  <a:pt x="1418" y="8980"/>
                  <a:pt x="2363" y="8980"/>
                </a:cubicBezTo>
                <a:close/>
                <a:moveTo>
                  <a:pt x="9369" y="8976"/>
                </a:moveTo>
                <a:cubicBezTo>
                  <a:pt x="10266" y="8976"/>
                  <a:pt x="10995" y="9740"/>
                  <a:pt x="10995" y="10649"/>
                </a:cubicBezTo>
                <a:lnTo>
                  <a:pt x="10995" y="11027"/>
                </a:lnTo>
                <a:lnTo>
                  <a:pt x="6144" y="11027"/>
                </a:lnTo>
                <a:lnTo>
                  <a:pt x="6144" y="10649"/>
                </a:lnTo>
                <a:cubicBezTo>
                  <a:pt x="6144" y="9704"/>
                  <a:pt x="6900" y="8980"/>
                  <a:pt x="7845" y="8980"/>
                </a:cubicBezTo>
                <a:lnTo>
                  <a:pt x="9263" y="8980"/>
                </a:lnTo>
                <a:cubicBezTo>
                  <a:pt x="9298" y="8977"/>
                  <a:pt x="9334" y="8976"/>
                  <a:pt x="9369" y="8976"/>
                </a:cubicBezTo>
                <a:close/>
                <a:moveTo>
                  <a:pt x="1040" y="1"/>
                </a:moveTo>
                <a:cubicBezTo>
                  <a:pt x="473" y="1"/>
                  <a:pt x="0" y="473"/>
                  <a:pt x="0" y="1009"/>
                </a:cubicBezTo>
                <a:lnTo>
                  <a:pt x="0" y="2427"/>
                </a:lnTo>
                <a:cubicBezTo>
                  <a:pt x="0" y="2994"/>
                  <a:pt x="473" y="3466"/>
                  <a:pt x="1040" y="3466"/>
                </a:cubicBezTo>
                <a:lnTo>
                  <a:pt x="1386" y="3466"/>
                </a:lnTo>
                <a:lnTo>
                  <a:pt x="1386" y="4474"/>
                </a:lnTo>
                <a:cubicBezTo>
                  <a:pt x="1386" y="4688"/>
                  <a:pt x="1546" y="4829"/>
                  <a:pt x="1727" y="4829"/>
                </a:cubicBezTo>
                <a:cubicBezTo>
                  <a:pt x="1813" y="4829"/>
                  <a:pt x="1904" y="4797"/>
                  <a:pt x="1985" y="4726"/>
                </a:cubicBezTo>
                <a:lnTo>
                  <a:pt x="3245" y="3466"/>
                </a:lnTo>
                <a:lnTo>
                  <a:pt x="4096" y="3466"/>
                </a:lnTo>
                <a:lnTo>
                  <a:pt x="4096" y="3813"/>
                </a:lnTo>
                <a:cubicBezTo>
                  <a:pt x="4096" y="4348"/>
                  <a:pt x="4568" y="4821"/>
                  <a:pt x="5136" y="4821"/>
                </a:cubicBezTo>
                <a:lnTo>
                  <a:pt x="7057" y="4821"/>
                </a:lnTo>
                <a:lnTo>
                  <a:pt x="7908" y="5672"/>
                </a:lnTo>
                <a:cubicBezTo>
                  <a:pt x="7341" y="5924"/>
                  <a:pt x="6868" y="6522"/>
                  <a:pt x="6868" y="7247"/>
                </a:cubicBezTo>
                <a:cubicBezTo>
                  <a:pt x="6868" y="7625"/>
                  <a:pt x="7026" y="8034"/>
                  <a:pt x="7278" y="8349"/>
                </a:cubicBezTo>
                <a:cubicBezTo>
                  <a:pt x="6648" y="8507"/>
                  <a:pt x="6144" y="8885"/>
                  <a:pt x="5829" y="9452"/>
                </a:cubicBezTo>
                <a:cubicBezTo>
                  <a:pt x="5514" y="8917"/>
                  <a:pt x="5010" y="8539"/>
                  <a:pt x="4411" y="8381"/>
                </a:cubicBezTo>
                <a:cubicBezTo>
                  <a:pt x="4663" y="8066"/>
                  <a:pt x="4821" y="7719"/>
                  <a:pt x="4821" y="7278"/>
                </a:cubicBezTo>
                <a:cubicBezTo>
                  <a:pt x="4821" y="6333"/>
                  <a:pt x="4064" y="5577"/>
                  <a:pt x="3119" y="5577"/>
                </a:cubicBezTo>
                <a:cubicBezTo>
                  <a:pt x="2174" y="5577"/>
                  <a:pt x="1418" y="6333"/>
                  <a:pt x="1418" y="7278"/>
                </a:cubicBezTo>
                <a:cubicBezTo>
                  <a:pt x="1418" y="7719"/>
                  <a:pt x="1576" y="8097"/>
                  <a:pt x="1828" y="8381"/>
                </a:cubicBezTo>
                <a:cubicBezTo>
                  <a:pt x="788" y="8665"/>
                  <a:pt x="32" y="9610"/>
                  <a:pt x="32" y="10712"/>
                </a:cubicBezTo>
                <a:lnTo>
                  <a:pt x="32" y="11374"/>
                </a:lnTo>
                <a:cubicBezTo>
                  <a:pt x="32" y="11563"/>
                  <a:pt x="189" y="11721"/>
                  <a:pt x="410" y="11721"/>
                </a:cubicBezTo>
                <a:lnTo>
                  <a:pt x="11374" y="11721"/>
                </a:lnTo>
                <a:cubicBezTo>
                  <a:pt x="11594" y="11721"/>
                  <a:pt x="11752" y="11563"/>
                  <a:pt x="11752" y="11374"/>
                </a:cubicBezTo>
                <a:lnTo>
                  <a:pt x="11752" y="10712"/>
                </a:lnTo>
                <a:cubicBezTo>
                  <a:pt x="11752" y="9610"/>
                  <a:pt x="10995" y="8665"/>
                  <a:pt x="9956" y="8381"/>
                </a:cubicBezTo>
                <a:cubicBezTo>
                  <a:pt x="10208" y="8066"/>
                  <a:pt x="10365" y="7719"/>
                  <a:pt x="10365" y="7278"/>
                </a:cubicBezTo>
                <a:cubicBezTo>
                  <a:pt x="10365" y="6459"/>
                  <a:pt x="9767" y="5735"/>
                  <a:pt x="8979" y="5577"/>
                </a:cubicBezTo>
                <a:lnTo>
                  <a:pt x="8979" y="4884"/>
                </a:lnTo>
                <a:lnTo>
                  <a:pt x="10649" y="4884"/>
                </a:lnTo>
                <a:lnTo>
                  <a:pt x="10649" y="4821"/>
                </a:lnTo>
                <a:cubicBezTo>
                  <a:pt x="11185" y="4821"/>
                  <a:pt x="11657" y="4348"/>
                  <a:pt x="11657" y="3813"/>
                </a:cubicBezTo>
                <a:lnTo>
                  <a:pt x="11657" y="2395"/>
                </a:lnTo>
                <a:cubicBezTo>
                  <a:pt x="11657" y="1828"/>
                  <a:pt x="11185" y="1355"/>
                  <a:pt x="10649" y="1355"/>
                </a:cubicBezTo>
                <a:lnTo>
                  <a:pt x="7530" y="1355"/>
                </a:lnTo>
                <a:lnTo>
                  <a:pt x="7530" y="1009"/>
                </a:lnTo>
                <a:cubicBezTo>
                  <a:pt x="7530" y="473"/>
                  <a:pt x="7057" y="1"/>
                  <a:pt x="6490"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txBox="1"/>
          <p:nvPr/>
        </p:nvSpPr>
        <p:spPr>
          <a:xfrm flipH="1">
            <a:off x="7566225" y="1423100"/>
            <a:ext cx="1282500" cy="3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rgbClr val="123D60"/>
                </a:solidFill>
                <a:latin typeface="Anton"/>
                <a:ea typeface="Anton"/>
                <a:cs typeface="Anton"/>
                <a:sym typeface="Anton"/>
              </a:rPr>
              <a:t>et plus encore...</a:t>
            </a:r>
            <a:endParaRPr sz="1100">
              <a:solidFill>
                <a:srgbClr val="123D60"/>
              </a:solidFill>
              <a:latin typeface="Anton"/>
              <a:ea typeface="Anton"/>
              <a:cs typeface="Anton"/>
              <a:sym typeface="Anton"/>
            </a:endParaRPr>
          </a:p>
        </p:txBody>
      </p:sp>
      <p:grpSp>
        <p:nvGrpSpPr>
          <p:cNvPr id="458" name="Google Shape;458;p29"/>
          <p:cNvGrpSpPr/>
          <p:nvPr/>
        </p:nvGrpSpPr>
        <p:grpSpPr>
          <a:xfrm>
            <a:off x="8062719" y="3880275"/>
            <a:ext cx="289526" cy="269268"/>
            <a:chOff x="5045775" y="1946397"/>
            <a:chExt cx="296950" cy="295153"/>
          </a:xfrm>
        </p:grpSpPr>
        <p:sp>
          <p:nvSpPr>
            <p:cNvPr id="459" name="Google Shape;459;p29"/>
            <p:cNvSpPr/>
            <p:nvPr/>
          </p:nvSpPr>
          <p:spPr>
            <a:xfrm>
              <a:off x="5113897" y="1946397"/>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29"/>
          <p:cNvSpPr txBox="1"/>
          <p:nvPr/>
        </p:nvSpPr>
        <p:spPr>
          <a:xfrm flipH="1">
            <a:off x="7674524" y="4214125"/>
            <a:ext cx="1065900" cy="3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a:solidFill>
                  <a:srgbClr val="123D60"/>
                </a:solidFill>
                <a:latin typeface="Anton"/>
                <a:ea typeface="Anton"/>
                <a:cs typeface="Anton"/>
                <a:sym typeface="Anton"/>
              </a:rPr>
              <a:t>certification Europass</a:t>
            </a:r>
            <a:endParaRPr sz="1000">
              <a:solidFill>
                <a:srgbClr val="123D60"/>
              </a:solidFill>
              <a:latin typeface="Anton"/>
              <a:ea typeface="Anton"/>
              <a:cs typeface="Anton"/>
              <a:sym typeface="Anton"/>
            </a:endParaRPr>
          </a:p>
        </p:txBody>
      </p:sp>
      <p:sp>
        <p:nvSpPr>
          <p:cNvPr id="462" name="Google Shape;462;p29"/>
          <p:cNvSpPr txBox="1"/>
          <p:nvPr/>
        </p:nvSpPr>
        <p:spPr>
          <a:xfrm flipH="1">
            <a:off x="7645487" y="3147275"/>
            <a:ext cx="1065900" cy="3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a:solidFill>
                  <a:srgbClr val="123D60"/>
                </a:solidFill>
                <a:latin typeface="Anton"/>
                <a:ea typeface="Anton"/>
                <a:cs typeface="Anton"/>
                <a:sym typeface="Anton"/>
              </a:rPr>
              <a:t>Label EU4EU France</a:t>
            </a:r>
            <a:endParaRPr sz="1000">
              <a:solidFill>
                <a:srgbClr val="123D60"/>
              </a:solidFill>
              <a:latin typeface="Anton"/>
              <a:ea typeface="Anton"/>
              <a:cs typeface="Anton"/>
              <a:sym typeface="Anton"/>
            </a:endParaRPr>
          </a:p>
        </p:txBody>
      </p:sp>
      <p:sp>
        <p:nvSpPr>
          <p:cNvPr id="463" name="Google Shape;463;p29"/>
          <p:cNvSpPr txBox="1"/>
          <p:nvPr/>
        </p:nvSpPr>
        <p:spPr>
          <a:xfrm flipH="1">
            <a:off x="7645474" y="2137250"/>
            <a:ext cx="1065900" cy="3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a:solidFill>
                  <a:srgbClr val="123D60"/>
                </a:solidFill>
                <a:latin typeface="Anton"/>
                <a:ea typeface="Anton"/>
                <a:cs typeface="Anton"/>
                <a:sym typeface="Anton"/>
              </a:rPr>
              <a:t>Nouvelles opportunités d’emploi</a:t>
            </a:r>
            <a:endParaRPr sz="1000">
              <a:solidFill>
                <a:srgbClr val="123D60"/>
              </a:solidFill>
              <a:latin typeface="Anton"/>
              <a:ea typeface="Anton"/>
              <a:cs typeface="Anton"/>
              <a:sym typeface="Anton"/>
            </a:endParaRPr>
          </a:p>
        </p:txBody>
      </p:sp>
      <p:sp>
        <p:nvSpPr>
          <p:cNvPr id="464" name="Google Shape;464;p29"/>
          <p:cNvSpPr/>
          <p:nvPr/>
        </p:nvSpPr>
        <p:spPr>
          <a:xfrm>
            <a:off x="8064700" y="2929500"/>
            <a:ext cx="227465" cy="217790"/>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29"/>
          <p:cNvGrpSpPr/>
          <p:nvPr/>
        </p:nvGrpSpPr>
        <p:grpSpPr>
          <a:xfrm>
            <a:off x="8051382" y="1821893"/>
            <a:ext cx="254082" cy="243258"/>
            <a:chOff x="5421475" y="1945825"/>
            <a:chExt cx="278050" cy="296150"/>
          </a:xfrm>
        </p:grpSpPr>
        <p:sp>
          <p:nvSpPr>
            <p:cNvPr id="466" name="Google Shape;466;p29"/>
            <p:cNvSpPr/>
            <p:nvPr/>
          </p:nvSpPr>
          <p:spPr>
            <a:xfrm>
              <a:off x="5472650" y="1999375"/>
              <a:ext cx="172525" cy="242600"/>
            </a:xfrm>
            <a:custGeom>
              <a:avLst/>
              <a:gdLst/>
              <a:ahLst/>
              <a:cxnLst/>
              <a:rect l="l" t="t" r="r" b="b"/>
              <a:pathLst>
                <a:path w="6901" h="9704" extrusionOk="0">
                  <a:moveTo>
                    <a:pt x="1765" y="1355"/>
                  </a:moveTo>
                  <a:cubicBezTo>
                    <a:pt x="1986" y="1355"/>
                    <a:pt x="2143" y="1513"/>
                    <a:pt x="2143" y="1702"/>
                  </a:cubicBezTo>
                  <a:lnTo>
                    <a:pt x="2143" y="2048"/>
                  </a:lnTo>
                  <a:lnTo>
                    <a:pt x="1765" y="2048"/>
                  </a:lnTo>
                  <a:cubicBezTo>
                    <a:pt x="1671" y="2048"/>
                    <a:pt x="1545" y="2048"/>
                    <a:pt x="1419" y="2111"/>
                  </a:cubicBezTo>
                  <a:lnTo>
                    <a:pt x="1419" y="1702"/>
                  </a:lnTo>
                  <a:cubicBezTo>
                    <a:pt x="1419" y="1513"/>
                    <a:pt x="1576" y="1355"/>
                    <a:pt x="1765" y="1355"/>
                  </a:cubicBezTo>
                  <a:close/>
                  <a:moveTo>
                    <a:pt x="3151" y="631"/>
                  </a:moveTo>
                  <a:cubicBezTo>
                    <a:pt x="3341" y="631"/>
                    <a:pt x="3498" y="788"/>
                    <a:pt x="3498" y="1009"/>
                  </a:cubicBezTo>
                  <a:lnTo>
                    <a:pt x="3498" y="2111"/>
                  </a:lnTo>
                  <a:cubicBezTo>
                    <a:pt x="3404" y="2048"/>
                    <a:pt x="3277" y="2017"/>
                    <a:pt x="3151" y="2017"/>
                  </a:cubicBezTo>
                  <a:lnTo>
                    <a:pt x="2805" y="2017"/>
                  </a:lnTo>
                  <a:lnTo>
                    <a:pt x="2805" y="1009"/>
                  </a:lnTo>
                  <a:cubicBezTo>
                    <a:pt x="2805" y="788"/>
                    <a:pt x="2962" y="631"/>
                    <a:pt x="3151" y="631"/>
                  </a:cubicBezTo>
                  <a:close/>
                  <a:moveTo>
                    <a:pt x="4538" y="1355"/>
                  </a:moveTo>
                  <a:cubicBezTo>
                    <a:pt x="4727" y="1355"/>
                    <a:pt x="4884" y="1513"/>
                    <a:pt x="4884" y="1702"/>
                  </a:cubicBezTo>
                  <a:lnTo>
                    <a:pt x="4884" y="3088"/>
                  </a:lnTo>
                  <a:cubicBezTo>
                    <a:pt x="4884" y="3277"/>
                    <a:pt x="4727" y="3435"/>
                    <a:pt x="4538" y="3435"/>
                  </a:cubicBezTo>
                  <a:cubicBezTo>
                    <a:pt x="4349" y="3435"/>
                    <a:pt x="4191" y="3277"/>
                    <a:pt x="4191" y="3088"/>
                  </a:cubicBezTo>
                  <a:lnTo>
                    <a:pt x="4191" y="1702"/>
                  </a:lnTo>
                  <a:cubicBezTo>
                    <a:pt x="4191" y="1513"/>
                    <a:pt x="4349" y="1355"/>
                    <a:pt x="4538" y="1355"/>
                  </a:cubicBezTo>
                  <a:close/>
                  <a:moveTo>
                    <a:pt x="5924" y="2017"/>
                  </a:moveTo>
                  <a:cubicBezTo>
                    <a:pt x="6113" y="2017"/>
                    <a:pt x="6270" y="2174"/>
                    <a:pt x="6270" y="2363"/>
                  </a:cubicBezTo>
                  <a:lnTo>
                    <a:pt x="6270" y="3088"/>
                  </a:lnTo>
                  <a:cubicBezTo>
                    <a:pt x="6270" y="3277"/>
                    <a:pt x="6113" y="3435"/>
                    <a:pt x="5924" y="3435"/>
                  </a:cubicBezTo>
                  <a:cubicBezTo>
                    <a:pt x="5703" y="3435"/>
                    <a:pt x="5546" y="3277"/>
                    <a:pt x="5546" y="3088"/>
                  </a:cubicBezTo>
                  <a:lnTo>
                    <a:pt x="5546" y="2363"/>
                  </a:lnTo>
                  <a:cubicBezTo>
                    <a:pt x="5546" y="2174"/>
                    <a:pt x="5703" y="2017"/>
                    <a:pt x="5924" y="2017"/>
                  </a:cubicBezTo>
                  <a:close/>
                  <a:moveTo>
                    <a:pt x="3120" y="2741"/>
                  </a:moveTo>
                  <a:cubicBezTo>
                    <a:pt x="3309" y="2741"/>
                    <a:pt x="3467" y="2899"/>
                    <a:pt x="3467" y="3088"/>
                  </a:cubicBezTo>
                  <a:cubicBezTo>
                    <a:pt x="3467" y="3277"/>
                    <a:pt x="3309" y="3435"/>
                    <a:pt x="3120" y="3435"/>
                  </a:cubicBezTo>
                  <a:lnTo>
                    <a:pt x="1734" y="3435"/>
                  </a:lnTo>
                  <a:cubicBezTo>
                    <a:pt x="1545" y="3435"/>
                    <a:pt x="1387" y="3592"/>
                    <a:pt x="1387" y="3781"/>
                  </a:cubicBezTo>
                  <a:cubicBezTo>
                    <a:pt x="1387" y="4002"/>
                    <a:pt x="1545" y="4159"/>
                    <a:pt x="1734" y="4159"/>
                  </a:cubicBezTo>
                  <a:cubicBezTo>
                    <a:pt x="2679" y="4159"/>
                    <a:pt x="3467" y="4947"/>
                    <a:pt x="3467" y="5892"/>
                  </a:cubicBezTo>
                  <a:cubicBezTo>
                    <a:pt x="3467" y="6081"/>
                    <a:pt x="3624" y="6238"/>
                    <a:pt x="3845" y="6238"/>
                  </a:cubicBezTo>
                  <a:cubicBezTo>
                    <a:pt x="4034" y="6238"/>
                    <a:pt x="4191" y="6081"/>
                    <a:pt x="4191" y="5892"/>
                  </a:cubicBezTo>
                  <a:cubicBezTo>
                    <a:pt x="4191" y="5167"/>
                    <a:pt x="3876" y="4537"/>
                    <a:pt x="3435" y="4096"/>
                  </a:cubicBezTo>
                  <a:cubicBezTo>
                    <a:pt x="3593" y="4065"/>
                    <a:pt x="3750" y="4002"/>
                    <a:pt x="3876" y="3876"/>
                  </a:cubicBezTo>
                  <a:cubicBezTo>
                    <a:pt x="4065" y="4033"/>
                    <a:pt x="4317" y="4159"/>
                    <a:pt x="4569" y="4159"/>
                  </a:cubicBezTo>
                  <a:cubicBezTo>
                    <a:pt x="4853" y="4159"/>
                    <a:pt x="5073" y="4033"/>
                    <a:pt x="5294" y="3876"/>
                  </a:cubicBezTo>
                  <a:cubicBezTo>
                    <a:pt x="5483" y="4033"/>
                    <a:pt x="5703" y="4159"/>
                    <a:pt x="5987" y="4159"/>
                  </a:cubicBezTo>
                  <a:cubicBezTo>
                    <a:pt x="6113" y="4159"/>
                    <a:pt x="6239" y="4096"/>
                    <a:pt x="6333" y="4065"/>
                  </a:cubicBezTo>
                  <a:lnTo>
                    <a:pt x="6333" y="5167"/>
                  </a:lnTo>
                  <a:cubicBezTo>
                    <a:pt x="6333" y="5923"/>
                    <a:pt x="5861" y="6554"/>
                    <a:pt x="5199" y="6774"/>
                  </a:cubicBezTo>
                  <a:cubicBezTo>
                    <a:pt x="5042" y="6837"/>
                    <a:pt x="4979" y="6995"/>
                    <a:pt x="4979" y="7089"/>
                  </a:cubicBezTo>
                  <a:lnTo>
                    <a:pt x="4979" y="7562"/>
                  </a:lnTo>
                  <a:lnTo>
                    <a:pt x="2206" y="7562"/>
                  </a:lnTo>
                  <a:lnTo>
                    <a:pt x="2206" y="7089"/>
                  </a:lnTo>
                  <a:cubicBezTo>
                    <a:pt x="2206" y="6932"/>
                    <a:pt x="2143" y="6837"/>
                    <a:pt x="1986" y="6774"/>
                  </a:cubicBezTo>
                  <a:cubicBezTo>
                    <a:pt x="1261" y="6554"/>
                    <a:pt x="820" y="5892"/>
                    <a:pt x="820" y="5167"/>
                  </a:cubicBezTo>
                  <a:lnTo>
                    <a:pt x="820" y="3750"/>
                  </a:lnTo>
                  <a:lnTo>
                    <a:pt x="726" y="3750"/>
                  </a:lnTo>
                  <a:cubicBezTo>
                    <a:pt x="726" y="3151"/>
                    <a:pt x="1198" y="2741"/>
                    <a:pt x="1734" y="2741"/>
                  </a:cubicBezTo>
                  <a:close/>
                  <a:moveTo>
                    <a:pt x="5199" y="8286"/>
                  </a:moveTo>
                  <a:cubicBezTo>
                    <a:pt x="5388" y="8286"/>
                    <a:pt x="5546" y="8444"/>
                    <a:pt x="5546" y="8633"/>
                  </a:cubicBezTo>
                  <a:lnTo>
                    <a:pt x="5546" y="8979"/>
                  </a:lnTo>
                  <a:lnTo>
                    <a:pt x="1387" y="8979"/>
                  </a:lnTo>
                  <a:lnTo>
                    <a:pt x="1387" y="8633"/>
                  </a:lnTo>
                  <a:cubicBezTo>
                    <a:pt x="1387" y="8444"/>
                    <a:pt x="1545" y="8286"/>
                    <a:pt x="1734" y="8286"/>
                  </a:cubicBezTo>
                  <a:close/>
                  <a:moveTo>
                    <a:pt x="3120" y="1"/>
                  </a:moveTo>
                  <a:cubicBezTo>
                    <a:pt x="2647" y="1"/>
                    <a:pt x="2269" y="316"/>
                    <a:pt x="2143" y="757"/>
                  </a:cubicBezTo>
                  <a:cubicBezTo>
                    <a:pt x="2017" y="725"/>
                    <a:pt x="1891" y="694"/>
                    <a:pt x="1734" y="694"/>
                  </a:cubicBezTo>
                  <a:cubicBezTo>
                    <a:pt x="1167" y="694"/>
                    <a:pt x="726" y="1166"/>
                    <a:pt x="726" y="1702"/>
                  </a:cubicBezTo>
                  <a:lnTo>
                    <a:pt x="726" y="2426"/>
                  </a:lnTo>
                  <a:cubicBezTo>
                    <a:pt x="285" y="2678"/>
                    <a:pt x="1" y="3214"/>
                    <a:pt x="1" y="3750"/>
                  </a:cubicBezTo>
                  <a:lnTo>
                    <a:pt x="1" y="5136"/>
                  </a:lnTo>
                  <a:cubicBezTo>
                    <a:pt x="1" y="6081"/>
                    <a:pt x="568" y="6932"/>
                    <a:pt x="1387" y="7341"/>
                  </a:cubicBezTo>
                  <a:lnTo>
                    <a:pt x="1387" y="7656"/>
                  </a:lnTo>
                  <a:cubicBezTo>
                    <a:pt x="1009" y="7814"/>
                    <a:pt x="694" y="8160"/>
                    <a:pt x="694" y="8633"/>
                  </a:cubicBezTo>
                  <a:lnTo>
                    <a:pt x="694" y="9357"/>
                  </a:lnTo>
                  <a:cubicBezTo>
                    <a:pt x="694" y="9546"/>
                    <a:pt x="852" y="9704"/>
                    <a:pt x="1041" y="9704"/>
                  </a:cubicBezTo>
                  <a:lnTo>
                    <a:pt x="5892" y="9704"/>
                  </a:lnTo>
                  <a:cubicBezTo>
                    <a:pt x="6081" y="9704"/>
                    <a:pt x="6239" y="9546"/>
                    <a:pt x="6239" y="9357"/>
                  </a:cubicBezTo>
                  <a:lnTo>
                    <a:pt x="6239" y="8633"/>
                  </a:lnTo>
                  <a:cubicBezTo>
                    <a:pt x="6239" y="8192"/>
                    <a:pt x="5955" y="7814"/>
                    <a:pt x="5514" y="7656"/>
                  </a:cubicBezTo>
                  <a:lnTo>
                    <a:pt x="5514" y="7341"/>
                  </a:lnTo>
                  <a:cubicBezTo>
                    <a:pt x="6365" y="6932"/>
                    <a:pt x="6901" y="6081"/>
                    <a:pt x="6901" y="5136"/>
                  </a:cubicBezTo>
                  <a:lnTo>
                    <a:pt x="6901" y="2363"/>
                  </a:lnTo>
                  <a:cubicBezTo>
                    <a:pt x="6901" y="1796"/>
                    <a:pt x="6428" y="1355"/>
                    <a:pt x="5892" y="1355"/>
                  </a:cubicBezTo>
                  <a:cubicBezTo>
                    <a:pt x="5766" y="1355"/>
                    <a:pt x="5609" y="1387"/>
                    <a:pt x="5483" y="1418"/>
                  </a:cubicBezTo>
                  <a:cubicBezTo>
                    <a:pt x="5357" y="1009"/>
                    <a:pt x="4979" y="694"/>
                    <a:pt x="4506" y="694"/>
                  </a:cubicBezTo>
                  <a:cubicBezTo>
                    <a:pt x="4380" y="694"/>
                    <a:pt x="4223" y="725"/>
                    <a:pt x="4097" y="757"/>
                  </a:cubicBezTo>
                  <a:cubicBezTo>
                    <a:pt x="4002" y="316"/>
                    <a:pt x="3593" y="1"/>
                    <a:pt x="3120" y="1"/>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5559300" y="1945825"/>
              <a:ext cx="18150" cy="44125"/>
            </a:xfrm>
            <a:custGeom>
              <a:avLst/>
              <a:gdLst/>
              <a:ahLst/>
              <a:cxnLst/>
              <a:rect l="l" t="t" r="r" b="b"/>
              <a:pathLst>
                <a:path w="726" h="1765" extrusionOk="0">
                  <a:moveTo>
                    <a:pt x="379" y="0"/>
                  </a:moveTo>
                  <a:cubicBezTo>
                    <a:pt x="158" y="0"/>
                    <a:pt x="1" y="158"/>
                    <a:pt x="1" y="347"/>
                  </a:cubicBezTo>
                  <a:lnTo>
                    <a:pt x="1" y="1418"/>
                  </a:lnTo>
                  <a:cubicBezTo>
                    <a:pt x="1" y="1607"/>
                    <a:pt x="158" y="1764"/>
                    <a:pt x="379" y="1764"/>
                  </a:cubicBezTo>
                  <a:cubicBezTo>
                    <a:pt x="568" y="1764"/>
                    <a:pt x="725" y="1607"/>
                    <a:pt x="725" y="1418"/>
                  </a:cubicBezTo>
                  <a:lnTo>
                    <a:pt x="725" y="347"/>
                  </a:lnTo>
                  <a:cubicBezTo>
                    <a:pt x="725" y="158"/>
                    <a:pt x="568" y="0"/>
                    <a:pt x="379" y="0"/>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5611275" y="1963925"/>
              <a:ext cx="35475" cy="34500"/>
            </a:xfrm>
            <a:custGeom>
              <a:avLst/>
              <a:gdLst/>
              <a:ahLst/>
              <a:cxnLst/>
              <a:rect l="l" t="t" r="r" b="b"/>
              <a:pathLst>
                <a:path w="1419" h="1380" extrusionOk="0">
                  <a:moveTo>
                    <a:pt x="1076" y="1"/>
                  </a:moveTo>
                  <a:cubicBezTo>
                    <a:pt x="985" y="1"/>
                    <a:pt x="899" y="32"/>
                    <a:pt x="851" y="95"/>
                  </a:cubicBezTo>
                  <a:lnTo>
                    <a:pt x="127" y="788"/>
                  </a:lnTo>
                  <a:cubicBezTo>
                    <a:pt x="1" y="914"/>
                    <a:pt x="1" y="1166"/>
                    <a:pt x="127" y="1261"/>
                  </a:cubicBezTo>
                  <a:cubicBezTo>
                    <a:pt x="190" y="1340"/>
                    <a:pt x="284" y="1379"/>
                    <a:pt x="375" y="1379"/>
                  </a:cubicBezTo>
                  <a:cubicBezTo>
                    <a:pt x="466" y="1379"/>
                    <a:pt x="552" y="1340"/>
                    <a:pt x="599" y="1261"/>
                  </a:cubicBezTo>
                  <a:lnTo>
                    <a:pt x="1324" y="568"/>
                  </a:lnTo>
                  <a:cubicBezTo>
                    <a:pt x="1419" y="442"/>
                    <a:pt x="1419" y="221"/>
                    <a:pt x="1324" y="95"/>
                  </a:cubicBezTo>
                  <a:cubicBezTo>
                    <a:pt x="1261" y="32"/>
                    <a:pt x="1167" y="1"/>
                    <a:pt x="1076" y="1"/>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5664050" y="2067900"/>
              <a:ext cx="35475" cy="17350"/>
            </a:xfrm>
            <a:custGeom>
              <a:avLst/>
              <a:gdLst/>
              <a:ahLst/>
              <a:cxnLst/>
              <a:rect l="l" t="t" r="r" b="b"/>
              <a:pathLst>
                <a:path w="1419" h="694" extrusionOk="0">
                  <a:moveTo>
                    <a:pt x="347" y="0"/>
                  </a:moveTo>
                  <a:cubicBezTo>
                    <a:pt x="158" y="0"/>
                    <a:pt x="1" y="158"/>
                    <a:pt x="1" y="347"/>
                  </a:cubicBezTo>
                  <a:cubicBezTo>
                    <a:pt x="1" y="536"/>
                    <a:pt x="158" y="694"/>
                    <a:pt x="347" y="694"/>
                  </a:cubicBezTo>
                  <a:lnTo>
                    <a:pt x="1040" y="694"/>
                  </a:lnTo>
                  <a:cubicBezTo>
                    <a:pt x="1261" y="694"/>
                    <a:pt x="1418" y="536"/>
                    <a:pt x="1418" y="347"/>
                  </a:cubicBezTo>
                  <a:cubicBezTo>
                    <a:pt x="1418" y="158"/>
                    <a:pt x="1261" y="0"/>
                    <a:pt x="1040" y="0"/>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5421475" y="2067900"/>
              <a:ext cx="35450" cy="17350"/>
            </a:xfrm>
            <a:custGeom>
              <a:avLst/>
              <a:gdLst/>
              <a:ahLst/>
              <a:cxnLst/>
              <a:rect l="l" t="t" r="r" b="b"/>
              <a:pathLst>
                <a:path w="1418" h="694" extrusionOk="0">
                  <a:moveTo>
                    <a:pt x="378" y="0"/>
                  </a:moveTo>
                  <a:cubicBezTo>
                    <a:pt x="158" y="0"/>
                    <a:pt x="0" y="158"/>
                    <a:pt x="0" y="347"/>
                  </a:cubicBezTo>
                  <a:cubicBezTo>
                    <a:pt x="0" y="536"/>
                    <a:pt x="158" y="694"/>
                    <a:pt x="378" y="694"/>
                  </a:cubicBezTo>
                  <a:lnTo>
                    <a:pt x="1071" y="694"/>
                  </a:lnTo>
                  <a:cubicBezTo>
                    <a:pt x="1260" y="694"/>
                    <a:pt x="1418" y="536"/>
                    <a:pt x="1418" y="347"/>
                  </a:cubicBezTo>
                  <a:cubicBezTo>
                    <a:pt x="1418" y="158"/>
                    <a:pt x="1260" y="0"/>
                    <a:pt x="1071" y="0"/>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5490000" y="1963925"/>
              <a:ext cx="35450" cy="33900"/>
            </a:xfrm>
            <a:custGeom>
              <a:avLst/>
              <a:gdLst/>
              <a:ahLst/>
              <a:cxnLst/>
              <a:rect l="l" t="t" r="r" b="b"/>
              <a:pathLst>
                <a:path w="1418" h="1356" extrusionOk="0">
                  <a:moveTo>
                    <a:pt x="343" y="1"/>
                  </a:moveTo>
                  <a:cubicBezTo>
                    <a:pt x="252" y="1"/>
                    <a:pt x="158" y="32"/>
                    <a:pt x="95" y="95"/>
                  </a:cubicBezTo>
                  <a:cubicBezTo>
                    <a:pt x="0" y="221"/>
                    <a:pt x="0" y="442"/>
                    <a:pt x="95" y="568"/>
                  </a:cubicBezTo>
                  <a:lnTo>
                    <a:pt x="819" y="1261"/>
                  </a:lnTo>
                  <a:cubicBezTo>
                    <a:pt x="866" y="1324"/>
                    <a:pt x="953" y="1356"/>
                    <a:pt x="1044" y="1356"/>
                  </a:cubicBezTo>
                  <a:cubicBezTo>
                    <a:pt x="1134" y="1356"/>
                    <a:pt x="1229" y="1324"/>
                    <a:pt x="1292" y="1261"/>
                  </a:cubicBezTo>
                  <a:cubicBezTo>
                    <a:pt x="1418" y="1166"/>
                    <a:pt x="1418" y="914"/>
                    <a:pt x="1292" y="788"/>
                  </a:cubicBezTo>
                  <a:lnTo>
                    <a:pt x="567" y="95"/>
                  </a:lnTo>
                  <a:cubicBezTo>
                    <a:pt x="520" y="32"/>
                    <a:pt x="433" y="1"/>
                    <a:pt x="343" y="1"/>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5437225" y="1997650"/>
              <a:ext cx="37825" cy="26325"/>
            </a:xfrm>
            <a:custGeom>
              <a:avLst/>
              <a:gdLst/>
              <a:ahLst/>
              <a:cxnLst/>
              <a:rect l="l" t="t" r="r" b="b"/>
              <a:pathLst>
                <a:path w="1513" h="1053" extrusionOk="0">
                  <a:moveTo>
                    <a:pt x="422" y="0"/>
                  </a:moveTo>
                  <a:cubicBezTo>
                    <a:pt x="285" y="0"/>
                    <a:pt x="140" y="81"/>
                    <a:pt x="95" y="196"/>
                  </a:cubicBezTo>
                  <a:cubicBezTo>
                    <a:pt x="0" y="353"/>
                    <a:pt x="95" y="574"/>
                    <a:pt x="252" y="668"/>
                  </a:cubicBezTo>
                  <a:lnTo>
                    <a:pt x="945" y="1015"/>
                  </a:lnTo>
                  <a:cubicBezTo>
                    <a:pt x="989" y="1041"/>
                    <a:pt x="1039" y="1052"/>
                    <a:pt x="1091" y="1052"/>
                  </a:cubicBezTo>
                  <a:cubicBezTo>
                    <a:pt x="1227" y="1052"/>
                    <a:pt x="1372" y="971"/>
                    <a:pt x="1418" y="857"/>
                  </a:cubicBezTo>
                  <a:cubicBezTo>
                    <a:pt x="1512" y="700"/>
                    <a:pt x="1418" y="479"/>
                    <a:pt x="1260" y="385"/>
                  </a:cubicBezTo>
                  <a:lnTo>
                    <a:pt x="567" y="38"/>
                  </a:lnTo>
                  <a:cubicBezTo>
                    <a:pt x="524" y="12"/>
                    <a:pt x="473" y="0"/>
                    <a:pt x="422" y="0"/>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5645150" y="1998300"/>
              <a:ext cx="37825" cy="26900"/>
            </a:xfrm>
            <a:custGeom>
              <a:avLst/>
              <a:gdLst/>
              <a:ahLst/>
              <a:cxnLst/>
              <a:rect l="l" t="t" r="r" b="b"/>
              <a:pathLst>
                <a:path w="1513" h="1076" extrusionOk="0">
                  <a:moveTo>
                    <a:pt x="1098" y="0"/>
                  </a:moveTo>
                  <a:cubicBezTo>
                    <a:pt x="1046" y="0"/>
                    <a:pt x="994" y="14"/>
                    <a:pt x="946" y="44"/>
                  </a:cubicBezTo>
                  <a:lnTo>
                    <a:pt x="253" y="422"/>
                  </a:lnTo>
                  <a:cubicBezTo>
                    <a:pt x="95" y="485"/>
                    <a:pt x="1" y="674"/>
                    <a:pt x="95" y="894"/>
                  </a:cubicBezTo>
                  <a:cubicBezTo>
                    <a:pt x="142" y="1011"/>
                    <a:pt x="258" y="1076"/>
                    <a:pt x="405" y="1076"/>
                  </a:cubicBezTo>
                  <a:cubicBezTo>
                    <a:pt x="456" y="1076"/>
                    <a:pt x="511" y="1068"/>
                    <a:pt x="568" y="1052"/>
                  </a:cubicBezTo>
                  <a:lnTo>
                    <a:pt x="1261" y="674"/>
                  </a:lnTo>
                  <a:cubicBezTo>
                    <a:pt x="1418" y="611"/>
                    <a:pt x="1513" y="422"/>
                    <a:pt x="1418" y="201"/>
                  </a:cubicBezTo>
                  <a:cubicBezTo>
                    <a:pt x="1331" y="71"/>
                    <a:pt x="1214" y="0"/>
                    <a:pt x="1098" y="0"/>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0"/>
          <p:cNvSpPr txBox="1">
            <a:spLocks noGrp="1"/>
          </p:cNvSpPr>
          <p:nvPr>
            <p:ph type="ctrTitle" idx="6"/>
          </p:nvPr>
        </p:nvSpPr>
        <p:spPr>
          <a:xfrm>
            <a:off x="1533599" y="429825"/>
            <a:ext cx="60546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QUELS BÉNÉFICES POUR LES STAGIAIRES ?</a:t>
            </a:r>
            <a:endParaRPr/>
          </a:p>
        </p:txBody>
      </p:sp>
      <p:sp>
        <p:nvSpPr>
          <p:cNvPr id="479" name="Google Shape;479;p30"/>
          <p:cNvSpPr txBox="1">
            <a:spLocks noGrp="1"/>
          </p:cNvSpPr>
          <p:nvPr>
            <p:ph type="ctrTitle"/>
          </p:nvPr>
        </p:nvSpPr>
        <p:spPr>
          <a:xfrm>
            <a:off x="383075" y="3082625"/>
            <a:ext cx="25242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Lieux de stage disponibles</a:t>
            </a:r>
            <a:endParaRPr/>
          </a:p>
        </p:txBody>
      </p:sp>
      <p:sp>
        <p:nvSpPr>
          <p:cNvPr id="480" name="Google Shape;480;p30"/>
          <p:cNvSpPr txBox="1">
            <a:spLocks noGrp="1"/>
          </p:cNvSpPr>
          <p:nvPr>
            <p:ph type="subTitle" idx="1"/>
          </p:nvPr>
        </p:nvSpPr>
        <p:spPr>
          <a:xfrm>
            <a:off x="704513" y="3688075"/>
            <a:ext cx="18813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a:t>Accès à des centaines d’organisations d’accueil internationales qualifiées disponibles, avec différents domaines de spécialisation.</a:t>
            </a:r>
            <a:endParaRPr>
              <a:solidFill>
                <a:srgbClr val="FFFFFF"/>
              </a:solidFill>
            </a:endParaRPr>
          </a:p>
          <a:p>
            <a:pPr marL="0" lvl="0" indent="0" algn="ctr" rtl="0">
              <a:spcBef>
                <a:spcPts val="0"/>
              </a:spcBef>
              <a:spcAft>
                <a:spcPts val="0"/>
              </a:spcAft>
              <a:buNone/>
            </a:pPr>
            <a:endParaRPr>
              <a:solidFill>
                <a:srgbClr val="FFFFFF"/>
              </a:solidFill>
            </a:endParaRPr>
          </a:p>
        </p:txBody>
      </p:sp>
      <p:sp>
        <p:nvSpPr>
          <p:cNvPr id="481" name="Google Shape;481;p30"/>
          <p:cNvSpPr txBox="1">
            <a:spLocks noGrp="1"/>
          </p:cNvSpPr>
          <p:nvPr>
            <p:ph type="ctrTitle" idx="2"/>
          </p:nvPr>
        </p:nvSpPr>
        <p:spPr>
          <a:xfrm>
            <a:off x="2965500" y="3082625"/>
            <a:ext cx="31908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Gain de compétences stratégiques</a:t>
            </a:r>
            <a:endParaRPr/>
          </a:p>
        </p:txBody>
      </p:sp>
      <p:sp>
        <p:nvSpPr>
          <p:cNvPr id="482" name="Google Shape;482;p30"/>
          <p:cNvSpPr txBox="1">
            <a:spLocks noGrp="1"/>
          </p:cNvSpPr>
          <p:nvPr>
            <p:ph type="subTitle" idx="3"/>
          </p:nvPr>
        </p:nvSpPr>
        <p:spPr>
          <a:xfrm>
            <a:off x="2907274" y="3688075"/>
            <a:ext cx="32490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dirty="0"/>
              <a:t>Développer des compétences stratégiques pouvant être exploitées dans tous les secteurs (gestion de projet, conception de projet, compétences numériques, communication sociale, etc.).</a:t>
            </a:r>
            <a:endParaRPr dirty="0">
              <a:solidFill>
                <a:srgbClr val="FFFFFF"/>
              </a:solidFill>
            </a:endParaRPr>
          </a:p>
          <a:p>
            <a:pPr marL="0" lvl="0" indent="0" algn="ctr" rtl="0">
              <a:spcBef>
                <a:spcPts val="0"/>
              </a:spcBef>
              <a:spcAft>
                <a:spcPts val="0"/>
              </a:spcAft>
              <a:buNone/>
            </a:pPr>
            <a:endParaRPr dirty="0">
              <a:solidFill>
                <a:srgbClr val="FFFFFF"/>
              </a:solidFill>
            </a:endParaRPr>
          </a:p>
        </p:txBody>
      </p:sp>
      <p:sp>
        <p:nvSpPr>
          <p:cNvPr id="483" name="Google Shape;483;p30"/>
          <p:cNvSpPr txBox="1">
            <a:spLocks noGrp="1"/>
          </p:cNvSpPr>
          <p:nvPr>
            <p:ph type="ctrTitle" idx="4"/>
          </p:nvPr>
        </p:nvSpPr>
        <p:spPr>
          <a:xfrm>
            <a:off x="6156275" y="3082625"/>
            <a:ext cx="28545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Nouvelles opportunités d’emploi</a:t>
            </a:r>
            <a:endParaRPr/>
          </a:p>
        </p:txBody>
      </p:sp>
      <p:sp>
        <p:nvSpPr>
          <p:cNvPr id="484" name="Google Shape;484;p30"/>
          <p:cNvSpPr txBox="1">
            <a:spLocks noGrp="1"/>
          </p:cNvSpPr>
          <p:nvPr>
            <p:ph type="subTitle" idx="5"/>
          </p:nvPr>
        </p:nvSpPr>
        <p:spPr>
          <a:xfrm>
            <a:off x="6214525" y="3688075"/>
            <a:ext cx="27963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a:t>Mise en place de relations de collaboration avec des organisations européennes, des universités, des étudiants et de jeunes professionnels</a:t>
            </a:r>
            <a:endParaRPr>
              <a:solidFill>
                <a:srgbClr val="FFFFFF"/>
              </a:solidFill>
            </a:endParaRPr>
          </a:p>
          <a:p>
            <a:pPr marL="0" lvl="0" indent="0" algn="ctr" rtl="0">
              <a:spcBef>
                <a:spcPts val="0"/>
              </a:spcBef>
              <a:spcAft>
                <a:spcPts val="0"/>
              </a:spcAft>
              <a:buNone/>
            </a:pPr>
            <a:endParaRPr>
              <a:solidFill>
                <a:srgbClr val="FFFFFF"/>
              </a:solidFill>
            </a:endParaRPr>
          </a:p>
        </p:txBody>
      </p:sp>
      <p:sp>
        <p:nvSpPr>
          <p:cNvPr id="485" name="Google Shape;485;p30"/>
          <p:cNvSpPr/>
          <p:nvPr/>
        </p:nvSpPr>
        <p:spPr>
          <a:xfrm>
            <a:off x="1190975" y="2245500"/>
            <a:ext cx="908400" cy="908400"/>
          </a:xfrm>
          <a:prstGeom prst="ellipse">
            <a:avLst/>
          </a:pr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0"/>
          <p:cNvSpPr/>
          <p:nvPr/>
        </p:nvSpPr>
        <p:spPr>
          <a:xfrm>
            <a:off x="4118113" y="2245500"/>
            <a:ext cx="908400" cy="908400"/>
          </a:xfrm>
          <a:prstGeom prst="ellipse">
            <a:avLst/>
          </a:pr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0"/>
          <p:cNvSpPr/>
          <p:nvPr/>
        </p:nvSpPr>
        <p:spPr>
          <a:xfrm>
            <a:off x="7102513" y="2245500"/>
            <a:ext cx="908400" cy="908400"/>
          </a:xfrm>
          <a:prstGeom prst="ellipse">
            <a:avLst/>
          </a:pr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30"/>
          <p:cNvGrpSpPr/>
          <p:nvPr/>
        </p:nvGrpSpPr>
        <p:grpSpPr>
          <a:xfrm>
            <a:off x="1451476" y="2504085"/>
            <a:ext cx="387388" cy="389184"/>
            <a:chOff x="-12199250" y="2530225"/>
            <a:chExt cx="352075" cy="353675"/>
          </a:xfrm>
        </p:grpSpPr>
        <p:sp>
          <p:nvSpPr>
            <p:cNvPr id="489" name="Google Shape;489;p30"/>
            <p:cNvSpPr/>
            <p:nvPr/>
          </p:nvSpPr>
          <p:spPr>
            <a:xfrm>
              <a:off x="-12055900" y="2530225"/>
              <a:ext cx="63025" cy="62250"/>
            </a:xfrm>
            <a:custGeom>
              <a:avLst/>
              <a:gdLst/>
              <a:ahLst/>
              <a:cxnLst/>
              <a:rect l="l" t="t" r="r" b="b"/>
              <a:pathLst>
                <a:path w="2521" h="2490" extrusionOk="0">
                  <a:moveTo>
                    <a:pt x="1292" y="883"/>
                  </a:moveTo>
                  <a:cubicBezTo>
                    <a:pt x="1512" y="883"/>
                    <a:pt x="1733" y="1072"/>
                    <a:pt x="1733" y="1292"/>
                  </a:cubicBezTo>
                  <a:cubicBezTo>
                    <a:pt x="1701" y="1513"/>
                    <a:pt x="1544" y="1702"/>
                    <a:pt x="1292" y="1702"/>
                  </a:cubicBezTo>
                  <a:cubicBezTo>
                    <a:pt x="1071" y="1702"/>
                    <a:pt x="914" y="1513"/>
                    <a:pt x="914" y="1292"/>
                  </a:cubicBezTo>
                  <a:cubicBezTo>
                    <a:pt x="914" y="1072"/>
                    <a:pt x="1103" y="883"/>
                    <a:pt x="1292" y="883"/>
                  </a:cubicBezTo>
                  <a:close/>
                  <a:moveTo>
                    <a:pt x="1260" y="1"/>
                  </a:moveTo>
                  <a:cubicBezTo>
                    <a:pt x="567" y="1"/>
                    <a:pt x="0" y="568"/>
                    <a:pt x="0" y="1261"/>
                  </a:cubicBezTo>
                  <a:cubicBezTo>
                    <a:pt x="0" y="1923"/>
                    <a:pt x="567" y="2490"/>
                    <a:pt x="1260" y="2490"/>
                  </a:cubicBezTo>
                  <a:cubicBezTo>
                    <a:pt x="1985" y="2490"/>
                    <a:pt x="2520" y="1923"/>
                    <a:pt x="2520" y="1261"/>
                  </a:cubicBezTo>
                  <a:cubicBezTo>
                    <a:pt x="2520" y="599"/>
                    <a:pt x="1985" y="1"/>
                    <a:pt x="1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0"/>
            <p:cNvSpPr/>
            <p:nvPr/>
          </p:nvSpPr>
          <p:spPr>
            <a:xfrm>
              <a:off x="-12116550" y="2592450"/>
              <a:ext cx="185900" cy="291450"/>
            </a:xfrm>
            <a:custGeom>
              <a:avLst/>
              <a:gdLst/>
              <a:ahLst/>
              <a:cxnLst/>
              <a:rect l="l" t="t" r="r" b="b"/>
              <a:pathLst>
                <a:path w="7436" h="11658" extrusionOk="0">
                  <a:moveTo>
                    <a:pt x="5135" y="851"/>
                  </a:moveTo>
                  <a:cubicBezTo>
                    <a:pt x="5388" y="1324"/>
                    <a:pt x="5419" y="1891"/>
                    <a:pt x="5230" y="2395"/>
                  </a:cubicBezTo>
                  <a:lnTo>
                    <a:pt x="3938" y="1765"/>
                  </a:lnTo>
                  <a:cubicBezTo>
                    <a:pt x="3875" y="1749"/>
                    <a:pt x="3812" y="1741"/>
                    <a:pt x="3749" y="1741"/>
                  </a:cubicBezTo>
                  <a:cubicBezTo>
                    <a:pt x="3686" y="1741"/>
                    <a:pt x="3623" y="1749"/>
                    <a:pt x="3560" y="1765"/>
                  </a:cubicBezTo>
                  <a:lnTo>
                    <a:pt x="2269" y="2395"/>
                  </a:lnTo>
                  <a:cubicBezTo>
                    <a:pt x="2048" y="1891"/>
                    <a:pt x="2080" y="1324"/>
                    <a:pt x="2300" y="851"/>
                  </a:cubicBezTo>
                  <a:close/>
                  <a:moveTo>
                    <a:pt x="4159" y="2742"/>
                  </a:moveTo>
                  <a:lnTo>
                    <a:pt x="4946" y="3151"/>
                  </a:lnTo>
                  <a:lnTo>
                    <a:pt x="4253" y="7530"/>
                  </a:lnTo>
                  <a:lnTo>
                    <a:pt x="3308" y="7530"/>
                  </a:lnTo>
                  <a:lnTo>
                    <a:pt x="2552" y="3151"/>
                  </a:lnTo>
                  <a:lnTo>
                    <a:pt x="3340" y="2742"/>
                  </a:lnTo>
                  <a:lnTo>
                    <a:pt x="3340" y="4569"/>
                  </a:lnTo>
                  <a:cubicBezTo>
                    <a:pt x="3340" y="4789"/>
                    <a:pt x="3529" y="5010"/>
                    <a:pt x="3718" y="5010"/>
                  </a:cubicBezTo>
                  <a:cubicBezTo>
                    <a:pt x="3970" y="5010"/>
                    <a:pt x="4159" y="4789"/>
                    <a:pt x="4159" y="4569"/>
                  </a:cubicBezTo>
                  <a:lnTo>
                    <a:pt x="4159" y="2742"/>
                  </a:lnTo>
                  <a:close/>
                  <a:moveTo>
                    <a:pt x="5388" y="8318"/>
                  </a:moveTo>
                  <a:cubicBezTo>
                    <a:pt x="5608" y="8318"/>
                    <a:pt x="5766" y="8507"/>
                    <a:pt x="5766" y="8727"/>
                  </a:cubicBezTo>
                  <a:lnTo>
                    <a:pt x="5766" y="9169"/>
                  </a:lnTo>
                  <a:lnTo>
                    <a:pt x="1638" y="9169"/>
                  </a:lnTo>
                  <a:lnTo>
                    <a:pt x="1638" y="8727"/>
                  </a:lnTo>
                  <a:cubicBezTo>
                    <a:pt x="1638" y="8507"/>
                    <a:pt x="1827" y="8318"/>
                    <a:pt x="2080" y="8318"/>
                  </a:cubicBezTo>
                  <a:close/>
                  <a:moveTo>
                    <a:pt x="6207" y="9956"/>
                  </a:moveTo>
                  <a:cubicBezTo>
                    <a:pt x="6459" y="9956"/>
                    <a:pt x="6616" y="10145"/>
                    <a:pt x="6616" y="10397"/>
                  </a:cubicBezTo>
                  <a:lnTo>
                    <a:pt x="6616" y="10838"/>
                  </a:lnTo>
                  <a:lnTo>
                    <a:pt x="819" y="10838"/>
                  </a:lnTo>
                  <a:lnTo>
                    <a:pt x="819" y="10397"/>
                  </a:lnTo>
                  <a:cubicBezTo>
                    <a:pt x="819" y="10145"/>
                    <a:pt x="1008" y="9956"/>
                    <a:pt x="1260" y="9956"/>
                  </a:cubicBezTo>
                  <a:close/>
                  <a:moveTo>
                    <a:pt x="2080" y="1"/>
                  </a:moveTo>
                  <a:cubicBezTo>
                    <a:pt x="1922" y="1"/>
                    <a:pt x="1796" y="64"/>
                    <a:pt x="1733" y="190"/>
                  </a:cubicBezTo>
                  <a:cubicBezTo>
                    <a:pt x="1134" y="1040"/>
                    <a:pt x="1134" y="2143"/>
                    <a:pt x="1670" y="3057"/>
                  </a:cubicBezTo>
                  <a:lnTo>
                    <a:pt x="2426" y="7530"/>
                  </a:lnTo>
                  <a:lnTo>
                    <a:pt x="2080" y="7530"/>
                  </a:lnTo>
                  <a:cubicBezTo>
                    <a:pt x="1418" y="7530"/>
                    <a:pt x="819" y="8066"/>
                    <a:pt x="819" y="8759"/>
                  </a:cubicBezTo>
                  <a:lnTo>
                    <a:pt x="819" y="9232"/>
                  </a:lnTo>
                  <a:cubicBezTo>
                    <a:pt x="347" y="9389"/>
                    <a:pt x="0" y="9862"/>
                    <a:pt x="0" y="10429"/>
                  </a:cubicBezTo>
                  <a:lnTo>
                    <a:pt x="0" y="11248"/>
                  </a:lnTo>
                  <a:cubicBezTo>
                    <a:pt x="0" y="11500"/>
                    <a:pt x="189" y="11657"/>
                    <a:pt x="378" y="11657"/>
                  </a:cubicBezTo>
                  <a:lnTo>
                    <a:pt x="6994" y="11657"/>
                  </a:lnTo>
                  <a:cubicBezTo>
                    <a:pt x="7246" y="11657"/>
                    <a:pt x="7435" y="11437"/>
                    <a:pt x="7435" y="11248"/>
                  </a:cubicBezTo>
                  <a:lnTo>
                    <a:pt x="7435" y="10429"/>
                  </a:lnTo>
                  <a:cubicBezTo>
                    <a:pt x="7435" y="9862"/>
                    <a:pt x="7089" y="9452"/>
                    <a:pt x="6616" y="9232"/>
                  </a:cubicBezTo>
                  <a:lnTo>
                    <a:pt x="6616" y="8759"/>
                  </a:lnTo>
                  <a:cubicBezTo>
                    <a:pt x="6616" y="8066"/>
                    <a:pt x="6049" y="7530"/>
                    <a:pt x="5388" y="7530"/>
                  </a:cubicBezTo>
                  <a:lnTo>
                    <a:pt x="5041" y="7530"/>
                  </a:lnTo>
                  <a:lnTo>
                    <a:pt x="5766" y="3057"/>
                  </a:lnTo>
                  <a:cubicBezTo>
                    <a:pt x="6333" y="2206"/>
                    <a:pt x="6301" y="1072"/>
                    <a:pt x="5734" y="190"/>
                  </a:cubicBezTo>
                  <a:cubicBezTo>
                    <a:pt x="5671" y="64"/>
                    <a:pt x="5545" y="1"/>
                    <a:pt x="5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0"/>
            <p:cNvSpPr/>
            <p:nvPr/>
          </p:nvSpPr>
          <p:spPr>
            <a:xfrm>
              <a:off x="-11950375" y="2633400"/>
              <a:ext cx="103200" cy="102425"/>
            </a:xfrm>
            <a:custGeom>
              <a:avLst/>
              <a:gdLst/>
              <a:ahLst/>
              <a:cxnLst/>
              <a:rect l="l" t="t" r="r" b="b"/>
              <a:pathLst>
                <a:path w="4128" h="4097" extrusionOk="0">
                  <a:moveTo>
                    <a:pt x="2017" y="1324"/>
                  </a:moveTo>
                  <a:lnTo>
                    <a:pt x="2206" y="1671"/>
                  </a:lnTo>
                  <a:cubicBezTo>
                    <a:pt x="2238" y="1734"/>
                    <a:pt x="2332" y="1828"/>
                    <a:pt x="2395" y="1860"/>
                  </a:cubicBezTo>
                  <a:lnTo>
                    <a:pt x="2742" y="2049"/>
                  </a:lnTo>
                  <a:lnTo>
                    <a:pt x="2395" y="2269"/>
                  </a:lnTo>
                  <a:cubicBezTo>
                    <a:pt x="2332" y="2301"/>
                    <a:pt x="2238" y="2364"/>
                    <a:pt x="2206" y="2458"/>
                  </a:cubicBezTo>
                  <a:lnTo>
                    <a:pt x="2017" y="2805"/>
                  </a:lnTo>
                  <a:lnTo>
                    <a:pt x="1797" y="2458"/>
                  </a:lnTo>
                  <a:cubicBezTo>
                    <a:pt x="1765" y="2364"/>
                    <a:pt x="1702" y="2301"/>
                    <a:pt x="1607" y="2269"/>
                  </a:cubicBezTo>
                  <a:lnTo>
                    <a:pt x="1261" y="2049"/>
                  </a:lnTo>
                  <a:lnTo>
                    <a:pt x="1607" y="1860"/>
                  </a:lnTo>
                  <a:cubicBezTo>
                    <a:pt x="1702" y="1828"/>
                    <a:pt x="1765" y="1734"/>
                    <a:pt x="1797" y="1671"/>
                  </a:cubicBezTo>
                  <a:lnTo>
                    <a:pt x="2017" y="1324"/>
                  </a:lnTo>
                  <a:close/>
                  <a:moveTo>
                    <a:pt x="2049" y="1"/>
                  </a:moveTo>
                  <a:cubicBezTo>
                    <a:pt x="1891" y="1"/>
                    <a:pt x="1734" y="95"/>
                    <a:pt x="1702" y="253"/>
                  </a:cubicBezTo>
                  <a:lnTo>
                    <a:pt x="1229" y="1230"/>
                  </a:lnTo>
                  <a:lnTo>
                    <a:pt x="221" y="1702"/>
                  </a:lnTo>
                  <a:cubicBezTo>
                    <a:pt x="64" y="1797"/>
                    <a:pt x="1" y="1891"/>
                    <a:pt x="1" y="2049"/>
                  </a:cubicBezTo>
                  <a:cubicBezTo>
                    <a:pt x="1" y="2206"/>
                    <a:pt x="64" y="2364"/>
                    <a:pt x="221" y="2427"/>
                  </a:cubicBezTo>
                  <a:lnTo>
                    <a:pt x="1229" y="2899"/>
                  </a:lnTo>
                  <a:lnTo>
                    <a:pt x="1702" y="3876"/>
                  </a:lnTo>
                  <a:cubicBezTo>
                    <a:pt x="1765" y="4034"/>
                    <a:pt x="1891" y="4097"/>
                    <a:pt x="2049" y="4097"/>
                  </a:cubicBezTo>
                  <a:cubicBezTo>
                    <a:pt x="2206" y="4097"/>
                    <a:pt x="2364" y="4034"/>
                    <a:pt x="2395" y="3876"/>
                  </a:cubicBezTo>
                  <a:lnTo>
                    <a:pt x="2868" y="2899"/>
                  </a:lnTo>
                  <a:lnTo>
                    <a:pt x="3907" y="2427"/>
                  </a:lnTo>
                  <a:cubicBezTo>
                    <a:pt x="4065" y="2332"/>
                    <a:pt x="4128" y="2206"/>
                    <a:pt x="4128" y="2049"/>
                  </a:cubicBezTo>
                  <a:cubicBezTo>
                    <a:pt x="4128" y="1891"/>
                    <a:pt x="4065" y="1734"/>
                    <a:pt x="3907" y="1702"/>
                  </a:cubicBezTo>
                  <a:lnTo>
                    <a:pt x="2868" y="1230"/>
                  </a:lnTo>
                  <a:lnTo>
                    <a:pt x="2395" y="253"/>
                  </a:lnTo>
                  <a:cubicBezTo>
                    <a:pt x="2332" y="95"/>
                    <a:pt x="2206"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0"/>
            <p:cNvSpPr/>
            <p:nvPr/>
          </p:nvSpPr>
          <p:spPr>
            <a:xfrm>
              <a:off x="-12199250" y="2633400"/>
              <a:ext cx="103200" cy="102425"/>
            </a:xfrm>
            <a:custGeom>
              <a:avLst/>
              <a:gdLst/>
              <a:ahLst/>
              <a:cxnLst/>
              <a:rect l="l" t="t" r="r" b="b"/>
              <a:pathLst>
                <a:path w="4128" h="4097" extrusionOk="0">
                  <a:moveTo>
                    <a:pt x="2048" y="1324"/>
                  </a:moveTo>
                  <a:lnTo>
                    <a:pt x="2237" y="1671"/>
                  </a:lnTo>
                  <a:cubicBezTo>
                    <a:pt x="2269" y="1734"/>
                    <a:pt x="2363" y="1828"/>
                    <a:pt x="2426" y="1860"/>
                  </a:cubicBezTo>
                  <a:lnTo>
                    <a:pt x="2804" y="2049"/>
                  </a:lnTo>
                  <a:lnTo>
                    <a:pt x="2426" y="2269"/>
                  </a:lnTo>
                  <a:cubicBezTo>
                    <a:pt x="2363" y="2301"/>
                    <a:pt x="2269" y="2364"/>
                    <a:pt x="2237" y="2458"/>
                  </a:cubicBezTo>
                  <a:lnTo>
                    <a:pt x="2048" y="2805"/>
                  </a:lnTo>
                  <a:lnTo>
                    <a:pt x="1859" y="2458"/>
                  </a:lnTo>
                  <a:cubicBezTo>
                    <a:pt x="1796" y="2364"/>
                    <a:pt x="1733" y="2301"/>
                    <a:pt x="1638" y="2269"/>
                  </a:cubicBezTo>
                  <a:lnTo>
                    <a:pt x="1292" y="2049"/>
                  </a:lnTo>
                  <a:lnTo>
                    <a:pt x="1638" y="1860"/>
                  </a:lnTo>
                  <a:cubicBezTo>
                    <a:pt x="1733" y="1828"/>
                    <a:pt x="1796" y="1734"/>
                    <a:pt x="1859" y="1671"/>
                  </a:cubicBezTo>
                  <a:lnTo>
                    <a:pt x="2048" y="1324"/>
                  </a:lnTo>
                  <a:close/>
                  <a:moveTo>
                    <a:pt x="2079" y="1"/>
                  </a:moveTo>
                  <a:cubicBezTo>
                    <a:pt x="1922" y="1"/>
                    <a:pt x="1764" y="95"/>
                    <a:pt x="1733" y="253"/>
                  </a:cubicBezTo>
                  <a:lnTo>
                    <a:pt x="1260" y="1230"/>
                  </a:lnTo>
                  <a:lnTo>
                    <a:pt x="221" y="1702"/>
                  </a:lnTo>
                  <a:cubicBezTo>
                    <a:pt x="63" y="1797"/>
                    <a:pt x="0" y="1891"/>
                    <a:pt x="0" y="2049"/>
                  </a:cubicBezTo>
                  <a:cubicBezTo>
                    <a:pt x="0" y="2206"/>
                    <a:pt x="63" y="2364"/>
                    <a:pt x="221" y="2427"/>
                  </a:cubicBezTo>
                  <a:lnTo>
                    <a:pt x="1260" y="2899"/>
                  </a:lnTo>
                  <a:lnTo>
                    <a:pt x="1733" y="3876"/>
                  </a:lnTo>
                  <a:cubicBezTo>
                    <a:pt x="1796" y="4034"/>
                    <a:pt x="1922" y="4097"/>
                    <a:pt x="2079" y="4097"/>
                  </a:cubicBezTo>
                  <a:cubicBezTo>
                    <a:pt x="2237" y="4097"/>
                    <a:pt x="2395" y="4034"/>
                    <a:pt x="2426" y="3876"/>
                  </a:cubicBezTo>
                  <a:lnTo>
                    <a:pt x="2899" y="2899"/>
                  </a:lnTo>
                  <a:lnTo>
                    <a:pt x="3907" y="2427"/>
                  </a:lnTo>
                  <a:cubicBezTo>
                    <a:pt x="4033" y="2364"/>
                    <a:pt x="4127" y="2206"/>
                    <a:pt x="4127" y="2049"/>
                  </a:cubicBezTo>
                  <a:cubicBezTo>
                    <a:pt x="4127" y="1891"/>
                    <a:pt x="4033" y="1734"/>
                    <a:pt x="3907" y="1702"/>
                  </a:cubicBezTo>
                  <a:lnTo>
                    <a:pt x="2899" y="1230"/>
                  </a:lnTo>
                  <a:lnTo>
                    <a:pt x="2426" y="253"/>
                  </a:lnTo>
                  <a:cubicBezTo>
                    <a:pt x="2363" y="95"/>
                    <a:pt x="2237" y="1"/>
                    <a:pt x="20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30"/>
          <p:cNvGrpSpPr/>
          <p:nvPr/>
        </p:nvGrpSpPr>
        <p:grpSpPr>
          <a:xfrm>
            <a:off x="7387176" y="2530804"/>
            <a:ext cx="339097" cy="337779"/>
            <a:chOff x="-42062025" y="2316000"/>
            <a:chExt cx="319000" cy="317700"/>
          </a:xfrm>
        </p:grpSpPr>
        <p:sp>
          <p:nvSpPr>
            <p:cNvPr id="494" name="Google Shape;494;p30"/>
            <p:cNvSpPr/>
            <p:nvPr/>
          </p:nvSpPr>
          <p:spPr>
            <a:xfrm>
              <a:off x="-41965150" y="2477075"/>
              <a:ext cx="124475" cy="112675"/>
            </a:xfrm>
            <a:custGeom>
              <a:avLst/>
              <a:gdLst/>
              <a:ahLst/>
              <a:cxnLst/>
              <a:rect l="l" t="t" r="r" b="b"/>
              <a:pathLst>
                <a:path w="4979" h="4507" extrusionOk="0">
                  <a:moveTo>
                    <a:pt x="2521" y="1371"/>
                  </a:moveTo>
                  <a:lnTo>
                    <a:pt x="2773" y="1812"/>
                  </a:lnTo>
                  <a:cubicBezTo>
                    <a:pt x="2836" y="1938"/>
                    <a:pt x="2931" y="2001"/>
                    <a:pt x="3088" y="2064"/>
                  </a:cubicBezTo>
                  <a:lnTo>
                    <a:pt x="3592" y="2127"/>
                  </a:lnTo>
                  <a:lnTo>
                    <a:pt x="3151" y="2473"/>
                  </a:lnTo>
                  <a:cubicBezTo>
                    <a:pt x="3088" y="2568"/>
                    <a:pt x="2994" y="2725"/>
                    <a:pt x="3057" y="2851"/>
                  </a:cubicBezTo>
                  <a:lnTo>
                    <a:pt x="3120" y="3355"/>
                  </a:lnTo>
                  <a:lnTo>
                    <a:pt x="2679" y="3103"/>
                  </a:lnTo>
                  <a:cubicBezTo>
                    <a:pt x="2631" y="3072"/>
                    <a:pt x="2568" y="3056"/>
                    <a:pt x="2501" y="3056"/>
                  </a:cubicBezTo>
                  <a:cubicBezTo>
                    <a:pt x="2434" y="3056"/>
                    <a:pt x="2364" y="3072"/>
                    <a:pt x="2301" y="3103"/>
                  </a:cubicBezTo>
                  <a:lnTo>
                    <a:pt x="1860" y="3355"/>
                  </a:lnTo>
                  <a:lnTo>
                    <a:pt x="1954" y="2851"/>
                  </a:lnTo>
                  <a:cubicBezTo>
                    <a:pt x="1986" y="2725"/>
                    <a:pt x="1891" y="2568"/>
                    <a:pt x="1828" y="2473"/>
                  </a:cubicBezTo>
                  <a:lnTo>
                    <a:pt x="1481" y="2127"/>
                  </a:lnTo>
                  <a:lnTo>
                    <a:pt x="1986" y="2064"/>
                  </a:lnTo>
                  <a:cubicBezTo>
                    <a:pt x="2112" y="2064"/>
                    <a:pt x="2206" y="1938"/>
                    <a:pt x="2301" y="1812"/>
                  </a:cubicBezTo>
                  <a:lnTo>
                    <a:pt x="2521" y="1371"/>
                  </a:lnTo>
                  <a:close/>
                  <a:moveTo>
                    <a:pt x="2474" y="0"/>
                  </a:moveTo>
                  <a:cubicBezTo>
                    <a:pt x="2332" y="0"/>
                    <a:pt x="2190" y="79"/>
                    <a:pt x="2112" y="236"/>
                  </a:cubicBezTo>
                  <a:lnTo>
                    <a:pt x="1576" y="1276"/>
                  </a:lnTo>
                  <a:lnTo>
                    <a:pt x="473" y="1434"/>
                  </a:lnTo>
                  <a:cubicBezTo>
                    <a:pt x="127" y="1465"/>
                    <a:pt x="1" y="1906"/>
                    <a:pt x="253" y="2127"/>
                  </a:cubicBezTo>
                  <a:lnTo>
                    <a:pt x="1040" y="2914"/>
                  </a:lnTo>
                  <a:lnTo>
                    <a:pt x="851" y="4017"/>
                  </a:lnTo>
                  <a:cubicBezTo>
                    <a:pt x="802" y="4291"/>
                    <a:pt x="1028" y="4506"/>
                    <a:pt x="1249" y="4506"/>
                  </a:cubicBezTo>
                  <a:cubicBezTo>
                    <a:pt x="1308" y="4506"/>
                    <a:pt x="1366" y="4491"/>
                    <a:pt x="1418" y="4458"/>
                  </a:cubicBezTo>
                  <a:lnTo>
                    <a:pt x="2427" y="3954"/>
                  </a:lnTo>
                  <a:lnTo>
                    <a:pt x="3403" y="4458"/>
                  </a:lnTo>
                  <a:cubicBezTo>
                    <a:pt x="3465" y="4489"/>
                    <a:pt x="3528" y="4503"/>
                    <a:pt x="3589" y="4503"/>
                  </a:cubicBezTo>
                  <a:cubicBezTo>
                    <a:pt x="3839" y="4503"/>
                    <a:pt x="4052" y="4270"/>
                    <a:pt x="4002" y="4017"/>
                  </a:cubicBezTo>
                  <a:lnTo>
                    <a:pt x="3781" y="2914"/>
                  </a:lnTo>
                  <a:lnTo>
                    <a:pt x="4569" y="2127"/>
                  </a:lnTo>
                  <a:cubicBezTo>
                    <a:pt x="4978" y="1906"/>
                    <a:pt x="4821" y="1465"/>
                    <a:pt x="4474" y="1434"/>
                  </a:cubicBezTo>
                  <a:lnTo>
                    <a:pt x="3372" y="1276"/>
                  </a:lnTo>
                  <a:lnTo>
                    <a:pt x="2836" y="236"/>
                  </a:lnTo>
                  <a:cubicBezTo>
                    <a:pt x="2757" y="79"/>
                    <a:pt x="2616" y="0"/>
                    <a:pt x="2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0"/>
            <p:cNvSpPr/>
            <p:nvPr/>
          </p:nvSpPr>
          <p:spPr>
            <a:xfrm>
              <a:off x="-42062025" y="2316000"/>
              <a:ext cx="319000" cy="317700"/>
            </a:xfrm>
            <a:custGeom>
              <a:avLst/>
              <a:gdLst/>
              <a:ahLst/>
              <a:cxnLst/>
              <a:rect l="l" t="t" r="r" b="b"/>
              <a:pathLst>
                <a:path w="12760" h="12708" extrusionOk="0">
                  <a:moveTo>
                    <a:pt x="9610" y="851"/>
                  </a:moveTo>
                  <a:lnTo>
                    <a:pt x="8129" y="2615"/>
                  </a:lnTo>
                  <a:cubicBezTo>
                    <a:pt x="8097" y="2584"/>
                    <a:pt x="8034" y="2584"/>
                    <a:pt x="7940" y="2584"/>
                  </a:cubicBezTo>
                  <a:lnTo>
                    <a:pt x="4821" y="2584"/>
                  </a:lnTo>
                  <a:cubicBezTo>
                    <a:pt x="4758" y="2584"/>
                    <a:pt x="4726" y="2584"/>
                    <a:pt x="4632" y="2615"/>
                  </a:cubicBezTo>
                  <a:lnTo>
                    <a:pt x="3183" y="851"/>
                  </a:lnTo>
                  <a:close/>
                  <a:moveTo>
                    <a:pt x="7530" y="3371"/>
                  </a:moveTo>
                  <a:lnTo>
                    <a:pt x="6396" y="4726"/>
                  </a:lnTo>
                  <a:lnTo>
                    <a:pt x="5293" y="3371"/>
                  </a:lnTo>
                  <a:close/>
                  <a:moveTo>
                    <a:pt x="10555" y="1009"/>
                  </a:moveTo>
                  <a:lnTo>
                    <a:pt x="11783" y="2237"/>
                  </a:lnTo>
                  <a:lnTo>
                    <a:pt x="8759" y="5923"/>
                  </a:lnTo>
                  <a:cubicBezTo>
                    <a:pt x="8255" y="5545"/>
                    <a:pt x="7719" y="5262"/>
                    <a:pt x="7121" y="5136"/>
                  </a:cubicBezTo>
                  <a:lnTo>
                    <a:pt x="10555" y="1009"/>
                  </a:lnTo>
                  <a:close/>
                  <a:moveTo>
                    <a:pt x="2269" y="1040"/>
                  </a:moveTo>
                  <a:lnTo>
                    <a:pt x="5703" y="5199"/>
                  </a:lnTo>
                  <a:cubicBezTo>
                    <a:pt x="5104" y="5293"/>
                    <a:pt x="4506" y="5545"/>
                    <a:pt x="4033" y="5986"/>
                  </a:cubicBezTo>
                  <a:cubicBezTo>
                    <a:pt x="3214" y="4947"/>
                    <a:pt x="1040" y="2269"/>
                    <a:pt x="1040" y="2269"/>
                  </a:cubicBezTo>
                  <a:lnTo>
                    <a:pt x="2269" y="1040"/>
                  </a:lnTo>
                  <a:close/>
                  <a:moveTo>
                    <a:pt x="6349" y="5978"/>
                  </a:moveTo>
                  <a:cubicBezTo>
                    <a:pt x="7097" y="5978"/>
                    <a:pt x="7845" y="6254"/>
                    <a:pt x="8412" y="6805"/>
                  </a:cubicBezTo>
                  <a:lnTo>
                    <a:pt x="8538" y="6932"/>
                  </a:lnTo>
                  <a:cubicBezTo>
                    <a:pt x="8633" y="7026"/>
                    <a:pt x="8727" y="7152"/>
                    <a:pt x="8822" y="7278"/>
                  </a:cubicBezTo>
                  <a:cubicBezTo>
                    <a:pt x="9452" y="8097"/>
                    <a:pt x="9484" y="9168"/>
                    <a:pt x="9137" y="10082"/>
                  </a:cubicBezTo>
                  <a:cubicBezTo>
                    <a:pt x="8662" y="11199"/>
                    <a:pt x="7524" y="11885"/>
                    <a:pt x="6358" y="11885"/>
                  </a:cubicBezTo>
                  <a:cubicBezTo>
                    <a:pt x="5978" y="11885"/>
                    <a:pt x="5595" y="11812"/>
                    <a:pt x="5230" y="11657"/>
                  </a:cubicBezTo>
                  <a:cubicBezTo>
                    <a:pt x="3340" y="10870"/>
                    <a:pt x="2805" y="8412"/>
                    <a:pt x="4159" y="6932"/>
                  </a:cubicBezTo>
                  <a:lnTo>
                    <a:pt x="4285" y="6805"/>
                  </a:lnTo>
                  <a:cubicBezTo>
                    <a:pt x="4852" y="6254"/>
                    <a:pt x="5601" y="5978"/>
                    <a:pt x="6349" y="5978"/>
                  </a:cubicBezTo>
                  <a:close/>
                  <a:moveTo>
                    <a:pt x="2269" y="0"/>
                  </a:moveTo>
                  <a:cubicBezTo>
                    <a:pt x="2143" y="0"/>
                    <a:pt x="2048" y="32"/>
                    <a:pt x="1954" y="95"/>
                  </a:cubicBezTo>
                  <a:lnTo>
                    <a:pt x="158" y="1922"/>
                  </a:lnTo>
                  <a:cubicBezTo>
                    <a:pt x="1" y="2080"/>
                    <a:pt x="1" y="2300"/>
                    <a:pt x="95" y="2458"/>
                  </a:cubicBezTo>
                  <a:lnTo>
                    <a:pt x="3372" y="6522"/>
                  </a:lnTo>
                  <a:cubicBezTo>
                    <a:pt x="1985" y="8255"/>
                    <a:pt x="2395" y="10807"/>
                    <a:pt x="4254" y="12035"/>
                  </a:cubicBezTo>
                  <a:cubicBezTo>
                    <a:pt x="4911" y="12489"/>
                    <a:pt x="5659" y="12708"/>
                    <a:pt x="6397" y="12708"/>
                  </a:cubicBezTo>
                  <a:cubicBezTo>
                    <a:pt x="7606" y="12708"/>
                    <a:pt x="8791" y="12122"/>
                    <a:pt x="9515" y="11027"/>
                  </a:cubicBezTo>
                  <a:cubicBezTo>
                    <a:pt x="10429" y="9641"/>
                    <a:pt x="10397" y="7814"/>
                    <a:pt x="9326" y="6522"/>
                  </a:cubicBezTo>
                  <a:lnTo>
                    <a:pt x="12634" y="2458"/>
                  </a:lnTo>
                  <a:cubicBezTo>
                    <a:pt x="12760" y="2300"/>
                    <a:pt x="12760" y="2080"/>
                    <a:pt x="12603" y="1922"/>
                  </a:cubicBezTo>
                  <a:lnTo>
                    <a:pt x="10775" y="95"/>
                  </a:lnTo>
                  <a:cubicBezTo>
                    <a:pt x="10712" y="32"/>
                    <a:pt x="10555" y="0"/>
                    <a:pt x="10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30"/>
          <p:cNvGrpSpPr/>
          <p:nvPr/>
        </p:nvGrpSpPr>
        <p:grpSpPr>
          <a:xfrm>
            <a:off x="4398894" y="2537631"/>
            <a:ext cx="324131" cy="324129"/>
            <a:chOff x="5648375" y="1427025"/>
            <a:chExt cx="483200" cy="483125"/>
          </a:xfrm>
        </p:grpSpPr>
        <p:sp>
          <p:nvSpPr>
            <p:cNvPr id="497" name="Google Shape;497;p30"/>
            <p:cNvSpPr/>
            <p:nvPr/>
          </p:nvSpPr>
          <p:spPr>
            <a:xfrm>
              <a:off x="5801075" y="1484625"/>
              <a:ext cx="177725" cy="162475"/>
            </a:xfrm>
            <a:custGeom>
              <a:avLst/>
              <a:gdLst/>
              <a:ahLst/>
              <a:cxnLst/>
              <a:rect l="l" t="t" r="r" b="b"/>
              <a:pathLst>
                <a:path w="7109" h="6499" extrusionOk="0">
                  <a:moveTo>
                    <a:pt x="3554" y="1845"/>
                  </a:moveTo>
                  <a:lnTo>
                    <a:pt x="3920" y="2582"/>
                  </a:lnTo>
                  <a:cubicBezTo>
                    <a:pt x="4001" y="2751"/>
                    <a:pt x="4161" y="2866"/>
                    <a:pt x="4345" y="2893"/>
                  </a:cubicBezTo>
                  <a:lnTo>
                    <a:pt x="5158" y="3011"/>
                  </a:lnTo>
                  <a:lnTo>
                    <a:pt x="4569" y="3584"/>
                  </a:lnTo>
                  <a:cubicBezTo>
                    <a:pt x="4436" y="3714"/>
                    <a:pt x="4376" y="3901"/>
                    <a:pt x="4406" y="4086"/>
                  </a:cubicBezTo>
                  <a:lnTo>
                    <a:pt x="4545" y="4898"/>
                  </a:lnTo>
                  <a:lnTo>
                    <a:pt x="3820" y="4514"/>
                  </a:lnTo>
                  <a:cubicBezTo>
                    <a:pt x="3737" y="4469"/>
                    <a:pt x="3646" y="4446"/>
                    <a:pt x="3555" y="4446"/>
                  </a:cubicBezTo>
                  <a:cubicBezTo>
                    <a:pt x="3464" y="4446"/>
                    <a:pt x="3373" y="4469"/>
                    <a:pt x="3292" y="4514"/>
                  </a:cubicBezTo>
                  <a:lnTo>
                    <a:pt x="2561" y="4895"/>
                  </a:lnTo>
                  <a:lnTo>
                    <a:pt x="2703" y="4086"/>
                  </a:lnTo>
                  <a:cubicBezTo>
                    <a:pt x="2733" y="3901"/>
                    <a:pt x="2673" y="3714"/>
                    <a:pt x="2540" y="3584"/>
                  </a:cubicBezTo>
                  <a:lnTo>
                    <a:pt x="1951" y="3011"/>
                  </a:lnTo>
                  <a:lnTo>
                    <a:pt x="2763" y="2893"/>
                  </a:lnTo>
                  <a:cubicBezTo>
                    <a:pt x="2947" y="2866"/>
                    <a:pt x="3107" y="2751"/>
                    <a:pt x="3192" y="2582"/>
                  </a:cubicBezTo>
                  <a:lnTo>
                    <a:pt x="3554" y="1845"/>
                  </a:lnTo>
                  <a:close/>
                  <a:moveTo>
                    <a:pt x="3554" y="0"/>
                  </a:moveTo>
                  <a:cubicBezTo>
                    <a:pt x="3353" y="0"/>
                    <a:pt x="3151" y="106"/>
                    <a:pt x="3047" y="317"/>
                  </a:cubicBezTo>
                  <a:lnTo>
                    <a:pt x="2307" y="1815"/>
                  </a:lnTo>
                  <a:lnTo>
                    <a:pt x="653" y="2056"/>
                  </a:lnTo>
                  <a:cubicBezTo>
                    <a:pt x="188" y="2123"/>
                    <a:pt x="0" y="2694"/>
                    <a:pt x="339" y="3023"/>
                  </a:cubicBezTo>
                  <a:lnTo>
                    <a:pt x="1537" y="4188"/>
                  </a:lnTo>
                  <a:lnTo>
                    <a:pt x="1253" y="5837"/>
                  </a:lnTo>
                  <a:cubicBezTo>
                    <a:pt x="1191" y="6202"/>
                    <a:pt x="1480" y="6499"/>
                    <a:pt x="1809" y="6499"/>
                  </a:cubicBezTo>
                  <a:cubicBezTo>
                    <a:pt x="1897" y="6499"/>
                    <a:pt x="1987" y="6478"/>
                    <a:pt x="2075" y="6432"/>
                  </a:cubicBezTo>
                  <a:lnTo>
                    <a:pt x="3554" y="5656"/>
                  </a:lnTo>
                  <a:lnTo>
                    <a:pt x="5034" y="6432"/>
                  </a:lnTo>
                  <a:cubicBezTo>
                    <a:pt x="5121" y="6478"/>
                    <a:pt x="5212" y="6499"/>
                    <a:pt x="5299" y="6499"/>
                  </a:cubicBezTo>
                  <a:cubicBezTo>
                    <a:pt x="5629" y="6499"/>
                    <a:pt x="5917" y="6202"/>
                    <a:pt x="5855" y="5837"/>
                  </a:cubicBezTo>
                  <a:lnTo>
                    <a:pt x="5574" y="4188"/>
                  </a:lnTo>
                  <a:lnTo>
                    <a:pt x="6770" y="3023"/>
                  </a:lnTo>
                  <a:cubicBezTo>
                    <a:pt x="7108" y="2694"/>
                    <a:pt x="6921" y="2123"/>
                    <a:pt x="6456" y="2056"/>
                  </a:cubicBezTo>
                  <a:lnTo>
                    <a:pt x="4801" y="1815"/>
                  </a:lnTo>
                  <a:lnTo>
                    <a:pt x="4062" y="317"/>
                  </a:lnTo>
                  <a:cubicBezTo>
                    <a:pt x="3957" y="106"/>
                    <a:pt x="3756" y="0"/>
                    <a:pt x="3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98" name="Google Shape;498;p30"/>
            <p:cNvSpPr/>
            <p:nvPr/>
          </p:nvSpPr>
          <p:spPr>
            <a:xfrm>
              <a:off x="5648375" y="1427025"/>
              <a:ext cx="483200" cy="483125"/>
            </a:xfrm>
            <a:custGeom>
              <a:avLst/>
              <a:gdLst/>
              <a:ahLst/>
              <a:cxnLst/>
              <a:rect l="l" t="t" r="r" b="b"/>
              <a:pathLst>
                <a:path w="19328" h="19325" extrusionOk="0">
                  <a:moveTo>
                    <a:pt x="2265" y="2304"/>
                  </a:moveTo>
                  <a:cubicBezTo>
                    <a:pt x="2890" y="2304"/>
                    <a:pt x="3397" y="2808"/>
                    <a:pt x="3397" y="3437"/>
                  </a:cubicBezTo>
                  <a:lnTo>
                    <a:pt x="3397" y="7398"/>
                  </a:lnTo>
                  <a:lnTo>
                    <a:pt x="3397" y="7474"/>
                  </a:lnTo>
                  <a:lnTo>
                    <a:pt x="1637" y="6299"/>
                  </a:lnTo>
                  <a:cubicBezTo>
                    <a:pt x="1320" y="6088"/>
                    <a:pt x="1129" y="5734"/>
                    <a:pt x="1132" y="5357"/>
                  </a:cubicBezTo>
                  <a:lnTo>
                    <a:pt x="1132" y="3437"/>
                  </a:lnTo>
                  <a:cubicBezTo>
                    <a:pt x="1132" y="2808"/>
                    <a:pt x="1640" y="2304"/>
                    <a:pt x="2265" y="2304"/>
                  </a:cubicBezTo>
                  <a:close/>
                  <a:moveTo>
                    <a:pt x="17060" y="2304"/>
                  </a:moveTo>
                  <a:cubicBezTo>
                    <a:pt x="17685" y="2304"/>
                    <a:pt x="18192" y="2808"/>
                    <a:pt x="18192" y="3437"/>
                  </a:cubicBezTo>
                  <a:lnTo>
                    <a:pt x="18192" y="5357"/>
                  </a:lnTo>
                  <a:cubicBezTo>
                    <a:pt x="18192" y="5737"/>
                    <a:pt x="18005" y="6091"/>
                    <a:pt x="17688" y="6302"/>
                  </a:cubicBezTo>
                  <a:lnTo>
                    <a:pt x="15928" y="7474"/>
                  </a:lnTo>
                  <a:lnTo>
                    <a:pt x="15928" y="7398"/>
                  </a:lnTo>
                  <a:lnTo>
                    <a:pt x="15928" y="3437"/>
                  </a:lnTo>
                  <a:cubicBezTo>
                    <a:pt x="15928" y="2808"/>
                    <a:pt x="16435" y="2304"/>
                    <a:pt x="17060" y="2304"/>
                  </a:cubicBezTo>
                  <a:close/>
                  <a:moveTo>
                    <a:pt x="14795" y="1133"/>
                  </a:moveTo>
                  <a:lnTo>
                    <a:pt x="14795" y="7398"/>
                  </a:lnTo>
                  <a:cubicBezTo>
                    <a:pt x="14795" y="8763"/>
                    <a:pt x="14095" y="9641"/>
                    <a:pt x="12120" y="10759"/>
                  </a:cubicBezTo>
                  <a:cubicBezTo>
                    <a:pt x="11069" y="11354"/>
                    <a:pt x="10372" y="12422"/>
                    <a:pt x="10248" y="13627"/>
                  </a:cubicBezTo>
                  <a:lnTo>
                    <a:pt x="9058" y="13627"/>
                  </a:lnTo>
                  <a:cubicBezTo>
                    <a:pt x="8877" y="12368"/>
                    <a:pt x="8041" y="11269"/>
                    <a:pt x="6791" y="10686"/>
                  </a:cubicBezTo>
                  <a:cubicBezTo>
                    <a:pt x="5332" y="10007"/>
                    <a:pt x="4529" y="8835"/>
                    <a:pt x="4529" y="7398"/>
                  </a:cubicBezTo>
                  <a:lnTo>
                    <a:pt x="4529" y="1133"/>
                  </a:lnTo>
                  <a:close/>
                  <a:moveTo>
                    <a:pt x="11927" y="14759"/>
                  </a:moveTo>
                  <a:cubicBezTo>
                    <a:pt x="12241" y="14759"/>
                    <a:pt x="12495" y="15010"/>
                    <a:pt x="12495" y="15324"/>
                  </a:cubicBezTo>
                  <a:lnTo>
                    <a:pt x="12495" y="15892"/>
                  </a:lnTo>
                  <a:lnTo>
                    <a:pt x="10795" y="15892"/>
                  </a:lnTo>
                  <a:cubicBezTo>
                    <a:pt x="10481" y="15892"/>
                    <a:pt x="10230" y="16142"/>
                    <a:pt x="10230" y="16456"/>
                  </a:cubicBezTo>
                  <a:cubicBezTo>
                    <a:pt x="10230" y="16770"/>
                    <a:pt x="10481" y="17024"/>
                    <a:pt x="10795" y="17024"/>
                  </a:cubicBezTo>
                  <a:lnTo>
                    <a:pt x="13059" y="17024"/>
                  </a:lnTo>
                  <a:cubicBezTo>
                    <a:pt x="13373" y="17024"/>
                    <a:pt x="13627" y="17275"/>
                    <a:pt x="13627" y="17589"/>
                  </a:cubicBezTo>
                  <a:lnTo>
                    <a:pt x="13627" y="18193"/>
                  </a:lnTo>
                  <a:lnTo>
                    <a:pt x="5701" y="18193"/>
                  </a:lnTo>
                  <a:lnTo>
                    <a:pt x="5701" y="17589"/>
                  </a:lnTo>
                  <a:cubicBezTo>
                    <a:pt x="5701" y="17275"/>
                    <a:pt x="5951" y="17024"/>
                    <a:pt x="6265" y="17024"/>
                  </a:cubicBezTo>
                  <a:lnTo>
                    <a:pt x="8530" y="17024"/>
                  </a:lnTo>
                  <a:cubicBezTo>
                    <a:pt x="8844" y="17024"/>
                    <a:pt x="9095" y="16770"/>
                    <a:pt x="9095" y="16456"/>
                  </a:cubicBezTo>
                  <a:cubicBezTo>
                    <a:pt x="9095" y="16142"/>
                    <a:pt x="8844" y="15892"/>
                    <a:pt x="8530" y="15892"/>
                  </a:cubicBezTo>
                  <a:lnTo>
                    <a:pt x="6833" y="15892"/>
                  </a:lnTo>
                  <a:lnTo>
                    <a:pt x="6833" y="15324"/>
                  </a:lnTo>
                  <a:cubicBezTo>
                    <a:pt x="6833" y="15010"/>
                    <a:pt x="7084" y="14759"/>
                    <a:pt x="7398" y="14759"/>
                  </a:cubicBezTo>
                  <a:close/>
                  <a:moveTo>
                    <a:pt x="3965" y="0"/>
                  </a:moveTo>
                  <a:cubicBezTo>
                    <a:pt x="3651" y="0"/>
                    <a:pt x="3397" y="254"/>
                    <a:pt x="3397" y="568"/>
                  </a:cubicBezTo>
                  <a:lnTo>
                    <a:pt x="3397" y="1474"/>
                  </a:lnTo>
                  <a:cubicBezTo>
                    <a:pt x="3032" y="1264"/>
                    <a:pt x="2645" y="1168"/>
                    <a:pt x="2269" y="1168"/>
                  </a:cubicBezTo>
                  <a:cubicBezTo>
                    <a:pt x="1086" y="1168"/>
                    <a:pt x="0" y="2113"/>
                    <a:pt x="0" y="3437"/>
                  </a:cubicBezTo>
                  <a:lnTo>
                    <a:pt x="0" y="5357"/>
                  </a:lnTo>
                  <a:cubicBezTo>
                    <a:pt x="0" y="6115"/>
                    <a:pt x="378" y="6821"/>
                    <a:pt x="1009" y="7241"/>
                  </a:cubicBezTo>
                  <a:lnTo>
                    <a:pt x="3651" y="9001"/>
                  </a:lnTo>
                  <a:cubicBezTo>
                    <a:pt x="3663" y="9010"/>
                    <a:pt x="3678" y="9019"/>
                    <a:pt x="3690" y="9026"/>
                  </a:cubicBezTo>
                  <a:cubicBezTo>
                    <a:pt x="4125" y="10170"/>
                    <a:pt x="5027" y="11112"/>
                    <a:pt x="6314" y="11710"/>
                  </a:cubicBezTo>
                  <a:cubicBezTo>
                    <a:pt x="7156" y="12105"/>
                    <a:pt x="7736" y="12812"/>
                    <a:pt x="7911" y="13627"/>
                  </a:cubicBezTo>
                  <a:lnTo>
                    <a:pt x="7398" y="13627"/>
                  </a:lnTo>
                  <a:cubicBezTo>
                    <a:pt x="6459" y="13627"/>
                    <a:pt x="5701" y="14385"/>
                    <a:pt x="5701" y="15324"/>
                  </a:cubicBezTo>
                  <a:lnTo>
                    <a:pt x="5701" y="15988"/>
                  </a:lnTo>
                  <a:cubicBezTo>
                    <a:pt x="5021" y="16227"/>
                    <a:pt x="4569" y="16870"/>
                    <a:pt x="4569" y="17589"/>
                  </a:cubicBezTo>
                  <a:lnTo>
                    <a:pt x="4569" y="18760"/>
                  </a:lnTo>
                  <a:cubicBezTo>
                    <a:pt x="4569" y="19071"/>
                    <a:pt x="4819" y="19325"/>
                    <a:pt x="5133" y="19325"/>
                  </a:cubicBezTo>
                  <a:lnTo>
                    <a:pt x="14191" y="19325"/>
                  </a:lnTo>
                  <a:cubicBezTo>
                    <a:pt x="14506" y="19325"/>
                    <a:pt x="14759" y="19071"/>
                    <a:pt x="14759" y="18760"/>
                  </a:cubicBezTo>
                  <a:lnTo>
                    <a:pt x="14759" y="17589"/>
                  </a:lnTo>
                  <a:cubicBezTo>
                    <a:pt x="14756" y="16870"/>
                    <a:pt x="14303" y="16227"/>
                    <a:pt x="13627" y="15988"/>
                  </a:cubicBezTo>
                  <a:lnTo>
                    <a:pt x="13627" y="15324"/>
                  </a:lnTo>
                  <a:cubicBezTo>
                    <a:pt x="13624" y="14385"/>
                    <a:pt x="12866" y="13627"/>
                    <a:pt x="11927" y="13627"/>
                  </a:cubicBezTo>
                  <a:lnTo>
                    <a:pt x="11389" y="13627"/>
                  </a:lnTo>
                  <a:cubicBezTo>
                    <a:pt x="11507" y="12833"/>
                    <a:pt x="11981" y="12139"/>
                    <a:pt x="12679" y="11743"/>
                  </a:cubicBezTo>
                  <a:cubicBezTo>
                    <a:pt x="14044" y="10973"/>
                    <a:pt x="15088" y="10170"/>
                    <a:pt x="15593" y="9047"/>
                  </a:cubicBezTo>
                  <a:cubicBezTo>
                    <a:pt x="15623" y="9035"/>
                    <a:pt x="15650" y="9019"/>
                    <a:pt x="15677" y="9001"/>
                  </a:cubicBezTo>
                  <a:lnTo>
                    <a:pt x="18319" y="7241"/>
                  </a:lnTo>
                  <a:cubicBezTo>
                    <a:pt x="18947" y="6821"/>
                    <a:pt x="19328" y="6115"/>
                    <a:pt x="19328" y="5357"/>
                  </a:cubicBezTo>
                  <a:lnTo>
                    <a:pt x="19328" y="3437"/>
                  </a:lnTo>
                  <a:cubicBezTo>
                    <a:pt x="19325" y="2113"/>
                    <a:pt x="18239" y="1168"/>
                    <a:pt x="17057" y="1168"/>
                  </a:cubicBezTo>
                  <a:cubicBezTo>
                    <a:pt x="16681" y="1168"/>
                    <a:pt x="16295" y="1264"/>
                    <a:pt x="15931" y="1474"/>
                  </a:cubicBezTo>
                  <a:lnTo>
                    <a:pt x="15931" y="568"/>
                  </a:lnTo>
                  <a:cubicBezTo>
                    <a:pt x="15931" y="254"/>
                    <a:pt x="15677" y="0"/>
                    <a:pt x="15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1"/>
          <p:cNvSpPr txBox="1"/>
          <p:nvPr/>
        </p:nvSpPr>
        <p:spPr>
          <a:xfrm>
            <a:off x="6184999" y="3252633"/>
            <a:ext cx="22647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GESTION DE PROJET</a:t>
            </a:r>
            <a:endParaRPr>
              <a:solidFill>
                <a:srgbClr val="123D60"/>
              </a:solidFill>
              <a:latin typeface="Barlow Semi Condensed"/>
              <a:ea typeface="Barlow Semi Condensed"/>
              <a:cs typeface="Barlow Semi Condensed"/>
              <a:sym typeface="Barlow Semi Condensed"/>
            </a:endParaRPr>
          </a:p>
        </p:txBody>
      </p:sp>
      <p:sp>
        <p:nvSpPr>
          <p:cNvPr id="504" name="Google Shape;504;p31"/>
          <p:cNvSpPr txBox="1"/>
          <p:nvPr/>
        </p:nvSpPr>
        <p:spPr>
          <a:xfrm>
            <a:off x="6184999" y="2458625"/>
            <a:ext cx="16896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LINGUISTIQUES</a:t>
            </a:r>
            <a:endParaRPr>
              <a:solidFill>
                <a:srgbClr val="123D60"/>
              </a:solidFill>
              <a:latin typeface="Barlow Semi Condensed"/>
              <a:ea typeface="Barlow Semi Condensed"/>
              <a:cs typeface="Barlow Semi Condensed"/>
              <a:sym typeface="Barlow Semi Condensed"/>
            </a:endParaRPr>
          </a:p>
        </p:txBody>
      </p:sp>
      <p:sp>
        <p:nvSpPr>
          <p:cNvPr id="505" name="Google Shape;505;p31"/>
          <p:cNvSpPr txBox="1"/>
          <p:nvPr/>
        </p:nvSpPr>
        <p:spPr>
          <a:xfrm>
            <a:off x="6184999" y="2865219"/>
            <a:ext cx="16896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COMMUNICATION</a:t>
            </a:r>
            <a:endParaRPr>
              <a:solidFill>
                <a:srgbClr val="123D60"/>
              </a:solidFill>
              <a:latin typeface="Barlow Semi Condensed"/>
              <a:ea typeface="Barlow Semi Condensed"/>
              <a:cs typeface="Barlow Semi Condensed"/>
              <a:sym typeface="Barlow Semi Condensed"/>
            </a:endParaRPr>
          </a:p>
        </p:txBody>
      </p:sp>
      <p:grpSp>
        <p:nvGrpSpPr>
          <p:cNvPr id="506" name="Google Shape;506;p31"/>
          <p:cNvGrpSpPr/>
          <p:nvPr/>
        </p:nvGrpSpPr>
        <p:grpSpPr>
          <a:xfrm>
            <a:off x="4568287" y="2442290"/>
            <a:ext cx="996390" cy="246245"/>
            <a:chOff x="3212610" y="1680550"/>
            <a:chExt cx="1139773" cy="281744"/>
          </a:xfrm>
        </p:grpSpPr>
        <p:sp>
          <p:nvSpPr>
            <p:cNvPr id="507" name="Google Shape;507;p31"/>
            <p:cNvSpPr/>
            <p:nvPr/>
          </p:nvSpPr>
          <p:spPr>
            <a:xfrm>
              <a:off x="3262675" y="1725150"/>
              <a:ext cx="1035300" cy="191100"/>
            </a:xfrm>
            <a:prstGeom prst="roundRect">
              <a:avLst>
                <a:gd name="adj" fmla="val 16667"/>
              </a:avLst>
            </a:prstGeom>
            <a:solidFill>
              <a:srgbClr val="F46C68">
                <a:alpha val="4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508" name="Google Shape;508;p31"/>
            <p:cNvSpPr/>
            <p:nvPr/>
          </p:nvSpPr>
          <p:spPr>
            <a:xfrm>
              <a:off x="3212610" y="1680550"/>
              <a:ext cx="1139773" cy="281744"/>
            </a:xfrm>
            <a:custGeom>
              <a:avLst/>
              <a:gdLst/>
              <a:ahLst/>
              <a:cxnLst/>
              <a:rect l="l" t="t" r="r" b="b"/>
              <a:pathLst>
                <a:path w="90548" h="24709" extrusionOk="0">
                  <a:moveTo>
                    <a:pt x="86646" y="514"/>
                  </a:moveTo>
                  <a:cubicBezTo>
                    <a:pt x="88537" y="514"/>
                    <a:pt x="90049" y="2027"/>
                    <a:pt x="90049" y="3841"/>
                  </a:cubicBezTo>
                  <a:lnTo>
                    <a:pt x="90049" y="20792"/>
                  </a:lnTo>
                  <a:cubicBezTo>
                    <a:pt x="90049" y="22682"/>
                    <a:pt x="88537" y="24195"/>
                    <a:pt x="86646" y="24195"/>
                  </a:cubicBezTo>
                  <a:lnTo>
                    <a:pt x="3917" y="24195"/>
                  </a:lnTo>
                  <a:cubicBezTo>
                    <a:pt x="2027" y="24195"/>
                    <a:pt x="515" y="22682"/>
                    <a:pt x="515" y="20792"/>
                  </a:cubicBezTo>
                  <a:lnTo>
                    <a:pt x="515" y="3841"/>
                  </a:lnTo>
                  <a:cubicBezTo>
                    <a:pt x="515" y="2027"/>
                    <a:pt x="2027" y="514"/>
                    <a:pt x="3917" y="514"/>
                  </a:cubicBezTo>
                  <a:close/>
                  <a:moveTo>
                    <a:pt x="3917" y="0"/>
                  </a:moveTo>
                  <a:cubicBezTo>
                    <a:pt x="1770" y="0"/>
                    <a:pt x="1" y="1709"/>
                    <a:pt x="1" y="3841"/>
                  </a:cubicBezTo>
                  <a:lnTo>
                    <a:pt x="1" y="20792"/>
                  </a:lnTo>
                  <a:cubicBezTo>
                    <a:pt x="1" y="22939"/>
                    <a:pt x="1770" y="24709"/>
                    <a:pt x="3917" y="24709"/>
                  </a:cubicBezTo>
                  <a:lnTo>
                    <a:pt x="86646" y="24709"/>
                  </a:lnTo>
                  <a:cubicBezTo>
                    <a:pt x="88779" y="24709"/>
                    <a:pt x="90548" y="22939"/>
                    <a:pt x="90548" y="20792"/>
                  </a:cubicBezTo>
                  <a:lnTo>
                    <a:pt x="90548" y="3841"/>
                  </a:lnTo>
                  <a:cubicBezTo>
                    <a:pt x="90548" y="1709"/>
                    <a:pt x="88779" y="0"/>
                    <a:pt x="86646" y="0"/>
                  </a:cubicBezTo>
                  <a:close/>
                </a:path>
              </a:pathLst>
            </a:custGeom>
            <a:noFill/>
            <a:ln w="9525" cap="flat" cmpd="sng">
              <a:solidFill>
                <a:srgbClr val="123D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3262670" y="1725156"/>
              <a:ext cx="956700" cy="191100"/>
            </a:xfrm>
            <a:prstGeom prst="roundRect">
              <a:avLst>
                <a:gd name="adj" fmla="val 16667"/>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31"/>
          <p:cNvGrpSpPr/>
          <p:nvPr/>
        </p:nvGrpSpPr>
        <p:grpSpPr>
          <a:xfrm>
            <a:off x="4568287" y="3229074"/>
            <a:ext cx="996390" cy="246245"/>
            <a:chOff x="3211520" y="3457844"/>
            <a:chExt cx="1139773" cy="281744"/>
          </a:xfrm>
        </p:grpSpPr>
        <p:sp>
          <p:nvSpPr>
            <p:cNvPr id="511" name="Google Shape;511;p31"/>
            <p:cNvSpPr/>
            <p:nvPr/>
          </p:nvSpPr>
          <p:spPr>
            <a:xfrm>
              <a:off x="3260512" y="3502837"/>
              <a:ext cx="1035300" cy="191100"/>
            </a:xfrm>
            <a:prstGeom prst="roundRect">
              <a:avLst>
                <a:gd name="adj" fmla="val 16667"/>
              </a:avLst>
            </a:prstGeom>
            <a:solidFill>
              <a:srgbClr val="6B7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512" name="Google Shape;512;p31"/>
            <p:cNvSpPr/>
            <p:nvPr/>
          </p:nvSpPr>
          <p:spPr>
            <a:xfrm>
              <a:off x="3211520" y="3457844"/>
              <a:ext cx="1139773" cy="281744"/>
            </a:xfrm>
            <a:custGeom>
              <a:avLst/>
              <a:gdLst/>
              <a:ahLst/>
              <a:cxnLst/>
              <a:rect l="l" t="t" r="r" b="b"/>
              <a:pathLst>
                <a:path w="90548" h="24709" extrusionOk="0">
                  <a:moveTo>
                    <a:pt x="86646" y="514"/>
                  </a:moveTo>
                  <a:cubicBezTo>
                    <a:pt x="88537" y="514"/>
                    <a:pt x="90049" y="2027"/>
                    <a:pt x="90049" y="3841"/>
                  </a:cubicBezTo>
                  <a:lnTo>
                    <a:pt x="90049" y="20792"/>
                  </a:lnTo>
                  <a:cubicBezTo>
                    <a:pt x="90049" y="22682"/>
                    <a:pt x="88537" y="24195"/>
                    <a:pt x="86646" y="24195"/>
                  </a:cubicBezTo>
                  <a:lnTo>
                    <a:pt x="3917" y="24195"/>
                  </a:lnTo>
                  <a:cubicBezTo>
                    <a:pt x="2027" y="24195"/>
                    <a:pt x="515" y="22682"/>
                    <a:pt x="515" y="20792"/>
                  </a:cubicBezTo>
                  <a:lnTo>
                    <a:pt x="515" y="3841"/>
                  </a:lnTo>
                  <a:cubicBezTo>
                    <a:pt x="515" y="2027"/>
                    <a:pt x="2027" y="514"/>
                    <a:pt x="3917" y="514"/>
                  </a:cubicBezTo>
                  <a:close/>
                  <a:moveTo>
                    <a:pt x="3917" y="0"/>
                  </a:moveTo>
                  <a:cubicBezTo>
                    <a:pt x="1770" y="0"/>
                    <a:pt x="1" y="1709"/>
                    <a:pt x="1" y="3841"/>
                  </a:cubicBezTo>
                  <a:lnTo>
                    <a:pt x="1" y="20792"/>
                  </a:lnTo>
                  <a:cubicBezTo>
                    <a:pt x="1" y="22939"/>
                    <a:pt x="1770" y="24709"/>
                    <a:pt x="3917" y="24709"/>
                  </a:cubicBezTo>
                  <a:lnTo>
                    <a:pt x="86646" y="24709"/>
                  </a:lnTo>
                  <a:cubicBezTo>
                    <a:pt x="88779" y="24709"/>
                    <a:pt x="90548" y="22939"/>
                    <a:pt x="90548" y="20792"/>
                  </a:cubicBezTo>
                  <a:lnTo>
                    <a:pt x="90548" y="3841"/>
                  </a:lnTo>
                  <a:cubicBezTo>
                    <a:pt x="90548" y="1709"/>
                    <a:pt x="88779" y="0"/>
                    <a:pt x="86646" y="0"/>
                  </a:cubicBezTo>
                  <a:close/>
                </a:path>
              </a:pathLst>
            </a:custGeom>
            <a:noFill/>
            <a:ln w="9525" cap="flat" cmpd="sng">
              <a:solidFill>
                <a:srgbClr val="123D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3260466" y="3508732"/>
              <a:ext cx="826932" cy="190365"/>
            </a:xfrm>
            <a:custGeom>
              <a:avLst/>
              <a:gdLst/>
              <a:ahLst/>
              <a:cxnLst/>
              <a:rect l="l" t="t" r="r" b="b"/>
              <a:pathLst>
                <a:path w="20672" h="16695" extrusionOk="0">
                  <a:moveTo>
                    <a:pt x="2647" y="0"/>
                  </a:moveTo>
                  <a:cubicBezTo>
                    <a:pt x="1195" y="0"/>
                    <a:pt x="1" y="1195"/>
                    <a:pt x="1" y="2646"/>
                  </a:cubicBezTo>
                  <a:lnTo>
                    <a:pt x="1" y="14109"/>
                  </a:lnTo>
                  <a:cubicBezTo>
                    <a:pt x="1" y="15560"/>
                    <a:pt x="1195" y="16694"/>
                    <a:pt x="2647" y="16694"/>
                  </a:cubicBezTo>
                  <a:lnTo>
                    <a:pt x="18025" y="16694"/>
                  </a:lnTo>
                  <a:cubicBezTo>
                    <a:pt x="19462" y="16694"/>
                    <a:pt x="20672" y="15560"/>
                    <a:pt x="20672" y="14109"/>
                  </a:cubicBezTo>
                  <a:lnTo>
                    <a:pt x="20672" y="2646"/>
                  </a:lnTo>
                  <a:cubicBezTo>
                    <a:pt x="20672" y="1195"/>
                    <a:pt x="19462" y="0"/>
                    <a:pt x="18025"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337D4"/>
                </a:solidFill>
              </a:endParaRPr>
            </a:p>
          </p:txBody>
        </p:sp>
      </p:grpSp>
      <p:grpSp>
        <p:nvGrpSpPr>
          <p:cNvPr id="514" name="Google Shape;514;p31"/>
          <p:cNvGrpSpPr/>
          <p:nvPr/>
        </p:nvGrpSpPr>
        <p:grpSpPr>
          <a:xfrm>
            <a:off x="4568287" y="2847498"/>
            <a:ext cx="996390" cy="246245"/>
            <a:chOff x="3213683" y="2869329"/>
            <a:chExt cx="1139773" cy="281744"/>
          </a:xfrm>
        </p:grpSpPr>
        <p:sp>
          <p:nvSpPr>
            <p:cNvPr id="515" name="Google Shape;515;p31"/>
            <p:cNvSpPr/>
            <p:nvPr/>
          </p:nvSpPr>
          <p:spPr>
            <a:xfrm>
              <a:off x="3262675" y="2914660"/>
              <a:ext cx="1035300" cy="191100"/>
            </a:xfrm>
            <a:prstGeom prst="roundRect">
              <a:avLst>
                <a:gd name="adj" fmla="val 16667"/>
              </a:avLst>
            </a:prstGeom>
            <a:solidFill>
              <a:srgbClr val="F97D7D">
                <a:alpha val="4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516" name="Google Shape;516;p31"/>
            <p:cNvSpPr/>
            <p:nvPr/>
          </p:nvSpPr>
          <p:spPr>
            <a:xfrm>
              <a:off x="3213683" y="2869329"/>
              <a:ext cx="1139773" cy="281744"/>
            </a:xfrm>
            <a:custGeom>
              <a:avLst/>
              <a:gdLst/>
              <a:ahLst/>
              <a:cxnLst/>
              <a:rect l="l" t="t" r="r" b="b"/>
              <a:pathLst>
                <a:path w="90548" h="24709" extrusionOk="0">
                  <a:moveTo>
                    <a:pt x="86646" y="514"/>
                  </a:moveTo>
                  <a:cubicBezTo>
                    <a:pt x="88537" y="514"/>
                    <a:pt x="90049" y="2027"/>
                    <a:pt x="90049" y="3841"/>
                  </a:cubicBezTo>
                  <a:lnTo>
                    <a:pt x="90049" y="20792"/>
                  </a:lnTo>
                  <a:cubicBezTo>
                    <a:pt x="90049" y="22682"/>
                    <a:pt x="88537" y="24195"/>
                    <a:pt x="86646" y="24195"/>
                  </a:cubicBezTo>
                  <a:lnTo>
                    <a:pt x="3917" y="24195"/>
                  </a:lnTo>
                  <a:cubicBezTo>
                    <a:pt x="2027" y="24195"/>
                    <a:pt x="515" y="22682"/>
                    <a:pt x="515" y="20792"/>
                  </a:cubicBezTo>
                  <a:lnTo>
                    <a:pt x="515" y="3841"/>
                  </a:lnTo>
                  <a:cubicBezTo>
                    <a:pt x="515" y="2027"/>
                    <a:pt x="2027" y="514"/>
                    <a:pt x="3917" y="514"/>
                  </a:cubicBezTo>
                  <a:close/>
                  <a:moveTo>
                    <a:pt x="3917" y="0"/>
                  </a:moveTo>
                  <a:cubicBezTo>
                    <a:pt x="1770" y="0"/>
                    <a:pt x="1" y="1709"/>
                    <a:pt x="1" y="3841"/>
                  </a:cubicBezTo>
                  <a:lnTo>
                    <a:pt x="1" y="20792"/>
                  </a:lnTo>
                  <a:cubicBezTo>
                    <a:pt x="1" y="22939"/>
                    <a:pt x="1770" y="24709"/>
                    <a:pt x="3917" y="24709"/>
                  </a:cubicBezTo>
                  <a:lnTo>
                    <a:pt x="86646" y="24709"/>
                  </a:lnTo>
                  <a:cubicBezTo>
                    <a:pt x="88779" y="24709"/>
                    <a:pt x="90548" y="22939"/>
                    <a:pt x="90548" y="20792"/>
                  </a:cubicBezTo>
                  <a:lnTo>
                    <a:pt x="90548" y="3841"/>
                  </a:lnTo>
                  <a:cubicBezTo>
                    <a:pt x="90548" y="1709"/>
                    <a:pt x="88779" y="0"/>
                    <a:pt x="86646" y="0"/>
                  </a:cubicBezTo>
                  <a:close/>
                </a:path>
              </a:pathLst>
            </a:custGeom>
            <a:noFill/>
            <a:ln w="9525" cap="flat" cmpd="sng">
              <a:solidFill>
                <a:srgbClr val="123D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3262661" y="2917387"/>
              <a:ext cx="859500" cy="191100"/>
            </a:xfrm>
            <a:prstGeom prst="roundRect">
              <a:avLst>
                <a:gd name="adj" fmla="val 16667"/>
              </a:avLst>
            </a:prstGeom>
            <a:solidFill>
              <a:srgbClr val="F97D7D">
                <a:alpha val="75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8" name="Google Shape;518;p31"/>
          <p:cNvCxnSpPr/>
          <p:nvPr/>
        </p:nvCxnSpPr>
        <p:spPr>
          <a:xfrm>
            <a:off x="5565199" y="2564952"/>
            <a:ext cx="543600" cy="0"/>
          </a:xfrm>
          <a:prstGeom prst="straightConnector1">
            <a:avLst/>
          </a:prstGeom>
          <a:noFill/>
          <a:ln w="19050" cap="flat" cmpd="sng">
            <a:solidFill>
              <a:srgbClr val="123D60"/>
            </a:solidFill>
            <a:prstDash val="solid"/>
            <a:round/>
            <a:headEnd type="none" w="med" len="med"/>
            <a:tailEnd type="diamond" w="med" len="med"/>
          </a:ln>
        </p:spPr>
      </p:cxnSp>
      <p:cxnSp>
        <p:nvCxnSpPr>
          <p:cNvPr id="519" name="Google Shape;519;p31"/>
          <p:cNvCxnSpPr/>
          <p:nvPr/>
        </p:nvCxnSpPr>
        <p:spPr>
          <a:xfrm>
            <a:off x="5565199" y="2974850"/>
            <a:ext cx="543600" cy="0"/>
          </a:xfrm>
          <a:prstGeom prst="straightConnector1">
            <a:avLst/>
          </a:prstGeom>
          <a:noFill/>
          <a:ln w="19050" cap="flat" cmpd="sng">
            <a:solidFill>
              <a:srgbClr val="123D60"/>
            </a:solidFill>
            <a:prstDash val="solid"/>
            <a:round/>
            <a:headEnd type="none" w="med" len="med"/>
            <a:tailEnd type="diamond" w="med" len="med"/>
          </a:ln>
        </p:spPr>
      </p:cxnSp>
      <p:cxnSp>
        <p:nvCxnSpPr>
          <p:cNvPr id="520" name="Google Shape;520;p31"/>
          <p:cNvCxnSpPr/>
          <p:nvPr/>
        </p:nvCxnSpPr>
        <p:spPr>
          <a:xfrm>
            <a:off x="5565199" y="3231200"/>
            <a:ext cx="543600" cy="0"/>
          </a:xfrm>
          <a:prstGeom prst="straightConnector1">
            <a:avLst/>
          </a:prstGeom>
          <a:noFill/>
          <a:ln w="19050" cap="flat" cmpd="sng">
            <a:solidFill>
              <a:srgbClr val="123D60"/>
            </a:solidFill>
            <a:prstDash val="solid"/>
            <a:round/>
            <a:headEnd type="none" w="med" len="med"/>
            <a:tailEnd type="diamond" w="med" len="med"/>
          </a:ln>
        </p:spPr>
      </p:cxnSp>
      <p:cxnSp>
        <p:nvCxnSpPr>
          <p:cNvPr id="521" name="Google Shape;521;p31"/>
          <p:cNvCxnSpPr/>
          <p:nvPr/>
        </p:nvCxnSpPr>
        <p:spPr>
          <a:xfrm>
            <a:off x="962218" y="2458625"/>
            <a:ext cx="2674200" cy="0"/>
          </a:xfrm>
          <a:prstGeom prst="straightConnector1">
            <a:avLst/>
          </a:prstGeom>
          <a:noFill/>
          <a:ln w="19050" cap="flat" cmpd="sng">
            <a:solidFill>
              <a:srgbClr val="123D60"/>
            </a:solidFill>
            <a:prstDash val="solid"/>
            <a:round/>
            <a:headEnd type="none" w="med" len="med"/>
            <a:tailEnd type="none" w="med" len="med"/>
          </a:ln>
        </p:spPr>
      </p:cxnSp>
      <p:grpSp>
        <p:nvGrpSpPr>
          <p:cNvPr id="522" name="Google Shape;522;p31"/>
          <p:cNvGrpSpPr/>
          <p:nvPr/>
        </p:nvGrpSpPr>
        <p:grpSpPr>
          <a:xfrm>
            <a:off x="1884254" y="1427565"/>
            <a:ext cx="295536" cy="334667"/>
            <a:chOff x="-57950750" y="2296300"/>
            <a:chExt cx="279625" cy="316650"/>
          </a:xfrm>
        </p:grpSpPr>
        <p:sp>
          <p:nvSpPr>
            <p:cNvPr id="523" name="Google Shape;523;p31"/>
            <p:cNvSpPr/>
            <p:nvPr/>
          </p:nvSpPr>
          <p:spPr>
            <a:xfrm>
              <a:off x="-57847575" y="2528075"/>
              <a:ext cx="73250" cy="29750"/>
            </a:xfrm>
            <a:custGeom>
              <a:avLst/>
              <a:gdLst/>
              <a:ahLst/>
              <a:cxnLst/>
              <a:rect l="l" t="t" r="r" b="b"/>
              <a:pathLst>
                <a:path w="2930" h="1190" extrusionOk="0">
                  <a:moveTo>
                    <a:pt x="414" y="0"/>
                  </a:moveTo>
                  <a:cubicBezTo>
                    <a:pt x="315" y="0"/>
                    <a:pt x="221" y="40"/>
                    <a:pt x="158" y="118"/>
                  </a:cubicBezTo>
                  <a:cubicBezTo>
                    <a:pt x="0" y="276"/>
                    <a:pt x="0" y="528"/>
                    <a:pt x="158" y="654"/>
                  </a:cubicBezTo>
                  <a:cubicBezTo>
                    <a:pt x="536" y="1000"/>
                    <a:pt x="1008" y="1189"/>
                    <a:pt x="1481" y="1189"/>
                  </a:cubicBezTo>
                  <a:cubicBezTo>
                    <a:pt x="1954" y="1189"/>
                    <a:pt x="2458" y="1000"/>
                    <a:pt x="2773" y="654"/>
                  </a:cubicBezTo>
                  <a:cubicBezTo>
                    <a:pt x="2930" y="496"/>
                    <a:pt x="2930" y="244"/>
                    <a:pt x="2773" y="118"/>
                  </a:cubicBezTo>
                  <a:cubicBezTo>
                    <a:pt x="2710" y="40"/>
                    <a:pt x="2623" y="0"/>
                    <a:pt x="2532" y="0"/>
                  </a:cubicBezTo>
                  <a:cubicBezTo>
                    <a:pt x="2442" y="0"/>
                    <a:pt x="2347" y="40"/>
                    <a:pt x="2269" y="118"/>
                  </a:cubicBezTo>
                  <a:cubicBezTo>
                    <a:pt x="2048" y="339"/>
                    <a:pt x="1733" y="433"/>
                    <a:pt x="1481" y="433"/>
                  </a:cubicBezTo>
                  <a:cubicBezTo>
                    <a:pt x="1197" y="433"/>
                    <a:pt x="882" y="339"/>
                    <a:pt x="693" y="118"/>
                  </a:cubicBezTo>
                  <a:cubicBezTo>
                    <a:pt x="615" y="40"/>
                    <a:pt x="512" y="0"/>
                    <a:pt x="414"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57857025" y="24467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36" y="693"/>
                    <a:pt x="725" y="536"/>
                    <a:pt x="725" y="347"/>
                  </a:cubicBezTo>
                  <a:cubicBezTo>
                    <a:pt x="725" y="158"/>
                    <a:pt x="536" y="0"/>
                    <a:pt x="347"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57782200" y="24467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36" y="693"/>
                    <a:pt x="725" y="536"/>
                    <a:pt x="725" y="347"/>
                  </a:cubicBezTo>
                  <a:cubicBezTo>
                    <a:pt x="725" y="158"/>
                    <a:pt x="536" y="0"/>
                    <a:pt x="347"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57950750" y="2296300"/>
              <a:ext cx="279625" cy="316650"/>
            </a:xfrm>
            <a:custGeom>
              <a:avLst/>
              <a:gdLst/>
              <a:ahLst/>
              <a:cxnLst/>
              <a:rect l="l" t="t" r="r" b="b"/>
              <a:pathLst>
                <a:path w="11185" h="12666" extrusionOk="0">
                  <a:moveTo>
                    <a:pt x="5639" y="694"/>
                  </a:moveTo>
                  <a:cubicBezTo>
                    <a:pt x="5955" y="694"/>
                    <a:pt x="6270" y="914"/>
                    <a:pt x="6333" y="1230"/>
                  </a:cubicBezTo>
                  <a:cubicBezTo>
                    <a:pt x="6381" y="1399"/>
                    <a:pt x="6523" y="1513"/>
                    <a:pt x="6701" y="1513"/>
                  </a:cubicBezTo>
                  <a:cubicBezTo>
                    <a:pt x="6754" y="1513"/>
                    <a:pt x="6810" y="1503"/>
                    <a:pt x="6868" y="1482"/>
                  </a:cubicBezTo>
                  <a:cubicBezTo>
                    <a:pt x="6931" y="1450"/>
                    <a:pt x="7057" y="1450"/>
                    <a:pt x="7120" y="1450"/>
                  </a:cubicBezTo>
                  <a:cubicBezTo>
                    <a:pt x="7435" y="1450"/>
                    <a:pt x="7719" y="1639"/>
                    <a:pt x="7845" y="1954"/>
                  </a:cubicBezTo>
                  <a:cubicBezTo>
                    <a:pt x="7876" y="2112"/>
                    <a:pt x="8034" y="2206"/>
                    <a:pt x="8191" y="2206"/>
                  </a:cubicBezTo>
                  <a:cubicBezTo>
                    <a:pt x="8632" y="2206"/>
                    <a:pt x="9010" y="2553"/>
                    <a:pt x="9010" y="3025"/>
                  </a:cubicBezTo>
                  <a:lnTo>
                    <a:pt x="9010" y="3970"/>
                  </a:lnTo>
                  <a:lnTo>
                    <a:pt x="8160" y="3088"/>
                  </a:lnTo>
                  <a:cubicBezTo>
                    <a:pt x="8084" y="3032"/>
                    <a:pt x="7986" y="2986"/>
                    <a:pt x="7885" y="2986"/>
                  </a:cubicBezTo>
                  <a:cubicBezTo>
                    <a:pt x="7818" y="2986"/>
                    <a:pt x="7750" y="3006"/>
                    <a:pt x="7687" y="3057"/>
                  </a:cubicBezTo>
                  <a:cubicBezTo>
                    <a:pt x="7073" y="3466"/>
                    <a:pt x="6364" y="3671"/>
                    <a:pt x="5655" y="3671"/>
                  </a:cubicBezTo>
                  <a:cubicBezTo>
                    <a:pt x="4946" y="3671"/>
                    <a:pt x="4237" y="3466"/>
                    <a:pt x="3623" y="3057"/>
                  </a:cubicBezTo>
                  <a:cubicBezTo>
                    <a:pt x="3560" y="3006"/>
                    <a:pt x="3492" y="2986"/>
                    <a:pt x="3425" y="2986"/>
                  </a:cubicBezTo>
                  <a:cubicBezTo>
                    <a:pt x="3324" y="2986"/>
                    <a:pt x="3226" y="3032"/>
                    <a:pt x="3151" y="3088"/>
                  </a:cubicBezTo>
                  <a:lnTo>
                    <a:pt x="2300" y="3970"/>
                  </a:lnTo>
                  <a:cubicBezTo>
                    <a:pt x="2268" y="3293"/>
                    <a:pt x="2253" y="3191"/>
                    <a:pt x="2245" y="3191"/>
                  </a:cubicBezTo>
                  <a:cubicBezTo>
                    <a:pt x="2241" y="3191"/>
                    <a:pt x="2239" y="3210"/>
                    <a:pt x="2238" y="3210"/>
                  </a:cubicBezTo>
                  <a:cubicBezTo>
                    <a:pt x="2237" y="3210"/>
                    <a:pt x="2237" y="3177"/>
                    <a:pt x="2237" y="3025"/>
                  </a:cubicBezTo>
                  <a:cubicBezTo>
                    <a:pt x="2237" y="2584"/>
                    <a:pt x="2615" y="2206"/>
                    <a:pt x="3088" y="2206"/>
                  </a:cubicBezTo>
                  <a:cubicBezTo>
                    <a:pt x="3245" y="2206"/>
                    <a:pt x="3403" y="2080"/>
                    <a:pt x="3434" y="1954"/>
                  </a:cubicBezTo>
                  <a:cubicBezTo>
                    <a:pt x="3560" y="1639"/>
                    <a:pt x="3812" y="1450"/>
                    <a:pt x="4127" y="1450"/>
                  </a:cubicBezTo>
                  <a:cubicBezTo>
                    <a:pt x="4222" y="1450"/>
                    <a:pt x="4348" y="1450"/>
                    <a:pt x="4411" y="1482"/>
                  </a:cubicBezTo>
                  <a:cubicBezTo>
                    <a:pt x="4449" y="1494"/>
                    <a:pt x="4491" y="1501"/>
                    <a:pt x="4532" y="1501"/>
                  </a:cubicBezTo>
                  <a:cubicBezTo>
                    <a:pt x="4695" y="1501"/>
                    <a:pt x="4865" y="1405"/>
                    <a:pt x="4915" y="1230"/>
                  </a:cubicBezTo>
                  <a:cubicBezTo>
                    <a:pt x="5009" y="914"/>
                    <a:pt x="5324" y="694"/>
                    <a:pt x="5639" y="694"/>
                  </a:cubicBezTo>
                  <a:close/>
                  <a:moveTo>
                    <a:pt x="1512" y="5955"/>
                  </a:moveTo>
                  <a:lnTo>
                    <a:pt x="1512" y="7467"/>
                  </a:lnTo>
                  <a:cubicBezTo>
                    <a:pt x="1071" y="7467"/>
                    <a:pt x="756" y="7152"/>
                    <a:pt x="756" y="6711"/>
                  </a:cubicBezTo>
                  <a:cubicBezTo>
                    <a:pt x="756" y="6333"/>
                    <a:pt x="1103" y="5955"/>
                    <a:pt x="1512" y="5955"/>
                  </a:cubicBezTo>
                  <a:close/>
                  <a:moveTo>
                    <a:pt x="9704" y="5955"/>
                  </a:moveTo>
                  <a:cubicBezTo>
                    <a:pt x="10082" y="5955"/>
                    <a:pt x="10428" y="6302"/>
                    <a:pt x="10428" y="6711"/>
                  </a:cubicBezTo>
                  <a:cubicBezTo>
                    <a:pt x="10428" y="7152"/>
                    <a:pt x="10113" y="7467"/>
                    <a:pt x="9704" y="7467"/>
                  </a:cubicBezTo>
                  <a:lnTo>
                    <a:pt x="9704" y="5955"/>
                  </a:lnTo>
                  <a:close/>
                  <a:moveTo>
                    <a:pt x="7813" y="3813"/>
                  </a:moveTo>
                  <a:lnTo>
                    <a:pt x="8979" y="5042"/>
                  </a:lnTo>
                  <a:lnTo>
                    <a:pt x="8979" y="8224"/>
                  </a:lnTo>
                  <a:lnTo>
                    <a:pt x="7971" y="8224"/>
                  </a:lnTo>
                  <a:cubicBezTo>
                    <a:pt x="7230" y="7767"/>
                    <a:pt x="6411" y="7538"/>
                    <a:pt x="5600" y="7538"/>
                  </a:cubicBezTo>
                  <a:cubicBezTo>
                    <a:pt x="4789" y="7538"/>
                    <a:pt x="3985" y="7767"/>
                    <a:pt x="3277" y="8224"/>
                  </a:cubicBezTo>
                  <a:lnTo>
                    <a:pt x="2237" y="8224"/>
                  </a:lnTo>
                  <a:lnTo>
                    <a:pt x="2237" y="5042"/>
                  </a:lnTo>
                  <a:lnTo>
                    <a:pt x="3434" y="3813"/>
                  </a:lnTo>
                  <a:cubicBezTo>
                    <a:pt x="4096" y="4207"/>
                    <a:pt x="4844" y="4404"/>
                    <a:pt x="5600" y="4404"/>
                  </a:cubicBezTo>
                  <a:cubicBezTo>
                    <a:pt x="6356" y="4404"/>
                    <a:pt x="7120" y="4207"/>
                    <a:pt x="7813" y="3813"/>
                  </a:cubicBezTo>
                  <a:close/>
                  <a:moveTo>
                    <a:pt x="5576" y="8302"/>
                  </a:moveTo>
                  <a:cubicBezTo>
                    <a:pt x="6285" y="8302"/>
                    <a:pt x="6994" y="8507"/>
                    <a:pt x="7593" y="8917"/>
                  </a:cubicBezTo>
                  <a:cubicBezTo>
                    <a:pt x="7687" y="8980"/>
                    <a:pt x="7719" y="8980"/>
                    <a:pt x="7813" y="8980"/>
                  </a:cubicBezTo>
                  <a:lnTo>
                    <a:pt x="8916" y="8980"/>
                  </a:lnTo>
                  <a:cubicBezTo>
                    <a:pt x="8758" y="10649"/>
                    <a:pt x="7341" y="11973"/>
                    <a:pt x="5608" y="11973"/>
                  </a:cubicBezTo>
                  <a:cubicBezTo>
                    <a:pt x="3875" y="11973"/>
                    <a:pt x="2457" y="10649"/>
                    <a:pt x="2237" y="8980"/>
                  </a:cubicBezTo>
                  <a:lnTo>
                    <a:pt x="3340" y="8980"/>
                  </a:lnTo>
                  <a:cubicBezTo>
                    <a:pt x="3434" y="8980"/>
                    <a:pt x="3466" y="8980"/>
                    <a:pt x="3560" y="8917"/>
                  </a:cubicBezTo>
                  <a:cubicBezTo>
                    <a:pt x="4159" y="8507"/>
                    <a:pt x="4868" y="8302"/>
                    <a:pt x="5576" y="8302"/>
                  </a:cubicBezTo>
                  <a:close/>
                  <a:moveTo>
                    <a:pt x="5608" y="1"/>
                  </a:moveTo>
                  <a:cubicBezTo>
                    <a:pt x="5041" y="1"/>
                    <a:pt x="4568" y="316"/>
                    <a:pt x="4285" y="725"/>
                  </a:cubicBezTo>
                  <a:cubicBezTo>
                    <a:pt x="4231" y="720"/>
                    <a:pt x="4178" y="717"/>
                    <a:pt x="4125" y="717"/>
                  </a:cubicBezTo>
                  <a:cubicBezTo>
                    <a:pt x="3560" y="717"/>
                    <a:pt x="3063" y="1020"/>
                    <a:pt x="2804" y="1482"/>
                  </a:cubicBezTo>
                  <a:cubicBezTo>
                    <a:pt x="2048" y="1608"/>
                    <a:pt x="1512" y="2238"/>
                    <a:pt x="1512" y="3025"/>
                  </a:cubicBezTo>
                  <a:lnTo>
                    <a:pt x="1512" y="5231"/>
                  </a:lnTo>
                  <a:cubicBezTo>
                    <a:pt x="662" y="5231"/>
                    <a:pt x="0" y="5892"/>
                    <a:pt x="0" y="6711"/>
                  </a:cubicBezTo>
                  <a:cubicBezTo>
                    <a:pt x="0" y="7562"/>
                    <a:pt x="662" y="8224"/>
                    <a:pt x="1512" y="8224"/>
                  </a:cubicBezTo>
                  <a:lnTo>
                    <a:pt x="1512" y="8570"/>
                  </a:lnTo>
                  <a:cubicBezTo>
                    <a:pt x="1512" y="10807"/>
                    <a:pt x="3340" y="12666"/>
                    <a:pt x="5608" y="12666"/>
                  </a:cubicBezTo>
                  <a:cubicBezTo>
                    <a:pt x="7845" y="12666"/>
                    <a:pt x="9704" y="10807"/>
                    <a:pt x="9704" y="8570"/>
                  </a:cubicBezTo>
                  <a:lnTo>
                    <a:pt x="9704" y="8224"/>
                  </a:lnTo>
                  <a:cubicBezTo>
                    <a:pt x="10523" y="8224"/>
                    <a:pt x="11184" y="7562"/>
                    <a:pt x="11184" y="6711"/>
                  </a:cubicBezTo>
                  <a:cubicBezTo>
                    <a:pt x="11184" y="5892"/>
                    <a:pt x="10523" y="5231"/>
                    <a:pt x="9704" y="5231"/>
                  </a:cubicBezTo>
                  <a:lnTo>
                    <a:pt x="9704" y="3025"/>
                  </a:lnTo>
                  <a:cubicBezTo>
                    <a:pt x="9704" y="2238"/>
                    <a:pt x="9137" y="1608"/>
                    <a:pt x="8380" y="1482"/>
                  </a:cubicBezTo>
                  <a:cubicBezTo>
                    <a:pt x="8150" y="1020"/>
                    <a:pt x="7629" y="717"/>
                    <a:pt x="7060" y="717"/>
                  </a:cubicBezTo>
                  <a:cubicBezTo>
                    <a:pt x="7007" y="717"/>
                    <a:pt x="6953" y="720"/>
                    <a:pt x="6900" y="725"/>
                  </a:cubicBezTo>
                  <a:cubicBezTo>
                    <a:pt x="6616" y="253"/>
                    <a:pt x="6144" y="1"/>
                    <a:pt x="5608"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1"/>
          <p:cNvGrpSpPr/>
          <p:nvPr/>
        </p:nvGrpSpPr>
        <p:grpSpPr>
          <a:xfrm>
            <a:off x="2219240" y="1426735"/>
            <a:ext cx="337178" cy="336332"/>
            <a:chOff x="-57578225" y="1904075"/>
            <a:chExt cx="319025" cy="318225"/>
          </a:xfrm>
        </p:grpSpPr>
        <p:sp>
          <p:nvSpPr>
            <p:cNvPr id="528" name="Google Shape;528;p31"/>
            <p:cNvSpPr/>
            <p:nvPr/>
          </p:nvSpPr>
          <p:spPr>
            <a:xfrm>
              <a:off x="-57578225" y="1904075"/>
              <a:ext cx="319025" cy="318225"/>
            </a:xfrm>
            <a:custGeom>
              <a:avLst/>
              <a:gdLst/>
              <a:ahLst/>
              <a:cxnLst/>
              <a:rect l="l" t="t" r="r" b="b"/>
              <a:pathLst>
                <a:path w="12761" h="12729" extrusionOk="0">
                  <a:moveTo>
                    <a:pt x="4601" y="1418"/>
                  </a:moveTo>
                  <a:cubicBezTo>
                    <a:pt x="4632" y="1702"/>
                    <a:pt x="4727" y="1922"/>
                    <a:pt x="4790" y="2206"/>
                  </a:cubicBezTo>
                  <a:cubicBezTo>
                    <a:pt x="3687" y="2962"/>
                    <a:pt x="2994" y="4254"/>
                    <a:pt x="2994" y="5640"/>
                  </a:cubicBezTo>
                  <a:lnTo>
                    <a:pt x="2994" y="5986"/>
                  </a:lnTo>
                  <a:cubicBezTo>
                    <a:pt x="2710" y="5986"/>
                    <a:pt x="2458" y="6081"/>
                    <a:pt x="2238" y="6175"/>
                  </a:cubicBezTo>
                  <a:lnTo>
                    <a:pt x="2238" y="5608"/>
                  </a:lnTo>
                  <a:cubicBezTo>
                    <a:pt x="2238" y="3876"/>
                    <a:pt x="3183" y="2300"/>
                    <a:pt x="4601" y="1418"/>
                  </a:cubicBezTo>
                  <a:close/>
                  <a:moveTo>
                    <a:pt x="7121" y="757"/>
                  </a:moveTo>
                  <a:cubicBezTo>
                    <a:pt x="9799" y="757"/>
                    <a:pt x="12004" y="2930"/>
                    <a:pt x="12004" y="5640"/>
                  </a:cubicBezTo>
                  <a:lnTo>
                    <a:pt x="12004" y="6238"/>
                  </a:lnTo>
                  <a:cubicBezTo>
                    <a:pt x="11752" y="6112"/>
                    <a:pt x="11532" y="6018"/>
                    <a:pt x="11248" y="6018"/>
                  </a:cubicBezTo>
                  <a:lnTo>
                    <a:pt x="10902" y="6018"/>
                  </a:lnTo>
                  <a:cubicBezTo>
                    <a:pt x="8098" y="6018"/>
                    <a:pt x="5703" y="3907"/>
                    <a:pt x="5325" y="1103"/>
                  </a:cubicBezTo>
                  <a:cubicBezTo>
                    <a:pt x="5861" y="883"/>
                    <a:pt x="6491" y="757"/>
                    <a:pt x="7121" y="757"/>
                  </a:cubicBezTo>
                  <a:close/>
                  <a:moveTo>
                    <a:pt x="2994" y="6742"/>
                  </a:moveTo>
                  <a:lnTo>
                    <a:pt x="2994" y="8223"/>
                  </a:lnTo>
                  <a:cubicBezTo>
                    <a:pt x="2616" y="8223"/>
                    <a:pt x="2238" y="7971"/>
                    <a:pt x="2238" y="7436"/>
                  </a:cubicBezTo>
                  <a:cubicBezTo>
                    <a:pt x="2269" y="7058"/>
                    <a:pt x="2584" y="6742"/>
                    <a:pt x="2994" y="6742"/>
                  </a:cubicBezTo>
                  <a:close/>
                  <a:moveTo>
                    <a:pt x="11248" y="6742"/>
                  </a:moveTo>
                  <a:cubicBezTo>
                    <a:pt x="11658" y="6742"/>
                    <a:pt x="12004" y="7058"/>
                    <a:pt x="12004" y="7499"/>
                  </a:cubicBezTo>
                  <a:cubicBezTo>
                    <a:pt x="12004" y="7908"/>
                    <a:pt x="11658" y="8223"/>
                    <a:pt x="11248" y="8223"/>
                  </a:cubicBezTo>
                  <a:lnTo>
                    <a:pt x="11248" y="6742"/>
                  </a:lnTo>
                  <a:close/>
                  <a:moveTo>
                    <a:pt x="1828" y="8444"/>
                  </a:moveTo>
                  <a:cubicBezTo>
                    <a:pt x="2112" y="8790"/>
                    <a:pt x="2553" y="8979"/>
                    <a:pt x="3025" y="8979"/>
                  </a:cubicBezTo>
                  <a:cubicBezTo>
                    <a:pt x="3088" y="9830"/>
                    <a:pt x="3466" y="10681"/>
                    <a:pt x="4034" y="11311"/>
                  </a:cubicBezTo>
                  <a:cubicBezTo>
                    <a:pt x="3656" y="11752"/>
                    <a:pt x="3183" y="11972"/>
                    <a:pt x="2616" y="11972"/>
                  </a:cubicBezTo>
                  <a:cubicBezTo>
                    <a:pt x="1608" y="11972"/>
                    <a:pt x="789" y="11153"/>
                    <a:pt x="789" y="10113"/>
                  </a:cubicBezTo>
                  <a:cubicBezTo>
                    <a:pt x="789" y="9420"/>
                    <a:pt x="1198" y="8759"/>
                    <a:pt x="1828" y="8444"/>
                  </a:cubicBezTo>
                  <a:close/>
                  <a:moveTo>
                    <a:pt x="5042" y="2962"/>
                  </a:moveTo>
                  <a:cubicBezTo>
                    <a:pt x="5987" y="5073"/>
                    <a:pt x="8066" y="6616"/>
                    <a:pt x="10461" y="6774"/>
                  </a:cubicBezTo>
                  <a:lnTo>
                    <a:pt x="10461" y="8664"/>
                  </a:lnTo>
                  <a:cubicBezTo>
                    <a:pt x="10492" y="10492"/>
                    <a:pt x="8980" y="11972"/>
                    <a:pt x="7121" y="11972"/>
                  </a:cubicBezTo>
                  <a:cubicBezTo>
                    <a:pt x="5262" y="11972"/>
                    <a:pt x="3719" y="10460"/>
                    <a:pt x="3719" y="8633"/>
                  </a:cubicBezTo>
                  <a:lnTo>
                    <a:pt x="3719" y="5640"/>
                  </a:lnTo>
                  <a:cubicBezTo>
                    <a:pt x="3719" y="4600"/>
                    <a:pt x="4254" y="3592"/>
                    <a:pt x="5042" y="2962"/>
                  </a:cubicBezTo>
                  <a:close/>
                  <a:moveTo>
                    <a:pt x="7121" y="0"/>
                  </a:moveTo>
                  <a:cubicBezTo>
                    <a:pt x="5577" y="0"/>
                    <a:pt x="4191" y="631"/>
                    <a:pt x="3151" y="1670"/>
                  </a:cubicBezTo>
                  <a:cubicBezTo>
                    <a:pt x="2080" y="2710"/>
                    <a:pt x="1482" y="4128"/>
                    <a:pt x="1482" y="5640"/>
                  </a:cubicBezTo>
                  <a:lnTo>
                    <a:pt x="1482" y="7751"/>
                  </a:lnTo>
                  <a:cubicBezTo>
                    <a:pt x="568" y="8192"/>
                    <a:pt x="1" y="9105"/>
                    <a:pt x="1" y="10113"/>
                  </a:cubicBezTo>
                  <a:cubicBezTo>
                    <a:pt x="1" y="11594"/>
                    <a:pt x="1167" y="12728"/>
                    <a:pt x="2584" y="12728"/>
                  </a:cubicBezTo>
                  <a:cubicBezTo>
                    <a:pt x="3340" y="12728"/>
                    <a:pt x="4034" y="12413"/>
                    <a:pt x="4569" y="11846"/>
                  </a:cubicBezTo>
                  <a:cubicBezTo>
                    <a:pt x="5262" y="12413"/>
                    <a:pt x="6176" y="12728"/>
                    <a:pt x="7121" y="12728"/>
                  </a:cubicBezTo>
                  <a:cubicBezTo>
                    <a:pt x="8224" y="12728"/>
                    <a:pt x="9232" y="12287"/>
                    <a:pt x="10020" y="11500"/>
                  </a:cubicBezTo>
                  <a:cubicBezTo>
                    <a:pt x="10744" y="10838"/>
                    <a:pt x="11122" y="9924"/>
                    <a:pt x="11217" y="8979"/>
                  </a:cubicBezTo>
                  <a:cubicBezTo>
                    <a:pt x="12036" y="8979"/>
                    <a:pt x="12697" y="8318"/>
                    <a:pt x="12697" y="7499"/>
                  </a:cubicBezTo>
                  <a:lnTo>
                    <a:pt x="12697" y="5640"/>
                  </a:lnTo>
                  <a:cubicBezTo>
                    <a:pt x="12760" y="4128"/>
                    <a:pt x="12162" y="2710"/>
                    <a:pt x="11091" y="1670"/>
                  </a:cubicBezTo>
                  <a:cubicBezTo>
                    <a:pt x="10020" y="599"/>
                    <a:pt x="8602" y="0"/>
                    <a:pt x="7121"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57446675" y="2073400"/>
              <a:ext cx="18125" cy="18150"/>
            </a:xfrm>
            <a:custGeom>
              <a:avLst/>
              <a:gdLst/>
              <a:ahLst/>
              <a:cxnLst/>
              <a:rect l="l" t="t" r="r" b="b"/>
              <a:pathLst>
                <a:path w="725" h="726" extrusionOk="0">
                  <a:moveTo>
                    <a:pt x="347" y="1"/>
                  </a:moveTo>
                  <a:cubicBezTo>
                    <a:pt x="158" y="1"/>
                    <a:pt x="0" y="158"/>
                    <a:pt x="0" y="348"/>
                  </a:cubicBezTo>
                  <a:cubicBezTo>
                    <a:pt x="0" y="568"/>
                    <a:pt x="158" y="726"/>
                    <a:pt x="347" y="726"/>
                  </a:cubicBezTo>
                  <a:cubicBezTo>
                    <a:pt x="567" y="726"/>
                    <a:pt x="725" y="568"/>
                    <a:pt x="725" y="348"/>
                  </a:cubicBezTo>
                  <a:cubicBezTo>
                    <a:pt x="725" y="158"/>
                    <a:pt x="567" y="1"/>
                    <a:pt x="347"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57371850" y="2073400"/>
              <a:ext cx="18125" cy="18150"/>
            </a:xfrm>
            <a:custGeom>
              <a:avLst/>
              <a:gdLst/>
              <a:ahLst/>
              <a:cxnLst/>
              <a:rect l="l" t="t" r="r" b="b"/>
              <a:pathLst>
                <a:path w="725" h="726" extrusionOk="0">
                  <a:moveTo>
                    <a:pt x="347" y="1"/>
                  </a:moveTo>
                  <a:cubicBezTo>
                    <a:pt x="158" y="1"/>
                    <a:pt x="0" y="158"/>
                    <a:pt x="0" y="348"/>
                  </a:cubicBezTo>
                  <a:cubicBezTo>
                    <a:pt x="0" y="537"/>
                    <a:pt x="158" y="726"/>
                    <a:pt x="347" y="726"/>
                  </a:cubicBezTo>
                  <a:cubicBezTo>
                    <a:pt x="567" y="726"/>
                    <a:pt x="725" y="537"/>
                    <a:pt x="725" y="348"/>
                  </a:cubicBezTo>
                  <a:cubicBezTo>
                    <a:pt x="725" y="158"/>
                    <a:pt x="567" y="1"/>
                    <a:pt x="347"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57436450" y="2136625"/>
              <a:ext cx="72500" cy="29750"/>
            </a:xfrm>
            <a:custGeom>
              <a:avLst/>
              <a:gdLst/>
              <a:ahLst/>
              <a:cxnLst/>
              <a:rect l="l" t="t" r="r" b="b"/>
              <a:pathLst>
                <a:path w="2900" h="1190" extrusionOk="0">
                  <a:moveTo>
                    <a:pt x="387" y="0"/>
                  </a:moveTo>
                  <a:cubicBezTo>
                    <a:pt x="292" y="0"/>
                    <a:pt x="206" y="40"/>
                    <a:pt x="158" y="118"/>
                  </a:cubicBezTo>
                  <a:cubicBezTo>
                    <a:pt x="1" y="276"/>
                    <a:pt x="1" y="496"/>
                    <a:pt x="158" y="622"/>
                  </a:cubicBezTo>
                  <a:cubicBezTo>
                    <a:pt x="505" y="969"/>
                    <a:pt x="977" y="1190"/>
                    <a:pt x="1450" y="1190"/>
                  </a:cubicBezTo>
                  <a:cubicBezTo>
                    <a:pt x="1923" y="1190"/>
                    <a:pt x="2427" y="969"/>
                    <a:pt x="2742" y="622"/>
                  </a:cubicBezTo>
                  <a:cubicBezTo>
                    <a:pt x="2899" y="465"/>
                    <a:pt x="2899" y="244"/>
                    <a:pt x="2742" y="118"/>
                  </a:cubicBezTo>
                  <a:cubicBezTo>
                    <a:pt x="2679" y="40"/>
                    <a:pt x="2592" y="0"/>
                    <a:pt x="2502" y="0"/>
                  </a:cubicBezTo>
                  <a:cubicBezTo>
                    <a:pt x="2411" y="0"/>
                    <a:pt x="2316" y="40"/>
                    <a:pt x="2238" y="118"/>
                  </a:cubicBezTo>
                  <a:cubicBezTo>
                    <a:pt x="2049" y="307"/>
                    <a:pt x="1734" y="433"/>
                    <a:pt x="1450" y="433"/>
                  </a:cubicBezTo>
                  <a:cubicBezTo>
                    <a:pt x="1167" y="433"/>
                    <a:pt x="851" y="307"/>
                    <a:pt x="662" y="118"/>
                  </a:cubicBezTo>
                  <a:cubicBezTo>
                    <a:pt x="584" y="40"/>
                    <a:pt x="481" y="0"/>
                    <a:pt x="387"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32" name="Google Shape;532;p31"/>
          <p:cNvCxnSpPr/>
          <p:nvPr/>
        </p:nvCxnSpPr>
        <p:spPr>
          <a:xfrm>
            <a:off x="4609938" y="2261963"/>
            <a:ext cx="2674200" cy="0"/>
          </a:xfrm>
          <a:prstGeom prst="straightConnector1">
            <a:avLst/>
          </a:prstGeom>
          <a:noFill/>
          <a:ln w="19050" cap="flat" cmpd="sng">
            <a:solidFill>
              <a:srgbClr val="123D60"/>
            </a:solidFill>
            <a:prstDash val="solid"/>
            <a:round/>
            <a:headEnd type="none" w="med" len="med"/>
            <a:tailEnd type="none" w="med" len="med"/>
          </a:ln>
        </p:spPr>
      </p:cxnSp>
      <p:sp>
        <p:nvSpPr>
          <p:cNvPr id="533" name="Google Shape;533;p31"/>
          <p:cNvSpPr txBox="1"/>
          <p:nvPr/>
        </p:nvSpPr>
        <p:spPr>
          <a:xfrm>
            <a:off x="962227" y="1342700"/>
            <a:ext cx="879600" cy="543900"/>
          </a:xfrm>
          <a:prstGeom prst="rect">
            <a:avLst/>
          </a:prstGeom>
          <a:noFill/>
          <a:ln>
            <a:noFill/>
          </a:ln>
        </p:spPr>
        <p:txBody>
          <a:bodyPr spcFirstLastPara="1" wrap="square" lIns="0" tIns="6350" rIns="0" bIns="0" anchor="b" anchorCtr="0">
            <a:noAutofit/>
          </a:bodyPr>
          <a:lstStyle/>
          <a:p>
            <a:pPr marL="0" marR="0" lvl="0" indent="0" algn="l" rtl="0">
              <a:lnSpc>
                <a:spcPct val="100000"/>
              </a:lnSpc>
              <a:spcBef>
                <a:spcPts val="0"/>
              </a:spcBef>
              <a:spcAft>
                <a:spcPts val="0"/>
              </a:spcAft>
              <a:buNone/>
            </a:pPr>
            <a:r>
              <a:rPr lang="fr" sz="3000" dirty="0">
                <a:solidFill>
                  <a:srgbClr val="F46C68"/>
                </a:solidFill>
                <a:latin typeface="Anton"/>
                <a:ea typeface="Anton"/>
                <a:cs typeface="Anton"/>
                <a:sym typeface="Anton"/>
              </a:rPr>
              <a:t>92%</a:t>
            </a:r>
            <a:endParaRPr sz="3000" dirty="0">
              <a:solidFill>
                <a:srgbClr val="F46C68"/>
              </a:solidFill>
              <a:latin typeface="Anton"/>
              <a:ea typeface="Anton"/>
              <a:cs typeface="Anton"/>
              <a:sym typeface="Anton"/>
            </a:endParaRPr>
          </a:p>
        </p:txBody>
      </p:sp>
      <p:sp>
        <p:nvSpPr>
          <p:cNvPr id="534" name="Google Shape;534;p31"/>
          <p:cNvSpPr txBox="1"/>
          <p:nvPr/>
        </p:nvSpPr>
        <p:spPr>
          <a:xfrm>
            <a:off x="4609925" y="1812300"/>
            <a:ext cx="2972100" cy="285600"/>
          </a:xfrm>
          <a:prstGeom prst="rect">
            <a:avLst/>
          </a:prstGeom>
          <a:noFill/>
          <a:ln>
            <a:noFill/>
          </a:ln>
        </p:spPr>
        <p:txBody>
          <a:bodyPr spcFirstLastPara="1" wrap="square" lIns="0" tIns="6350" rIns="0" bIns="0" anchor="b" anchorCtr="0">
            <a:noAutofit/>
          </a:bodyPr>
          <a:lstStyle/>
          <a:p>
            <a:pPr marL="0" marR="0" lvl="0" indent="0" algn="l"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LES PLUS DEVELOPPEES APRES LE STAGE</a:t>
            </a:r>
            <a:endParaRPr>
              <a:solidFill>
                <a:srgbClr val="123D60"/>
              </a:solidFill>
              <a:latin typeface="Barlow Semi Condensed"/>
              <a:ea typeface="Barlow Semi Condensed"/>
              <a:cs typeface="Barlow Semi Condensed"/>
              <a:sym typeface="Barlow Semi Condensed"/>
            </a:endParaRPr>
          </a:p>
        </p:txBody>
      </p:sp>
      <p:sp>
        <p:nvSpPr>
          <p:cNvPr id="535" name="Google Shape;535;p31"/>
          <p:cNvSpPr txBox="1"/>
          <p:nvPr/>
        </p:nvSpPr>
        <p:spPr>
          <a:xfrm>
            <a:off x="5248550" y="1344200"/>
            <a:ext cx="2209500" cy="540900"/>
          </a:xfrm>
          <a:prstGeom prst="rect">
            <a:avLst/>
          </a:prstGeom>
          <a:noFill/>
          <a:ln>
            <a:noFill/>
          </a:ln>
        </p:spPr>
        <p:txBody>
          <a:bodyPr spcFirstLastPara="1" wrap="square" lIns="0" tIns="6350" rIns="0" bIns="0" anchor="b" anchorCtr="0">
            <a:noAutofit/>
          </a:bodyPr>
          <a:lstStyle/>
          <a:p>
            <a:pPr marL="0" marR="0" lvl="0" indent="0" algn="l" rtl="0">
              <a:lnSpc>
                <a:spcPct val="100000"/>
              </a:lnSpc>
              <a:spcBef>
                <a:spcPts val="0"/>
              </a:spcBef>
              <a:spcAft>
                <a:spcPts val="0"/>
              </a:spcAft>
              <a:buNone/>
            </a:pPr>
            <a:r>
              <a:rPr lang="fr" sz="2200">
                <a:solidFill>
                  <a:srgbClr val="F46C68"/>
                </a:solidFill>
                <a:latin typeface="Anton"/>
                <a:ea typeface="Anton"/>
                <a:cs typeface="Anton"/>
                <a:sym typeface="Anton"/>
              </a:rPr>
              <a:t>LES 6 COMPETENCES</a:t>
            </a:r>
            <a:r>
              <a:rPr lang="fr" sz="3000">
                <a:solidFill>
                  <a:srgbClr val="F46C68"/>
                </a:solidFill>
                <a:latin typeface="Anton"/>
                <a:ea typeface="Anton"/>
                <a:cs typeface="Anton"/>
                <a:sym typeface="Anton"/>
              </a:rPr>
              <a:t> </a:t>
            </a:r>
            <a:endParaRPr sz="3000">
              <a:solidFill>
                <a:srgbClr val="F46C68"/>
              </a:solidFill>
              <a:latin typeface="Anton"/>
              <a:ea typeface="Anton"/>
              <a:cs typeface="Anton"/>
              <a:sym typeface="Anton"/>
            </a:endParaRPr>
          </a:p>
        </p:txBody>
      </p:sp>
      <p:sp>
        <p:nvSpPr>
          <p:cNvPr id="536" name="Google Shape;536;p31"/>
          <p:cNvSpPr txBox="1"/>
          <p:nvPr/>
        </p:nvSpPr>
        <p:spPr>
          <a:xfrm>
            <a:off x="962225" y="1885174"/>
            <a:ext cx="2601000" cy="429300"/>
          </a:xfrm>
          <a:prstGeom prst="rect">
            <a:avLst/>
          </a:prstGeom>
          <a:noFill/>
          <a:ln>
            <a:noFill/>
          </a:ln>
        </p:spPr>
        <p:txBody>
          <a:bodyPr spcFirstLastPara="1" wrap="square" lIns="0" tIns="6350" rIns="0" bIns="0" anchor="b" anchorCtr="0">
            <a:noAutofit/>
          </a:bodyPr>
          <a:lstStyle/>
          <a:p>
            <a:pPr marL="0" marR="0" lvl="0" indent="0" algn="l" rtl="0">
              <a:lnSpc>
                <a:spcPct val="100000"/>
              </a:lnSpc>
              <a:spcBef>
                <a:spcPts val="0"/>
              </a:spcBef>
              <a:spcAft>
                <a:spcPts val="0"/>
              </a:spcAft>
              <a:buNone/>
            </a:pPr>
            <a:r>
              <a:rPr lang="fr" dirty="0">
                <a:solidFill>
                  <a:srgbClr val="123D60"/>
                </a:solidFill>
                <a:latin typeface="Barlow Semi Condensed"/>
                <a:ea typeface="Barlow Semi Condensed"/>
                <a:cs typeface="Barlow Semi Condensed"/>
                <a:sym typeface="Barlow Semi Condensed"/>
              </a:rPr>
              <a:t>DE STAGIAIRES TRES SATISFAITS DE LEUR EXPERIENCE A L’ETRANGER</a:t>
            </a:r>
            <a:endParaRPr dirty="0">
              <a:solidFill>
                <a:srgbClr val="123D60"/>
              </a:solidFill>
              <a:latin typeface="Barlow Semi Condensed"/>
              <a:ea typeface="Barlow Semi Condensed"/>
              <a:cs typeface="Barlow Semi Condensed"/>
              <a:sym typeface="Barlow Semi Condensed"/>
            </a:endParaRPr>
          </a:p>
        </p:txBody>
      </p:sp>
      <p:sp>
        <p:nvSpPr>
          <p:cNvPr id="537" name="Google Shape;537;p31"/>
          <p:cNvSpPr txBox="1">
            <a:spLocks noGrp="1"/>
          </p:cNvSpPr>
          <p:nvPr>
            <p:ph type="ctrTitle"/>
          </p:nvPr>
        </p:nvSpPr>
        <p:spPr>
          <a:xfrm>
            <a:off x="1381199" y="277425"/>
            <a:ext cx="60546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QUELQUES CHIFFRES (1/2)</a:t>
            </a:r>
            <a:endParaRPr/>
          </a:p>
        </p:txBody>
      </p:sp>
      <p:cxnSp>
        <p:nvCxnSpPr>
          <p:cNvPr id="538" name="Google Shape;538;p31"/>
          <p:cNvCxnSpPr/>
          <p:nvPr/>
        </p:nvCxnSpPr>
        <p:spPr>
          <a:xfrm>
            <a:off x="962218" y="4681600"/>
            <a:ext cx="2674200" cy="0"/>
          </a:xfrm>
          <a:prstGeom prst="straightConnector1">
            <a:avLst/>
          </a:prstGeom>
          <a:noFill/>
          <a:ln w="19050" cap="flat" cmpd="sng">
            <a:solidFill>
              <a:srgbClr val="123D60"/>
            </a:solidFill>
            <a:prstDash val="solid"/>
            <a:round/>
            <a:headEnd type="none" w="med" len="med"/>
            <a:tailEnd type="none" w="med" len="med"/>
          </a:ln>
        </p:spPr>
      </p:cxnSp>
      <p:sp>
        <p:nvSpPr>
          <p:cNvPr id="539" name="Google Shape;539;p31"/>
          <p:cNvSpPr txBox="1"/>
          <p:nvPr/>
        </p:nvSpPr>
        <p:spPr>
          <a:xfrm>
            <a:off x="962227" y="3565675"/>
            <a:ext cx="879600" cy="543900"/>
          </a:xfrm>
          <a:prstGeom prst="rect">
            <a:avLst/>
          </a:prstGeom>
          <a:noFill/>
          <a:ln>
            <a:noFill/>
          </a:ln>
        </p:spPr>
        <p:txBody>
          <a:bodyPr spcFirstLastPara="1" wrap="square" lIns="0" tIns="6350" rIns="0" bIns="0" anchor="b" anchorCtr="0">
            <a:noAutofit/>
          </a:bodyPr>
          <a:lstStyle/>
          <a:p>
            <a:pPr marL="0" marR="0" lvl="0" indent="0" algn="l" rtl="0">
              <a:lnSpc>
                <a:spcPct val="100000"/>
              </a:lnSpc>
              <a:spcBef>
                <a:spcPts val="0"/>
              </a:spcBef>
              <a:spcAft>
                <a:spcPts val="0"/>
              </a:spcAft>
              <a:buNone/>
            </a:pPr>
            <a:r>
              <a:rPr lang="fr" sz="3000" dirty="0">
                <a:solidFill>
                  <a:srgbClr val="F46C68"/>
                </a:solidFill>
                <a:latin typeface="Anton"/>
                <a:ea typeface="Anton"/>
                <a:cs typeface="Anton"/>
                <a:sym typeface="Anton"/>
              </a:rPr>
              <a:t>96%</a:t>
            </a:r>
            <a:endParaRPr sz="3000" dirty="0">
              <a:solidFill>
                <a:srgbClr val="F46C68"/>
              </a:solidFill>
              <a:latin typeface="Anton"/>
              <a:ea typeface="Anton"/>
              <a:cs typeface="Anton"/>
              <a:sym typeface="Anton"/>
            </a:endParaRPr>
          </a:p>
        </p:txBody>
      </p:sp>
      <p:sp>
        <p:nvSpPr>
          <p:cNvPr id="540" name="Google Shape;540;p31"/>
          <p:cNvSpPr txBox="1"/>
          <p:nvPr/>
        </p:nvSpPr>
        <p:spPr>
          <a:xfrm>
            <a:off x="962225" y="4108149"/>
            <a:ext cx="2601000" cy="429300"/>
          </a:xfrm>
          <a:prstGeom prst="rect">
            <a:avLst/>
          </a:prstGeom>
          <a:noFill/>
          <a:ln>
            <a:noFill/>
          </a:ln>
        </p:spPr>
        <p:txBody>
          <a:bodyPr spcFirstLastPara="1" wrap="square" lIns="0" tIns="6350" rIns="0" bIns="0" anchor="b" anchorCtr="0">
            <a:noAutofit/>
          </a:bodyPr>
          <a:lstStyle/>
          <a:p>
            <a:pPr marL="0" marR="0" lvl="0" indent="0" algn="l" rtl="0">
              <a:lnSpc>
                <a:spcPct val="100000"/>
              </a:lnSpc>
              <a:spcBef>
                <a:spcPts val="0"/>
              </a:spcBef>
              <a:spcAft>
                <a:spcPts val="0"/>
              </a:spcAft>
              <a:buNone/>
            </a:pPr>
            <a:r>
              <a:rPr lang="fr" dirty="0">
                <a:solidFill>
                  <a:srgbClr val="123D60"/>
                </a:solidFill>
                <a:latin typeface="Barlow Semi Condensed"/>
                <a:ea typeface="Barlow Semi Condensed"/>
                <a:cs typeface="Barlow Semi Condensed"/>
                <a:sym typeface="Barlow Semi Condensed"/>
              </a:rPr>
              <a:t>DES ORGANISMES D’ACCUEIL TRES SATISFAITS DE LEURS STAGIAIRES</a:t>
            </a:r>
            <a:endParaRPr dirty="0">
              <a:solidFill>
                <a:srgbClr val="123D60"/>
              </a:solidFill>
              <a:latin typeface="Barlow Semi Condensed"/>
              <a:ea typeface="Barlow Semi Condensed"/>
              <a:cs typeface="Barlow Semi Condensed"/>
              <a:sym typeface="Barlow Semi Condensed"/>
            </a:endParaRPr>
          </a:p>
        </p:txBody>
      </p:sp>
      <p:sp>
        <p:nvSpPr>
          <p:cNvPr id="541" name="Google Shape;541;p31"/>
          <p:cNvSpPr/>
          <p:nvPr/>
        </p:nvSpPr>
        <p:spPr>
          <a:xfrm>
            <a:off x="1841831" y="3654212"/>
            <a:ext cx="213994" cy="348560"/>
          </a:xfrm>
          <a:custGeom>
            <a:avLst/>
            <a:gdLst/>
            <a:ahLst/>
            <a:cxnLst/>
            <a:rect l="l" t="t" r="r" b="b"/>
            <a:pathLst>
              <a:path w="6617" h="11878" extrusionOk="0">
                <a:moveTo>
                  <a:pt x="2962" y="725"/>
                </a:moveTo>
                <a:lnTo>
                  <a:pt x="2489" y="2111"/>
                </a:lnTo>
                <a:lnTo>
                  <a:pt x="1575" y="2111"/>
                </a:lnTo>
                <a:lnTo>
                  <a:pt x="1103" y="725"/>
                </a:lnTo>
                <a:close/>
                <a:moveTo>
                  <a:pt x="3277" y="3529"/>
                </a:moveTo>
                <a:lnTo>
                  <a:pt x="5892" y="6144"/>
                </a:lnTo>
                <a:lnTo>
                  <a:pt x="5892" y="6616"/>
                </a:lnTo>
                <a:lnTo>
                  <a:pt x="5419" y="6616"/>
                </a:lnTo>
                <a:lnTo>
                  <a:pt x="3434" y="4663"/>
                </a:lnTo>
                <a:lnTo>
                  <a:pt x="3277" y="3529"/>
                </a:lnTo>
                <a:close/>
                <a:moveTo>
                  <a:pt x="2458" y="2804"/>
                </a:moveTo>
                <a:lnTo>
                  <a:pt x="3434" y="9357"/>
                </a:lnTo>
                <a:lnTo>
                  <a:pt x="2048" y="10964"/>
                </a:lnTo>
                <a:lnTo>
                  <a:pt x="693" y="9357"/>
                </a:lnTo>
                <a:lnTo>
                  <a:pt x="1670" y="2804"/>
                </a:lnTo>
                <a:close/>
                <a:moveTo>
                  <a:pt x="693" y="0"/>
                </a:moveTo>
                <a:cubicBezTo>
                  <a:pt x="567" y="0"/>
                  <a:pt x="473" y="32"/>
                  <a:pt x="410" y="158"/>
                </a:cubicBezTo>
                <a:cubicBezTo>
                  <a:pt x="315" y="252"/>
                  <a:pt x="315" y="378"/>
                  <a:pt x="378" y="473"/>
                </a:cubicBezTo>
                <a:lnTo>
                  <a:pt x="1040" y="2489"/>
                </a:lnTo>
                <a:lnTo>
                  <a:pt x="0" y="9389"/>
                </a:lnTo>
                <a:cubicBezTo>
                  <a:pt x="0" y="9452"/>
                  <a:pt x="0" y="9578"/>
                  <a:pt x="95" y="9672"/>
                </a:cubicBezTo>
                <a:lnTo>
                  <a:pt x="1828" y="11751"/>
                </a:lnTo>
                <a:cubicBezTo>
                  <a:pt x="1891" y="11814"/>
                  <a:pt x="1985" y="11877"/>
                  <a:pt x="2080" y="11877"/>
                </a:cubicBezTo>
                <a:cubicBezTo>
                  <a:pt x="2206" y="11877"/>
                  <a:pt x="2300" y="11814"/>
                  <a:pt x="2363" y="11751"/>
                </a:cubicBezTo>
                <a:lnTo>
                  <a:pt x="4096" y="9672"/>
                </a:lnTo>
                <a:cubicBezTo>
                  <a:pt x="4190" y="9578"/>
                  <a:pt x="4190" y="9483"/>
                  <a:pt x="4190" y="9389"/>
                </a:cubicBezTo>
                <a:lnTo>
                  <a:pt x="3623" y="5797"/>
                </a:lnTo>
                <a:lnTo>
                  <a:pt x="5041" y="7183"/>
                </a:lnTo>
                <a:cubicBezTo>
                  <a:pt x="5136" y="7246"/>
                  <a:pt x="5199" y="7309"/>
                  <a:pt x="5293" y="7309"/>
                </a:cubicBezTo>
                <a:lnTo>
                  <a:pt x="6270" y="7309"/>
                </a:lnTo>
                <a:cubicBezTo>
                  <a:pt x="6459" y="7309"/>
                  <a:pt x="6616" y="7152"/>
                  <a:pt x="6616" y="6931"/>
                </a:cubicBezTo>
                <a:lnTo>
                  <a:pt x="6616" y="5955"/>
                </a:lnTo>
                <a:cubicBezTo>
                  <a:pt x="6616" y="5892"/>
                  <a:pt x="6585" y="5766"/>
                  <a:pt x="6490" y="5734"/>
                </a:cubicBezTo>
                <a:lnTo>
                  <a:pt x="3119" y="2426"/>
                </a:lnTo>
                <a:lnTo>
                  <a:pt x="3749" y="473"/>
                </a:lnTo>
                <a:cubicBezTo>
                  <a:pt x="3781" y="378"/>
                  <a:pt x="3749" y="252"/>
                  <a:pt x="3718" y="158"/>
                </a:cubicBezTo>
                <a:cubicBezTo>
                  <a:pt x="3623" y="95"/>
                  <a:pt x="3560" y="0"/>
                  <a:pt x="3434"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1"/>
          <p:cNvGrpSpPr/>
          <p:nvPr/>
        </p:nvGrpSpPr>
        <p:grpSpPr>
          <a:xfrm>
            <a:off x="4698479" y="1441600"/>
            <a:ext cx="351155" cy="346092"/>
            <a:chOff x="-64774725" y="1916550"/>
            <a:chExt cx="319000" cy="314400"/>
          </a:xfrm>
        </p:grpSpPr>
        <p:sp>
          <p:nvSpPr>
            <p:cNvPr id="543" name="Google Shape;543;p31"/>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1"/>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 name="Google Shape;545;p31"/>
          <p:cNvSpPr txBox="1"/>
          <p:nvPr/>
        </p:nvSpPr>
        <p:spPr>
          <a:xfrm>
            <a:off x="6184999" y="4458901"/>
            <a:ext cx="24255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MONTAGE DE PROJETS EUROPEENS</a:t>
            </a:r>
            <a:endParaRPr>
              <a:solidFill>
                <a:srgbClr val="123D60"/>
              </a:solidFill>
              <a:latin typeface="Barlow Semi Condensed"/>
              <a:ea typeface="Barlow Semi Condensed"/>
              <a:cs typeface="Barlow Semi Condensed"/>
              <a:sym typeface="Barlow Semi Condensed"/>
            </a:endParaRPr>
          </a:p>
        </p:txBody>
      </p:sp>
      <p:sp>
        <p:nvSpPr>
          <p:cNvPr id="546" name="Google Shape;546;p31"/>
          <p:cNvSpPr txBox="1"/>
          <p:nvPr/>
        </p:nvSpPr>
        <p:spPr>
          <a:xfrm>
            <a:off x="6184999" y="3668306"/>
            <a:ext cx="16896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RESOLUTION DE PROBLEMES</a:t>
            </a:r>
            <a:endParaRPr>
              <a:solidFill>
                <a:srgbClr val="123D60"/>
              </a:solidFill>
              <a:latin typeface="Barlow Semi Condensed"/>
              <a:ea typeface="Barlow Semi Condensed"/>
              <a:cs typeface="Barlow Semi Condensed"/>
              <a:sym typeface="Barlow Semi Condensed"/>
            </a:endParaRPr>
          </a:p>
        </p:txBody>
      </p:sp>
      <p:sp>
        <p:nvSpPr>
          <p:cNvPr id="547" name="Google Shape;547;p31"/>
          <p:cNvSpPr txBox="1"/>
          <p:nvPr/>
        </p:nvSpPr>
        <p:spPr>
          <a:xfrm>
            <a:off x="6184999" y="4053504"/>
            <a:ext cx="22647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COMPETENCES INFORMATIQUES</a:t>
            </a:r>
            <a:endParaRPr>
              <a:solidFill>
                <a:srgbClr val="123D60"/>
              </a:solidFill>
              <a:latin typeface="Barlow Semi Condensed"/>
              <a:ea typeface="Barlow Semi Condensed"/>
              <a:cs typeface="Barlow Semi Condensed"/>
              <a:sym typeface="Barlow Semi Condensed"/>
            </a:endParaRPr>
          </a:p>
        </p:txBody>
      </p:sp>
      <p:grpSp>
        <p:nvGrpSpPr>
          <p:cNvPr id="548" name="Google Shape;548;p31"/>
          <p:cNvGrpSpPr/>
          <p:nvPr/>
        </p:nvGrpSpPr>
        <p:grpSpPr>
          <a:xfrm>
            <a:off x="4568287" y="3651965"/>
            <a:ext cx="996390" cy="246245"/>
            <a:chOff x="3212610" y="1680550"/>
            <a:chExt cx="1139773" cy="281744"/>
          </a:xfrm>
        </p:grpSpPr>
        <p:sp>
          <p:nvSpPr>
            <p:cNvPr id="549" name="Google Shape;549;p31"/>
            <p:cNvSpPr/>
            <p:nvPr/>
          </p:nvSpPr>
          <p:spPr>
            <a:xfrm>
              <a:off x="3262675" y="1725150"/>
              <a:ext cx="1035300" cy="191100"/>
            </a:xfrm>
            <a:prstGeom prst="roundRect">
              <a:avLst>
                <a:gd name="adj" fmla="val 16667"/>
              </a:avLst>
            </a:prstGeom>
            <a:solidFill>
              <a:srgbClr val="F46C68">
                <a:alpha val="4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550" name="Google Shape;550;p31"/>
            <p:cNvSpPr/>
            <p:nvPr/>
          </p:nvSpPr>
          <p:spPr>
            <a:xfrm>
              <a:off x="3212610" y="1680550"/>
              <a:ext cx="1139773" cy="281744"/>
            </a:xfrm>
            <a:custGeom>
              <a:avLst/>
              <a:gdLst/>
              <a:ahLst/>
              <a:cxnLst/>
              <a:rect l="l" t="t" r="r" b="b"/>
              <a:pathLst>
                <a:path w="90548" h="24709" extrusionOk="0">
                  <a:moveTo>
                    <a:pt x="86646" y="514"/>
                  </a:moveTo>
                  <a:cubicBezTo>
                    <a:pt x="88537" y="514"/>
                    <a:pt x="90049" y="2027"/>
                    <a:pt x="90049" y="3841"/>
                  </a:cubicBezTo>
                  <a:lnTo>
                    <a:pt x="90049" y="20792"/>
                  </a:lnTo>
                  <a:cubicBezTo>
                    <a:pt x="90049" y="22682"/>
                    <a:pt x="88537" y="24195"/>
                    <a:pt x="86646" y="24195"/>
                  </a:cubicBezTo>
                  <a:lnTo>
                    <a:pt x="3917" y="24195"/>
                  </a:lnTo>
                  <a:cubicBezTo>
                    <a:pt x="2027" y="24195"/>
                    <a:pt x="515" y="22682"/>
                    <a:pt x="515" y="20792"/>
                  </a:cubicBezTo>
                  <a:lnTo>
                    <a:pt x="515" y="3841"/>
                  </a:lnTo>
                  <a:cubicBezTo>
                    <a:pt x="515" y="2027"/>
                    <a:pt x="2027" y="514"/>
                    <a:pt x="3917" y="514"/>
                  </a:cubicBezTo>
                  <a:close/>
                  <a:moveTo>
                    <a:pt x="3917" y="0"/>
                  </a:moveTo>
                  <a:cubicBezTo>
                    <a:pt x="1770" y="0"/>
                    <a:pt x="1" y="1709"/>
                    <a:pt x="1" y="3841"/>
                  </a:cubicBezTo>
                  <a:lnTo>
                    <a:pt x="1" y="20792"/>
                  </a:lnTo>
                  <a:cubicBezTo>
                    <a:pt x="1" y="22939"/>
                    <a:pt x="1770" y="24709"/>
                    <a:pt x="3917" y="24709"/>
                  </a:cubicBezTo>
                  <a:lnTo>
                    <a:pt x="86646" y="24709"/>
                  </a:lnTo>
                  <a:cubicBezTo>
                    <a:pt x="88779" y="24709"/>
                    <a:pt x="90548" y="22939"/>
                    <a:pt x="90548" y="20792"/>
                  </a:cubicBezTo>
                  <a:lnTo>
                    <a:pt x="90548" y="3841"/>
                  </a:lnTo>
                  <a:cubicBezTo>
                    <a:pt x="90548" y="1709"/>
                    <a:pt x="88779" y="0"/>
                    <a:pt x="86646" y="0"/>
                  </a:cubicBezTo>
                  <a:close/>
                </a:path>
              </a:pathLst>
            </a:custGeom>
            <a:noFill/>
            <a:ln w="9525" cap="flat" cmpd="sng">
              <a:solidFill>
                <a:srgbClr val="123D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p:cNvSpPr/>
            <p:nvPr/>
          </p:nvSpPr>
          <p:spPr>
            <a:xfrm>
              <a:off x="3262671" y="1725156"/>
              <a:ext cx="814800" cy="191100"/>
            </a:xfrm>
            <a:prstGeom prst="roundRect">
              <a:avLst>
                <a:gd name="adj" fmla="val 16667"/>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31"/>
          <p:cNvGrpSpPr/>
          <p:nvPr/>
        </p:nvGrpSpPr>
        <p:grpSpPr>
          <a:xfrm>
            <a:off x="4568287" y="4435362"/>
            <a:ext cx="996390" cy="246245"/>
            <a:chOff x="3211520" y="3457844"/>
            <a:chExt cx="1139773" cy="281744"/>
          </a:xfrm>
        </p:grpSpPr>
        <p:sp>
          <p:nvSpPr>
            <p:cNvPr id="553" name="Google Shape;553;p31"/>
            <p:cNvSpPr/>
            <p:nvPr/>
          </p:nvSpPr>
          <p:spPr>
            <a:xfrm>
              <a:off x="3260512" y="3502837"/>
              <a:ext cx="1035300" cy="191100"/>
            </a:xfrm>
            <a:prstGeom prst="roundRect">
              <a:avLst>
                <a:gd name="adj" fmla="val 16667"/>
              </a:avLst>
            </a:prstGeom>
            <a:solidFill>
              <a:srgbClr val="6B7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554" name="Google Shape;554;p31"/>
            <p:cNvSpPr/>
            <p:nvPr/>
          </p:nvSpPr>
          <p:spPr>
            <a:xfrm>
              <a:off x="3211520" y="3457844"/>
              <a:ext cx="1139773" cy="281744"/>
            </a:xfrm>
            <a:custGeom>
              <a:avLst/>
              <a:gdLst/>
              <a:ahLst/>
              <a:cxnLst/>
              <a:rect l="l" t="t" r="r" b="b"/>
              <a:pathLst>
                <a:path w="90548" h="24709" extrusionOk="0">
                  <a:moveTo>
                    <a:pt x="86646" y="514"/>
                  </a:moveTo>
                  <a:cubicBezTo>
                    <a:pt x="88537" y="514"/>
                    <a:pt x="90049" y="2027"/>
                    <a:pt x="90049" y="3841"/>
                  </a:cubicBezTo>
                  <a:lnTo>
                    <a:pt x="90049" y="20792"/>
                  </a:lnTo>
                  <a:cubicBezTo>
                    <a:pt x="90049" y="22682"/>
                    <a:pt x="88537" y="24195"/>
                    <a:pt x="86646" y="24195"/>
                  </a:cubicBezTo>
                  <a:lnTo>
                    <a:pt x="3917" y="24195"/>
                  </a:lnTo>
                  <a:cubicBezTo>
                    <a:pt x="2027" y="24195"/>
                    <a:pt x="515" y="22682"/>
                    <a:pt x="515" y="20792"/>
                  </a:cubicBezTo>
                  <a:lnTo>
                    <a:pt x="515" y="3841"/>
                  </a:lnTo>
                  <a:cubicBezTo>
                    <a:pt x="515" y="2027"/>
                    <a:pt x="2027" y="514"/>
                    <a:pt x="3917" y="514"/>
                  </a:cubicBezTo>
                  <a:close/>
                  <a:moveTo>
                    <a:pt x="3917" y="0"/>
                  </a:moveTo>
                  <a:cubicBezTo>
                    <a:pt x="1770" y="0"/>
                    <a:pt x="1" y="1709"/>
                    <a:pt x="1" y="3841"/>
                  </a:cubicBezTo>
                  <a:lnTo>
                    <a:pt x="1" y="20792"/>
                  </a:lnTo>
                  <a:cubicBezTo>
                    <a:pt x="1" y="22939"/>
                    <a:pt x="1770" y="24709"/>
                    <a:pt x="3917" y="24709"/>
                  </a:cubicBezTo>
                  <a:lnTo>
                    <a:pt x="86646" y="24709"/>
                  </a:lnTo>
                  <a:cubicBezTo>
                    <a:pt x="88779" y="24709"/>
                    <a:pt x="90548" y="22939"/>
                    <a:pt x="90548" y="20792"/>
                  </a:cubicBezTo>
                  <a:lnTo>
                    <a:pt x="90548" y="3841"/>
                  </a:lnTo>
                  <a:cubicBezTo>
                    <a:pt x="90548" y="1709"/>
                    <a:pt x="88779" y="0"/>
                    <a:pt x="86646" y="0"/>
                  </a:cubicBezTo>
                  <a:close/>
                </a:path>
              </a:pathLst>
            </a:custGeom>
            <a:noFill/>
            <a:ln w="9525" cap="flat" cmpd="sng">
              <a:solidFill>
                <a:srgbClr val="123D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1"/>
            <p:cNvSpPr/>
            <p:nvPr/>
          </p:nvSpPr>
          <p:spPr>
            <a:xfrm>
              <a:off x="3260466" y="3508746"/>
              <a:ext cx="729205" cy="190365"/>
            </a:xfrm>
            <a:custGeom>
              <a:avLst/>
              <a:gdLst/>
              <a:ahLst/>
              <a:cxnLst/>
              <a:rect l="l" t="t" r="r" b="b"/>
              <a:pathLst>
                <a:path w="20672" h="16695" extrusionOk="0">
                  <a:moveTo>
                    <a:pt x="2647" y="0"/>
                  </a:moveTo>
                  <a:cubicBezTo>
                    <a:pt x="1195" y="0"/>
                    <a:pt x="1" y="1195"/>
                    <a:pt x="1" y="2646"/>
                  </a:cubicBezTo>
                  <a:lnTo>
                    <a:pt x="1" y="14109"/>
                  </a:lnTo>
                  <a:cubicBezTo>
                    <a:pt x="1" y="15560"/>
                    <a:pt x="1195" y="16694"/>
                    <a:pt x="2647" y="16694"/>
                  </a:cubicBezTo>
                  <a:lnTo>
                    <a:pt x="18025" y="16694"/>
                  </a:lnTo>
                  <a:cubicBezTo>
                    <a:pt x="19462" y="16694"/>
                    <a:pt x="20672" y="15560"/>
                    <a:pt x="20672" y="14109"/>
                  </a:cubicBezTo>
                  <a:lnTo>
                    <a:pt x="20672" y="2646"/>
                  </a:lnTo>
                  <a:cubicBezTo>
                    <a:pt x="20672" y="1195"/>
                    <a:pt x="19462" y="0"/>
                    <a:pt x="18025"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337D4"/>
                </a:solidFill>
              </a:endParaRPr>
            </a:p>
          </p:txBody>
        </p:sp>
      </p:grpSp>
      <p:grpSp>
        <p:nvGrpSpPr>
          <p:cNvPr id="556" name="Google Shape;556;p31"/>
          <p:cNvGrpSpPr/>
          <p:nvPr/>
        </p:nvGrpSpPr>
        <p:grpSpPr>
          <a:xfrm>
            <a:off x="4568287" y="4035798"/>
            <a:ext cx="996390" cy="246245"/>
            <a:chOff x="3213683" y="2869329"/>
            <a:chExt cx="1139773" cy="281744"/>
          </a:xfrm>
        </p:grpSpPr>
        <p:sp>
          <p:nvSpPr>
            <p:cNvPr id="557" name="Google Shape;557;p31"/>
            <p:cNvSpPr/>
            <p:nvPr/>
          </p:nvSpPr>
          <p:spPr>
            <a:xfrm>
              <a:off x="3262675" y="2914660"/>
              <a:ext cx="1035300" cy="191100"/>
            </a:xfrm>
            <a:prstGeom prst="roundRect">
              <a:avLst>
                <a:gd name="adj" fmla="val 16667"/>
              </a:avLst>
            </a:prstGeom>
            <a:solidFill>
              <a:srgbClr val="F97D7D">
                <a:alpha val="4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558" name="Google Shape;558;p31"/>
            <p:cNvSpPr/>
            <p:nvPr/>
          </p:nvSpPr>
          <p:spPr>
            <a:xfrm>
              <a:off x="3213683" y="2869329"/>
              <a:ext cx="1139773" cy="281744"/>
            </a:xfrm>
            <a:custGeom>
              <a:avLst/>
              <a:gdLst/>
              <a:ahLst/>
              <a:cxnLst/>
              <a:rect l="l" t="t" r="r" b="b"/>
              <a:pathLst>
                <a:path w="90548" h="24709" extrusionOk="0">
                  <a:moveTo>
                    <a:pt x="86646" y="514"/>
                  </a:moveTo>
                  <a:cubicBezTo>
                    <a:pt x="88537" y="514"/>
                    <a:pt x="90049" y="2027"/>
                    <a:pt x="90049" y="3841"/>
                  </a:cubicBezTo>
                  <a:lnTo>
                    <a:pt x="90049" y="20792"/>
                  </a:lnTo>
                  <a:cubicBezTo>
                    <a:pt x="90049" y="22682"/>
                    <a:pt x="88537" y="24195"/>
                    <a:pt x="86646" y="24195"/>
                  </a:cubicBezTo>
                  <a:lnTo>
                    <a:pt x="3917" y="24195"/>
                  </a:lnTo>
                  <a:cubicBezTo>
                    <a:pt x="2027" y="24195"/>
                    <a:pt x="515" y="22682"/>
                    <a:pt x="515" y="20792"/>
                  </a:cubicBezTo>
                  <a:lnTo>
                    <a:pt x="515" y="3841"/>
                  </a:lnTo>
                  <a:cubicBezTo>
                    <a:pt x="515" y="2027"/>
                    <a:pt x="2027" y="514"/>
                    <a:pt x="3917" y="514"/>
                  </a:cubicBezTo>
                  <a:close/>
                  <a:moveTo>
                    <a:pt x="3917" y="0"/>
                  </a:moveTo>
                  <a:cubicBezTo>
                    <a:pt x="1770" y="0"/>
                    <a:pt x="1" y="1709"/>
                    <a:pt x="1" y="3841"/>
                  </a:cubicBezTo>
                  <a:lnTo>
                    <a:pt x="1" y="20792"/>
                  </a:lnTo>
                  <a:cubicBezTo>
                    <a:pt x="1" y="22939"/>
                    <a:pt x="1770" y="24709"/>
                    <a:pt x="3917" y="24709"/>
                  </a:cubicBezTo>
                  <a:lnTo>
                    <a:pt x="86646" y="24709"/>
                  </a:lnTo>
                  <a:cubicBezTo>
                    <a:pt x="88779" y="24709"/>
                    <a:pt x="90548" y="22939"/>
                    <a:pt x="90548" y="20792"/>
                  </a:cubicBezTo>
                  <a:lnTo>
                    <a:pt x="90548" y="3841"/>
                  </a:lnTo>
                  <a:cubicBezTo>
                    <a:pt x="90548" y="1709"/>
                    <a:pt x="88779" y="0"/>
                    <a:pt x="86646" y="0"/>
                  </a:cubicBezTo>
                  <a:close/>
                </a:path>
              </a:pathLst>
            </a:custGeom>
            <a:noFill/>
            <a:ln w="9525" cap="flat" cmpd="sng">
              <a:solidFill>
                <a:srgbClr val="123D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1"/>
            <p:cNvSpPr/>
            <p:nvPr/>
          </p:nvSpPr>
          <p:spPr>
            <a:xfrm>
              <a:off x="3262659" y="2917387"/>
              <a:ext cx="729300" cy="191100"/>
            </a:xfrm>
            <a:prstGeom prst="roundRect">
              <a:avLst>
                <a:gd name="adj" fmla="val 16667"/>
              </a:avLst>
            </a:prstGeom>
            <a:solidFill>
              <a:srgbClr val="F97D7D">
                <a:alpha val="75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0" name="Google Shape;560;p31"/>
          <p:cNvCxnSpPr/>
          <p:nvPr/>
        </p:nvCxnSpPr>
        <p:spPr>
          <a:xfrm>
            <a:off x="5565199" y="3774627"/>
            <a:ext cx="543600" cy="0"/>
          </a:xfrm>
          <a:prstGeom prst="straightConnector1">
            <a:avLst/>
          </a:prstGeom>
          <a:noFill/>
          <a:ln w="19050" cap="flat" cmpd="sng">
            <a:solidFill>
              <a:srgbClr val="123D60"/>
            </a:solidFill>
            <a:prstDash val="solid"/>
            <a:round/>
            <a:headEnd type="none" w="med" len="med"/>
            <a:tailEnd type="diamond" w="med" len="med"/>
          </a:ln>
        </p:spPr>
      </p:cxnSp>
      <p:cxnSp>
        <p:nvCxnSpPr>
          <p:cNvPr id="561" name="Google Shape;561;p31"/>
          <p:cNvCxnSpPr/>
          <p:nvPr/>
        </p:nvCxnSpPr>
        <p:spPr>
          <a:xfrm>
            <a:off x="5565199" y="4163150"/>
            <a:ext cx="543600" cy="0"/>
          </a:xfrm>
          <a:prstGeom prst="straightConnector1">
            <a:avLst/>
          </a:prstGeom>
          <a:noFill/>
          <a:ln w="19050" cap="flat" cmpd="sng">
            <a:solidFill>
              <a:srgbClr val="123D60"/>
            </a:solidFill>
            <a:prstDash val="solid"/>
            <a:round/>
            <a:headEnd type="none" w="med" len="med"/>
            <a:tailEnd type="diamond" w="med" len="med"/>
          </a:ln>
        </p:spPr>
      </p:cxnSp>
      <p:cxnSp>
        <p:nvCxnSpPr>
          <p:cNvPr id="562" name="Google Shape;562;p31"/>
          <p:cNvCxnSpPr/>
          <p:nvPr/>
        </p:nvCxnSpPr>
        <p:spPr>
          <a:xfrm>
            <a:off x="5565199" y="4558750"/>
            <a:ext cx="543600" cy="0"/>
          </a:xfrm>
          <a:prstGeom prst="straightConnector1">
            <a:avLst/>
          </a:prstGeom>
          <a:noFill/>
          <a:ln w="19050" cap="flat" cmpd="sng">
            <a:solidFill>
              <a:srgbClr val="123D60"/>
            </a:solidFill>
            <a:prstDash val="solid"/>
            <a:round/>
            <a:headEnd type="none" w="med" len="med"/>
            <a:tailEnd type="diamond" w="med" len="med"/>
          </a:ln>
        </p:spPr>
      </p:cxnSp>
      <p:sp>
        <p:nvSpPr>
          <p:cNvPr id="563" name="Google Shape;563;p31"/>
          <p:cNvSpPr txBox="1"/>
          <p:nvPr/>
        </p:nvSpPr>
        <p:spPr>
          <a:xfrm>
            <a:off x="0" y="4857900"/>
            <a:ext cx="3000000" cy="2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solidFill>
                  <a:srgbClr val="123D60"/>
                </a:solidFill>
                <a:latin typeface="Barlow Semi Condensed"/>
                <a:ea typeface="Barlow Semi Condensed"/>
                <a:cs typeface="Barlow Semi Condensed"/>
                <a:sym typeface="Barlow Semi Condensed"/>
              </a:rPr>
              <a:t>*Sources: EU4EU, eu4eu.org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2"/>
          <p:cNvSpPr txBox="1">
            <a:spLocks noGrp="1"/>
          </p:cNvSpPr>
          <p:nvPr>
            <p:ph type="ctrTitle"/>
          </p:nvPr>
        </p:nvSpPr>
        <p:spPr>
          <a:xfrm>
            <a:off x="1533599" y="429825"/>
            <a:ext cx="60546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QUELQUES CHIFFRES (2/2)</a:t>
            </a:r>
            <a:endParaRPr/>
          </a:p>
        </p:txBody>
      </p:sp>
      <p:sp>
        <p:nvSpPr>
          <p:cNvPr id="569" name="Google Shape;569;p32"/>
          <p:cNvSpPr txBox="1"/>
          <p:nvPr/>
        </p:nvSpPr>
        <p:spPr>
          <a:xfrm>
            <a:off x="1114625" y="1446000"/>
            <a:ext cx="3364200" cy="19467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sz="9600">
                <a:solidFill>
                  <a:srgbClr val="F46C68"/>
                </a:solidFill>
                <a:latin typeface="Anton"/>
                <a:ea typeface="Anton"/>
                <a:cs typeface="Anton"/>
                <a:sym typeface="Anton"/>
              </a:rPr>
              <a:t>55%</a:t>
            </a:r>
            <a:endParaRPr sz="9600">
              <a:solidFill>
                <a:srgbClr val="F46C68"/>
              </a:solidFill>
              <a:latin typeface="Anton"/>
              <a:ea typeface="Anton"/>
              <a:cs typeface="Anton"/>
              <a:sym typeface="Anton"/>
            </a:endParaRPr>
          </a:p>
        </p:txBody>
      </p:sp>
      <p:sp>
        <p:nvSpPr>
          <p:cNvPr id="570" name="Google Shape;570;p32"/>
          <p:cNvSpPr txBox="1"/>
          <p:nvPr/>
        </p:nvSpPr>
        <p:spPr>
          <a:xfrm>
            <a:off x="1403825" y="3957325"/>
            <a:ext cx="2785800" cy="4293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DANS LES 6 MOIS SUIVANT LEUR STAGE*</a:t>
            </a:r>
            <a:endParaRPr>
              <a:solidFill>
                <a:srgbClr val="123D60"/>
              </a:solidFill>
              <a:latin typeface="Barlow Semi Condensed"/>
              <a:ea typeface="Barlow Semi Condensed"/>
              <a:cs typeface="Barlow Semi Condensed"/>
              <a:sym typeface="Barlow Semi Condensed"/>
            </a:endParaRPr>
          </a:p>
        </p:txBody>
      </p:sp>
      <p:sp>
        <p:nvSpPr>
          <p:cNvPr id="571" name="Google Shape;571;p32"/>
          <p:cNvSpPr txBox="1"/>
          <p:nvPr/>
        </p:nvSpPr>
        <p:spPr>
          <a:xfrm>
            <a:off x="4563275" y="1446000"/>
            <a:ext cx="3364200" cy="19467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sz="9600">
                <a:solidFill>
                  <a:srgbClr val="F46C68"/>
                </a:solidFill>
                <a:latin typeface="Anton"/>
                <a:ea typeface="Anton"/>
                <a:cs typeface="Anton"/>
                <a:sym typeface="Anton"/>
              </a:rPr>
              <a:t>44%</a:t>
            </a:r>
            <a:endParaRPr sz="9600">
              <a:solidFill>
                <a:srgbClr val="F46C68"/>
              </a:solidFill>
              <a:latin typeface="Anton"/>
              <a:ea typeface="Anton"/>
              <a:cs typeface="Anton"/>
              <a:sym typeface="Anton"/>
            </a:endParaRPr>
          </a:p>
        </p:txBody>
      </p:sp>
      <p:sp>
        <p:nvSpPr>
          <p:cNvPr id="572" name="Google Shape;572;p32"/>
          <p:cNvSpPr txBox="1"/>
          <p:nvPr/>
        </p:nvSpPr>
        <p:spPr>
          <a:xfrm>
            <a:off x="1326125" y="3173025"/>
            <a:ext cx="2941200" cy="5409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sz="2200">
                <a:solidFill>
                  <a:srgbClr val="F46C68"/>
                </a:solidFill>
                <a:latin typeface="Anton"/>
                <a:ea typeface="Anton"/>
                <a:cs typeface="Anton"/>
                <a:sym typeface="Anton"/>
              </a:rPr>
              <a:t>des anciens stagiaires obtiennent un travail</a:t>
            </a:r>
            <a:r>
              <a:rPr lang="fr" sz="3000">
                <a:solidFill>
                  <a:srgbClr val="F46C68"/>
                </a:solidFill>
                <a:latin typeface="Anton"/>
                <a:ea typeface="Anton"/>
                <a:cs typeface="Anton"/>
                <a:sym typeface="Anton"/>
              </a:rPr>
              <a:t> </a:t>
            </a:r>
            <a:endParaRPr sz="3000">
              <a:solidFill>
                <a:srgbClr val="F46C68"/>
              </a:solidFill>
              <a:latin typeface="Anton"/>
              <a:ea typeface="Anton"/>
              <a:cs typeface="Anton"/>
              <a:sym typeface="Anton"/>
            </a:endParaRPr>
          </a:p>
        </p:txBody>
      </p:sp>
      <p:sp>
        <p:nvSpPr>
          <p:cNvPr id="573" name="Google Shape;573;p32"/>
          <p:cNvSpPr txBox="1"/>
          <p:nvPr/>
        </p:nvSpPr>
        <p:spPr>
          <a:xfrm>
            <a:off x="4774775" y="3173025"/>
            <a:ext cx="2941200" cy="5409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sz="2200">
                <a:solidFill>
                  <a:srgbClr val="F46C68"/>
                </a:solidFill>
                <a:latin typeface="Anton"/>
                <a:ea typeface="Anton"/>
                <a:cs typeface="Anton"/>
                <a:sym typeface="Anton"/>
              </a:rPr>
              <a:t>des anciens stagiaires poursuivent leurs études</a:t>
            </a:r>
            <a:r>
              <a:rPr lang="fr" sz="3000">
                <a:solidFill>
                  <a:srgbClr val="F46C68"/>
                </a:solidFill>
                <a:latin typeface="Anton"/>
                <a:ea typeface="Anton"/>
                <a:cs typeface="Anton"/>
                <a:sym typeface="Anton"/>
              </a:rPr>
              <a:t> </a:t>
            </a:r>
            <a:endParaRPr sz="3000">
              <a:solidFill>
                <a:srgbClr val="F46C68"/>
              </a:solidFill>
              <a:latin typeface="Anton"/>
              <a:ea typeface="Anton"/>
              <a:cs typeface="Anton"/>
              <a:sym typeface="Anton"/>
            </a:endParaRPr>
          </a:p>
        </p:txBody>
      </p:sp>
      <p:sp>
        <p:nvSpPr>
          <p:cNvPr id="574" name="Google Shape;574;p32"/>
          <p:cNvSpPr txBox="1"/>
          <p:nvPr/>
        </p:nvSpPr>
        <p:spPr>
          <a:xfrm>
            <a:off x="4863225" y="3957325"/>
            <a:ext cx="2852700" cy="4293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DANS LES 6 MOIS APRES LEUR STAGE*</a:t>
            </a:r>
            <a:endParaRPr>
              <a:solidFill>
                <a:srgbClr val="123D60"/>
              </a:solidFill>
              <a:latin typeface="Barlow Semi Condensed"/>
              <a:ea typeface="Barlow Semi Condensed"/>
              <a:cs typeface="Barlow Semi Condensed"/>
              <a:sym typeface="Barlow Semi Condensed"/>
            </a:endParaRPr>
          </a:p>
        </p:txBody>
      </p:sp>
      <p:pic>
        <p:nvPicPr>
          <p:cNvPr id="575" name="Google Shape;575;p32"/>
          <p:cNvPicPr preferRelativeResize="0"/>
          <p:nvPr/>
        </p:nvPicPr>
        <p:blipFill rotWithShape="1">
          <a:blip r:embed="rId3">
            <a:alphaModFix/>
          </a:blip>
          <a:srcRect l="4979"/>
          <a:stretch/>
        </p:blipFill>
        <p:spPr>
          <a:xfrm flipH="1">
            <a:off x="2" y="0"/>
            <a:ext cx="1888623" cy="3502702"/>
          </a:xfrm>
          <a:prstGeom prst="rect">
            <a:avLst/>
          </a:prstGeom>
          <a:noFill/>
          <a:ln>
            <a:noFill/>
          </a:ln>
        </p:spPr>
      </p:pic>
      <p:pic>
        <p:nvPicPr>
          <p:cNvPr id="576" name="Google Shape;576;p32"/>
          <p:cNvPicPr preferRelativeResize="0"/>
          <p:nvPr/>
        </p:nvPicPr>
        <p:blipFill>
          <a:blip r:embed="rId4">
            <a:alphaModFix/>
          </a:blip>
          <a:stretch>
            <a:fillRect/>
          </a:stretch>
        </p:blipFill>
        <p:spPr>
          <a:xfrm flipH="1">
            <a:off x="7435801" y="1593800"/>
            <a:ext cx="1586099" cy="3397302"/>
          </a:xfrm>
          <a:prstGeom prst="rect">
            <a:avLst/>
          </a:prstGeom>
          <a:noFill/>
          <a:ln>
            <a:noFill/>
          </a:ln>
        </p:spPr>
      </p:pic>
      <p:sp>
        <p:nvSpPr>
          <p:cNvPr id="577" name="Google Shape;577;p32"/>
          <p:cNvSpPr txBox="1"/>
          <p:nvPr/>
        </p:nvSpPr>
        <p:spPr>
          <a:xfrm>
            <a:off x="0" y="4857900"/>
            <a:ext cx="3000000" cy="2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solidFill>
                  <a:srgbClr val="123D60"/>
                </a:solidFill>
                <a:latin typeface="Barlow Semi Condensed"/>
                <a:ea typeface="Barlow Semi Condensed"/>
                <a:cs typeface="Barlow Semi Condensed"/>
                <a:sym typeface="Barlow Semi Condensed"/>
              </a:rPr>
              <a:t>*Sources: EU4EU, eu4eu.org</a:t>
            </a:r>
            <a:endParaRPr/>
          </a:p>
        </p:txBody>
      </p:sp>
      <p:sp>
        <p:nvSpPr>
          <p:cNvPr id="578" name="Google Shape;578;p32"/>
          <p:cNvSpPr txBox="1"/>
          <p:nvPr/>
        </p:nvSpPr>
        <p:spPr>
          <a:xfrm>
            <a:off x="4014750" y="2054550"/>
            <a:ext cx="962100" cy="103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9600">
                <a:solidFill>
                  <a:srgbClr val="F46C68"/>
                </a:solidFill>
                <a:latin typeface="Anton"/>
                <a:ea typeface="Anton"/>
                <a:cs typeface="Anton"/>
                <a:sym typeface="Anton"/>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33"/>
          <p:cNvSpPr/>
          <p:nvPr/>
        </p:nvSpPr>
        <p:spPr>
          <a:xfrm>
            <a:off x="1626450" y="2949225"/>
            <a:ext cx="5891100" cy="1720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txBox="1">
            <a:spLocks noGrp="1"/>
          </p:cNvSpPr>
          <p:nvPr>
            <p:ph type="subTitle" idx="3"/>
          </p:nvPr>
        </p:nvSpPr>
        <p:spPr>
          <a:xfrm>
            <a:off x="4623575" y="3723825"/>
            <a:ext cx="2894100" cy="94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a:t>"J'ai beaucoup appris sur le fonctionnement de l'Union européenne et sur les possibilités qu'elle offre non seulement aux étudiants Erasmus comme moi, mais également au développement de ses nombreuses régions, telles que la Sicile."</a:t>
            </a:r>
            <a:endParaRPr/>
          </a:p>
        </p:txBody>
      </p:sp>
      <p:sp>
        <p:nvSpPr>
          <p:cNvPr id="585" name="Google Shape;585;p33"/>
          <p:cNvSpPr txBox="1">
            <a:spLocks noGrp="1"/>
          </p:cNvSpPr>
          <p:nvPr>
            <p:ph type="subTitle" idx="1"/>
          </p:nvPr>
        </p:nvSpPr>
        <p:spPr>
          <a:xfrm>
            <a:off x="1626450" y="3723975"/>
            <a:ext cx="2679000" cy="94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a:t>"Cette expérience m'a donné l'occasion d'acquérir les compétences utiles pour mon parcours professionnel. Surtout des compétences de résolution de problèmes et de montage projets européens”</a:t>
            </a:r>
            <a:endParaRPr/>
          </a:p>
        </p:txBody>
      </p:sp>
      <p:sp>
        <p:nvSpPr>
          <p:cNvPr id="586" name="Google Shape;586;p33"/>
          <p:cNvSpPr txBox="1">
            <a:spLocks noGrp="1"/>
          </p:cNvSpPr>
          <p:nvPr>
            <p:ph type="ctrTitle" idx="4"/>
          </p:nvPr>
        </p:nvSpPr>
        <p:spPr>
          <a:xfrm>
            <a:off x="1544699" y="258375"/>
            <a:ext cx="60546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TEMOIGNAGES D’ETUDIANTS EUROPEENS DEJA FINANCES</a:t>
            </a:r>
            <a:endParaRPr/>
          </a:p>
        </p:txBody>
      </p:sp>
      <p:sp>
        <p:nvSpPr>
          <p:cNvPr id="587" name="Google Shape;587;p33"/>
          <p:cNvSpPr txBox="1">
            <a:spLocks noGrp="1"/>
          </p:cNvSpPr>
          <p:nvPr>
            <p:ph type="ctrTitle" idx="2"/>
          </p:nvPr>
        </p:nvSpPr>
        <p:spPr>
          <a:xfrm>
            <a:off x="4808675" y="3074850"/>
            <a:ext cx="25239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1400">
                <a:solidFill>
                  <a:srgbClr val="FFFFFF"/>
                </a:solidFill>
              </a:rPr>
              <a:t>Gemma, Université de Barcelone</a:t>
            </a:r>
            <a:endParaRPr sz="1400">
              <a:solidFill>
                <a:srgbClr val="FFFFFF"/>
              </a:solidFill>
            </a:endParaRPr>
          </a:p>
          <a:p>
            <a:pPr marL="0" lvl="0" indent="0" algn="ctr" rtl="0">
              <a:spcBef>
                <a:spcPts val="0"/>
              </a:spcBef>
              <a:spcAft>
                <a:spcPts val="0"/>
              </a:spcAft>
              <a:buNone/>
            </a:pPr>
            <a:r>
              <a:rPr lang="fr" sz="1400">
                <a:solidFill>
                  <a:srgbClr val="FFFFFF"/>
                </a:solidFill>
              </a:rPr>
              <a:t>stagiaire en Italie</a:t>
            </a:r>
            <a:endParaRPr sz="1400">
              <a:solidFill>
                <a:srgbClr val="FFFFFF"/>
              </a:solidFill>
            </a:endParaRPr>
          </a:p>
        </p:txBody>
      </p:sp>
      <p:sp>
        <p:nvSpPr>
          <p:cNvPr id="588" name="Google Shape;588;p33"/>
          <p:cNvSpPr txBox="1">
            <a:spLocks noGrp="1"/>
          </p:cNvSpPr>
          <p:nvPr>
            <p:ph type="ctrTitle"/>
          </p:nvPr>
        </p:nvSpPr>
        <p:spPr>
          <a:xfrm>
            <a:off x="1741938" y="3074850"/>
            <a:ext cx="24480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1400">
                <a:solidFill>
                  <a:srgbClr val="FFFFFF"/>
                </a:solidFill>
              </a:rPr>
              <a:t>Paolo, Université de Catane</a:t>
            </a:r>
            <a:endParaRPr sz="1400">
              <a:solidFill>
                <a:srgbClr val="FFFFFF"/>
              </a:solidFill>
            </a:endParaRPr>
          </a:p>
          <a:p>
            <a:pPr marL="0" lvl="0" indent="0" algn="ctr" rtl="0">
              <a:spcBef>
                <a:spcPts val="0"/>
              </a:spcBef>
              <a:spcAft>
                <a:spcPts val="0"/>
              </a:spcAft>
              <a:buNone/>
            </a:pPr>
            <a:r>
              <a:rPr lang="fr" sz="1400">
                <a:solidFill>
                  <a:srgbClr val="FFFFFF"/>
                </a:solidFill>
              </a:rPr>
              <a:t>stagiaire au Royaume-Uni</a:t>
            </a:r>
            <a:endParaRPr sz="1400">
              <a:solidFill>
                <a:srgbClr val="FFFFFF"/>
              </a:solidFill>
            </a:endParaRPr>
          </a:p>
        </p:txBody>
      </p:sp>
      <p:grpSp>
        <p:nvGrpSpPr>
          <p:cNvPr id="589" name="Google Shape;589;p33"/>
          <p:cNvGrpSpPr/>
          <p:nvPr/>
        </p:nvGrpSpPr>
        <p:grpSpPr>
          <a:xfrm>
            <a:off x="4114481" y="1066707"/>
            <a:ext cx="3912272" cy="2279545"/>
            <a:chOff x="4305468" y="1066720"/>
            <a:chExt cx="3912272" cy="2279545"/>
          </a:xfrm>
        </p:grpSpPr>
        <p:sp>
          <p:nvSpPr>
            <p:cNvPr id="590" name="Google Shape;590;p33"/>
            <p:cNvSpPr/>
            <p:nvPr/>
          </p:nvSpPr>
          <p:spPr>
            <a:xfrm>
              <a:off x="5301250" y="1128350"/>
              <a:ext cx="1977000" cy="1977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1" name="Google Shape;591;p33"/>
            <p:cNvPicPr preferRelativeResize="0"/>
            <p:nvPr/>
          </p:nvPicPr>
          <p:blipFill>
            <a:blip r:embed="rId3">
              <a:alphaModFix/>
            </a:blip>
            <a:stretch>
              <a:fillRect/>
            </a:stretch>
          </p:blipFill>
          <p:spPr>
            <a:xfrm>
              <a:off x="4305468" y="1066720"/>
              <a:ext cx="3912272" cy="2279545"/>
            </a:xfrm>
            <a:prstGeom prst="rect">
              <a:avLst/>
            </a:prstGeom>
            <a:noFill/>
            <a:ln>
              <a:noFill/>
            </a:ln>
          </p:spPr>
        </p:pic>
      </p:grpSp>
      <p:grpSp>
        <p:nvGrpSpPr>
          <p:cNvPr id="592" name="Google Shape;592;p33"/>
          <p:cNvGrpSpPr/>
          <p:nvPr/>
        </p:nvGrpSpPr>
        <p:grpSpPr>
          <a:xfrm>
            <a:off x="1224768" y="1150933"/>
            <a:ext cx="3482375" cy="2111118"/>
            <a:chOff x="1141205" y="1150920"/>
            <a:chExt cx="3482375" cy="2111118"/>
          </a:xfrm>
        </p:grpSpPr>
        <p:grpSp>
          <p:nvGrpSpPr>
            <p:cNvPr id="593" name="Google Shape;593;p33"/>
            <p:cNvGrpSpPr/>
            <p:nvPr/>
          </p:nvGrpSpPr>
          <p:grpSpPr>
            <a:xfrm>
              <a:off x="1141205" y="1150920"/>
              <a:ext cx="3482375" cy="2111118"/>
              <a:chOff x="1593276" y="1675820"/>
              <a:chExt cx="2578200" cy="1562981"/>
            </a:xfrm>
          </p:grpSpPr>
          <p:sp>
            <p:nvSpPr>
              <p:cNvPr id="594" name="Google Shape;594;p33"/>
              <p:cNvSpPr/>
              <p:nvPr/>
            </p:nvSpPr>
            <p:spPr>
              <a:xfrm>
                <a:off x="2146343" y="1675820"/>
                <a:ext cx="1469700" cy="1469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5" name="Google Shape;595;p33"/>
              <p:cNvPicPr preferRelativeResize="0"/>
              <p:nvPr/>
            </p:nvPicPr>
            <p:blipFill>
              <a:blip r:embed="rId4">
                <a:alphaModFix/>
              </a:blip>
              <a:stretch>
                <a:fillRect/>
              </a:stretch>
            </p:blipFill>
            <p:spPr>
              <a:xfrm>
                <a:off x="1593276" y="1736575"/>
                <a:ext cx="2578200" cy="1502227"/>
              </a:xfrm>
              <a:prstGeom prst="rect">
                <a:avLst/>
              </a:prstGeom>
              <a:noFill/>
              <a:ln>
                <a:noFill/>
              </a:ln>
            </p:spPr>
          </p:pic>
        </p:grpSp>
        <p:sp>
          <p:nvSpPr>
            <p:cNvPr id="596" name="Google Shape;596;p33"/>
            <p:cNvSpPr/>
            <p:nvPr/>
          </p:nvSpPr>
          <p:spPr>
            <a:xfrm flipH="1">
              <a:off x="2804275" y="2416456"/>
              <a:ext cx="336600" cy="96488"/>
            </a:xfrm>
            <a:custGeom>
              <a:avLst/>
              <a:gdLst/>
              <a:ahLst/>
              <a:cxnLst/>
              <a:rect l="l" t="t" r="r" b="b"/>
              <a:pathLst>
                <a:path w="1675" h="368" extrusionOk="0">
                  <a:moveTo>
                    <a:pt x="0" y="0"/>
                  </a:moveTo>
                  <a:cubicBezTo>
                    <a:pt x="0" y="0"/>
                    <a:pt x="278" y="367"/>
                    <a:pt x="774" y="367"/>
                  </a:cubicBezTo>
                  <a:cubicBezTo>
                    <a:pt x="1022" y="367"/>
                    <a:pt x="1325" y="275"/>
                    <a:pt x="1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33"/>
          <p:cNvSpPr txBox="1"/>
          <p:nvPr/>
        </p:nvSpPr>
        <p:spPr>
          <a:xfrm>
            <a:off x="1664125" y="4670025"/>
            <a:ext cx="2820300" cy="2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a:solidFill>
                  <a:srgbClr val="123D60"/>
                </a:solidFill>
                <a:latin typeface="Barlow Semi Condensed Light"/>
                <a:ea typeface="Barlow Semi Condensed Light"/>
                <a:cs typeface="Barlow Semi Condensed Light"/>
                <a:sym typeface="Barlow Semi Condensed Light"/>
              </a:rPr>
              <a:t>STAGE CHEZ MERSEYSIDE EXPANDING HORIZONS (UK)</a:t>
            </a:r>
            <a:endParaRPr sz="1000"/>
          </a:p>
        </p:txBody>
      </p:sp>
      <p:sp>
        <p:nvSpPr>
          <p:cNvPr id="598" name="Google Shape;598;p33"/>
          <p:cNvSpPr txBox="1"/>
          <p:nvPr/>
        </p:nvSpPr>
        <p:spPr>
          <a:xfrm>
            <a:off x="4484425" y="4670025"/>
            <a:ext cx="3033300" cy="2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a:solidFill>
                  <a:srgbClr val="123D60"/>
                </a:solidFill>
                <a:latin typeface="Barlow Semi Condensed Light"/>
                <a:ea typeface="Barlow Semi Condensed Light"/>
                <a:cs typeface="Barlow Semi Condensed Light"/>
                <a:sym typeface="Barlow Semi Condensed Light"/>
              </a:rPr>
              <a:t>STAGE CHEZ CESDA, CENTRE DES ETUDES DE DROIT ADMINISTRATIF (IT)</a:t>
            </a:r>
            <a:endParaRPr sz="1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rrell Consulting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1097</Words>
  <Application>Microsoft Office PowerPoint</Application>
  <PresentationFormat>Affichage à l'écran (16:9)</PresentationFormat>
  <Paragraphs>163</Paragraphs>
  <Slides>15</Slides>
  <Notes>15</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15</vt:i4>
      </vt:variant>
    </vt:vector>
  </HeadingPairs>
  <TitlesOfParts>
    <vt:vector size="24" baseType="lpstr">
      <vt:lpstr>Barlow Semi Condensed</vt:lpstr>
      <vt:lpstr>Anton</vt:lpstr>
      <vt:lpstr>Barlow Semi Condensed Light</vt:lpstr>
      <vt:lpstr>Arial</vt:lpstr>
      <vt:lpstr>Calibri</vt:lpstr>
      <vt:lpstr>Roboto Slab Light</vt:lpstr>
      <vt:lpstr>Fira Sans Extra Condensed Medium</vt:lpstr>
      <vt:lpstr>Simple Light</vt:lpstr>
      <vt:lpstr>Norrell Consulting by Slidesgo</vt:lpstr>
      <vt:lpstr>EU4EU FRANCE </vt:lpstr>
      <vt:lpstr>LE PROGRAMME EU4EU FRANCE</vt:lpstr>
      <vt:lpstr>international de professionnels</vt:lpstr>
      <vt:lpstr>Des organismes d'accueil partout en Europe (près de 500 entreprises enregistrées)</vt:lpstr>
      <vt:lpstr>STAGE CLASSIQUE VS. STAGE EU4EU</vt:lpstr>
      <vt:lpstr>QUELS BÉNÉFICES POUR LES STAGIAIRES ?</vt:lpstr>
      <vt:lpstr>QUELQUES CHIFFRES (1/2)</vt:lpstr>
      <vt:lpstr>QUELQUES CHIFFRES (2/2)</vt:lpstr>
      <vt:lpstr>TEMOIGNAGES D’ETUDIANTS EUROPEENS DEJA FINANCES</vt:lpstr>
      <vt:lpstr>QUI PEUT CANDIDATER ?</vt:lpstr>
      <vt:lpstr>COMMENT CANDIDATER ?  http://www.eu4eu.org</vt:lpstr>
      <vt:lpstr>CRITERES DE SELECTION</vt:lpstr>
      <vt:lpstr>NOS PARTENAIRES</vt:lpstr>
      <vt:lpstr>MERCI</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EU4EU FRANCE</dc:title>
  <dc:creator>Mathilde Modaine</dc:creator>
  <cp:lastModifiedBy>Aurore Leroy</cp:lastModifiedBy>
  <cp:revision>22</cp:revision>
  <dcterms:modified xsi:type="dcterms:W3CDTF">2023-10-27T10:51:52Z</dcterms:modified>
</cp:coreProperties>
</file>