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8" r:id="rId14"/>
    <p:sldId id="269" r:id="rId15"/>
    <p:sldId id="270" r:id="rId16"/>
    <p:sldId id="271" r:id="rId17"/>
  </p:sldIdLst>
  <p:sldSz cx="9144000" cy="5143500" type="screen16x9"/>
  <p:notesSz cx="6858000" cy="9144000"/>
  <p:embeddedFontLst>
    <p:embeddedFont>
      <p:font typeface="Anton" panose="020B0604020202020204" charset="0"/>
      <p:regular r:id="rId19"/>
    </p:embeddedFont>
    <p:embeddedFont>
      <p:font typeface="Barlow Semi Condensed" panose="020B0604020202020204" charset="0"/>
      <p:regular r:id="rId20"/>
      <p:bold r:id="rId21"/>
      <p:italic r:id="rId22"/>
      <p:boldItalic r:id="rId23"/>
    </p:embeddedFont>
    <p:embeddedFont>
      <p:font typeface="Barlow Semi Condensed Light" panose="020B060402020202020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Fira Sans Extra Condensed Medium" panose="020B0604020202020204" charset="0"/>
      <p:regular r:id="rId32"/>
      <p:bold r:id="rId33"/>
      <p:italic r:id="rId34"/>
      <p:boldItalic r:id="rId35"/>
    </p:embeddedFont>
    <p:embeddedFont>
      <p:font typeface="Roboto Slab Light" panose="020B0604020202020204" charset="0"/>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55" autoAdjust="0"/>
    <p:restoredTop sz="94660"/>
  </p:normalViewPr>
  <p:slideViewPr>
    <p:cSldViewPr snapToGrid="0">
      <p:cViewPr varScale="1">
        <p:scale>
          <a:sx n="138" d="100"/>
          <a:sy n="138" d="100"/>
        </p:scale>
        <p:origin x="762"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viewProps" Target="viewProps.xml"/><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6dd4794f8b_2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6dd4794f8b_2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6dd4794f8b_2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6dd4794f8b_2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6dd4794f8b_2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6dd4794f8b_2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6dd4794f8b_2_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6dd4794f8b_2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6dd4794f8b_2_3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6dd4794f8b_2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dd4794f8b_2_4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dd4794f8b_2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6dd4794f8b_2_4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6dd4794f8b_2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6dd4794f8b_2_5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6dd4794f8b_2_5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6dd4794f8b_2_5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6dd4794f8b_2_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6dd4794f8b_2_5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6dd4794f8b_2_5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6dd4794f8b_2_5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6dd4794f8b_2_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6dd4794f8b_2_6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6dd4794f8b_2_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g6dd4794f8b_2_6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1" name="Google Shape;741;g6dd4794f8b_2_6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6dd4794f8b_2_7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6" name="Google Shape;876;g6dd4794f8b_2_7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6dd4794f8b_2_8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9" name="Google Shape;939;g6dd4794f8b_2_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pening slide">
  <p:cSld name="CUSTOM_7">
    <p:bg>
      <p:bgPr>
        <a:solidFill>
          <a:srgbClr val="F3ECDD"/>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879525" y="1320225"/>
            <a:ext cx="3616800" cy="17823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123D60"/>
              </a:buClr>
              <a:buSzPts val="6000"/>
              <a:buFont typeface="Anton"/>
              <a:buNone/>
              <a:defRPr sz="6000">
                <a:solidFill>
                  <a:srgbClr val="123D60"/>
                </a:solidFill>
                <a:latin typeface="Anton"/>
                <a:ea typeface="Anton"/>
                <a:cs typeface="Anton"/>
                <a:sym typeface="Anton"/>
              </a:defRPr>
            </a:lvl1pPr>
            <a:lvl2pPr lvl="1" rtl="0">
              <a:spcBef>
                <a:spcPts val="0"/>
              </a:spcBef>
              <a:spcAft>
                <a:spcPts val="0"/>
              </a:spcAft>
              <a:buClr>
                <a:srgbClr val="123D60"/>
              </a:buClr>
              <a:buSzPts val="5200"/>
              <a:buNone/>
              <a:defRPr sz="5200">
                <a:solidFill>
                  <a:srgbClr val="123D60"/>
                </a:solidFill>
              </a:defRPr>
            </a:lvl2pPr>
            <a:lvl3pPr lvl="2" rtl="0">
              <a:spcBef>
                <a:spcPts val="0"/>
              </a:spcBef>
              <a:spcAft>
                <a:spcPts val="0"/>
              </a:spcAft>
              <a:buClr>
                <a:srgbClr val="123D60"/>
              </a:buClr>
              <a:buSzPts val="5200"/>
              <a:buNone/>
              <a:defRPr sz="5200">
                <a:solidFill>
                  <a:srgbClr val="123D60"/>
                </a:solidFill>
              </a:defRPr>
            </a:lvl3pPr>
            <a:lvl4pPr lvl="3" rtl="0">
              <a:spcBef>
                <a:spcPts val="0"/>
              </a:spcBef>
              <a:spcAft>
                <a:spcPts val="0"/>
              </a:spcAft>
              <a:buClr>
                <a:srgbClr val="123D60"/>
              </a:buClr>
              <a:buSzPts val="5200"/>
              <a:buNone/>
              <a:defRPr sz="5200">
                <a:solidFill>
                  <a:srgbClr val="123D60"/>
                </a:solidFill>
              </a:defRPr>
            </a:lvl4pPr>
            <a:lvl5pPr lvl="4" rtl="0">
              <a:spcBef>
                <a:spcPts val="0"/>
              </a:spcBef>
              <a:spcAft>
                <a:spcPts val="0"/>
              </a:spcAft>
              <a:buClr>
                <a:srgbClr val="123D60"/>
              </a:buClr>
              <a:buSzPts val="5200"/>
              <a:buNone/>
              <a:defRPr sz="5200">
                <a:solidFill>
                  <a:srgbClr val="123D60"/>
                </a:solidFill>
              </a:defRPr>
            </a:lvl5pPr>
            <a:lvl6pPr lvl="5" rtl="0">
              <a:spcBef>
                <a:spcPts val="0"/>
              </a:spcBef>
              <a:spcAft>
                <a:spcPts val="0"/>
              </a:spcAft>
              <a:buClr>
                <a:srgbClr val="123D60"/>
              </a:buClr>
              <a:buSzPts val="5200"/>
              <a:buNone/>
              <a:defRPr sz="5200">
                <a:solidFill>
                  <a:srgbClr val="123D60"/>
                </a:solidFill>
              </a:defRPr>
            </a:lvl6pPr>
            <a:lvl7pPr lvl="6" rtl="0">
              <a:spcBef>
                <a:spcPts val="0"/>
              </a:spcBef>
              <a:spcAft>
                <a:spcPts val="0"/>
              </a:spcAft>
              <a:buClr>
                <a:srgbClr val="123D60"/>
              </a:buClr>
              <a:buSzPts val="5200"/>
              <a:buNone/>
              <a:defRPr sz="5200">
                <a:solidFill>
                  <a:srgbClr val="123D60"/>
                </a:solidFill>
              </a:defRPr>
            </a:lvl7pPr>
            <a:lvl8pPr lvl="7" rtl="0">
              <a:spcBef>
                <a:spcPts val="0"/>
              </a:spcBef>
              <a:spcAft>
                <a:spcPts val="0"/>
              </a:spcAft>
              <a:buClr>
                <a:srgbClr val="123D60"/>
              </a:buClr>
              <a:buSzPts val="5200"/>
              <a:buNone/>
              <a:defRPr sz="5200">
                <a:solidFill>
                  <a:srgbClr val="123D60"/>
                </a:solidFill>
              </a:defRPr>
            </a:lvl8pPr>
            <a:lvl9pPr lvl="8" rtl="0">
              <a:spcBef>
                <a:spcPts val="0"/>
              </a:spcBef>
              <a:spcAft>
                <a:spcPts val="0"/>
              </a:spcAft>
              <a:buClr>
                <a:srgbClr val="123D60"/>
              </a:buClr>
              <a:buSzPts val="5200"/>
              <a:buNone/>
              <a:defRPr sz="5200">
                <a:solidFill>
                  <a:srgbClr val="123D60"/>
                </a:solidFill>
              </a:defRPr>
            </a:lvl9pPr>
          </a:lstStyle>
          <a:p>
            <a:endParaRPr/>
          </a:p>
        </p:txBody>
      </p:sp>
      <p:sp>
        <p:nvSpPr>
          <p:cNvPr id="56" name="Google Shape;56;p14"/>
          <p:cNvSpPr txBox="1">
            <a:spLocks noGrp="1"/>
          </p:cNvSpPr>
          <p:nvPr>
            <p:ph type="subTitle" idx="1"/>
          </p:nvPr>
        </p:nvSpPr>
        <p:spPr>
          <a:xfrm>
            <a:off x="879525" y="2977800"/>
            <a:ext cx="3302700" cy="71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23D60"/>
              </a:buClr>
              <a:buSzPts val="1200"/>
              <a:buFont typeface="Barlow Semi Condensed"/>
              <a:buNone/>
              <a:defRPr>
                <a:solidFill>
                  <a:srgbClr val="123D60"/>
                </a:solidFill>
                <a:latin typeface="Barlow Semi Condensed"/>
                <a:ea typeface="Barlow Semi Condensed"/>
                <a:cs typeface="Barlow Semi Condensed"/>
                <a:sym typeface="Barlow Semi Condensed"/>
              </a:defRPr>
            </a:lvl1pPr>
            <a:lvl2pPr lvl="1" rtl="0">
              <a:lnSpc>
                <a:spcPct val="100000"/>
              </a:lnSpc>
              <a:spcBef>
                <a:spcPts val="0"/>
              </a:spcBef>
              <a:spcAft>
                <a:spcPts val="0"/>
              </a:spcAft>
              <a:buClr>
                <a:srgbClr val="123D60"/>
              </a:buClr>
              <a:buSzPts val="1200"/>
              <a:buNone/>
              <a:defRPr>
                <a:solidFill>
                  <a:srgbClr val="123D60"/>
                </a:solidFill>
              </a:defRPr>
            </a:lvl2pPr>
            <a:lvl3pPr lvl="2" rtl="0">
              <a:lnSpc>
                <a:spcPct val="100000"/>
              </a:lnSpc>
              <a:spcBef>
                <a:spcPts val="0"/>
              </a:spcBef>
              <a:spcAft>
                <a:spcPts val="0"/>
              </a:spcAft>
              <a:buClr>
                <a:srgbClr val="123D60"/>
              </a:buClr>
              <a:buSzPts val="1200"/>
              <a:buNone/>
              <a:defRPr>
                <a:solidFill>
                  <a:srgbClr val="123D60"/>
                </a:solidFill>
              </a:defRPr>
            </a:lvl3pPr>
            <a:lvl4pPr lvl="3" rtl="0">
              <a:lnSpc>
                <a:spcPct val="100000"/>
              </a:lnSpc>
              <a:spcBef>
                <a:spcPts val="0"/>
              </a:spcBef>
              <a:spcAft>
                <a:spcPts val="0"/>
              </a:spcAft>
              <a:buClr>
                <a:srgbClr val="123D60"/>
              </a:buClr>
              <a:buSzPts val="1200"/>
              <a:buNone/>
              <a:defRPr>
                <a:solidFill>
                  <a:srgbClr val="123D60"/>
                </a:solidFill>
              </a:defRPr>
            </a:lvl4pPr>
            <a:lvl5pPr lvl="4" rtl="0">
              <a:lnSpc>
                <a:spcPct val="100000"/>
              </a:lnSpc>
              <a:spcBef>
                <a:spcPts val="0"/>
              </a:spcBef>
              <a:spcAft>
                <a:spcPts val="0"/>
              </a:spcAft>
              <a:buClr>
                <a:srgbClr val="123D60"/>
              </a:buClr>
              <a:buSzPts val="1200"/>
              <a:buNone/>
              <a:defRPr>
                <a:solidFill>
                  <a:srgbClr val="123D60"/>
                </a:solidFill>
              </a:defRPr>
            </a:lvl5pPr>
            <a:lvl6pPr lvl="5" rtl="0">
              <a:lnSpc>
                <a:spcPct val="100000"/>
              </a:lnSpc>
              <a:spcBef>
                <a:spcPts val="0"/>
              </a:spcBef>
              <a:spcAft>
                <a:spcPts val="0"/>
              </a:spcAft>
              <a:buClr>
                <a:srgbClr val="123D60"/>
              </a:buClr>
              <a:buSzPts val="1200"/>
              <a:buNone/>
              <a:defRPr>
                <a:solidFill>
                  <a:srgbClr val="123D60"/>
                </a:solidFill>
              </a:defRPr>
            </a:lvl6pPr>
            <a:lvl7pPr lvl="6" rtl="0">
              <a:lnSpc>
                <a:spcPct val="100000"/>
              </a:lnSpc>
              <a:spcBef>
                <a:spcPts val="0"/>
              </a:spcBef>
              <a:spcAft>
                <a:spcPts val="0"/>
              </a:spcAft>
              <a:buClr>
                <a:srgbClr val="123D60"/>
              </a:buClr>
              <a:buSzPts val="1200"/>
              <a:buNone/>
              <a:defRPr>
                <a:solidFill>
                  <a:srgbClr val="123D60"/>
                </a:solidFill>
              </a:defRPr>
            </a:lvl7pPr>
            <a:lvl8pPr lvl="7" rtl="0">
              <a:lnSpc>
                <a:spcPct val="100000"/>
              </a:lnSpc>
              <a:spcBef>
                <a:spcPts val="0"/>
              </a:spcBef>
              <a:spcAft>
                <a:spcPts val="0"/>
              </a:spcAft>
              <a:buClr>
                <a:srgbClr val="123D60"/>
              </a:buClr>
              <a:buSzPts val="1200"/>
              <a:buNone/>
              <a:defRPr>
                <a:solidFill>
                  <a:srgbClr val="123D60"/>
                </a:solidFill>
              </a:defRPr>
            </a:lvl8pPr>
            <a:lvl9pPr lvl="8" rtl="0">
              <a:lnSpc>
                <a:spcPct val="100000"/>
              </a:lnSpc>
              <a:spcBef>
                <a:spcPts val="0"/>
              </a:spcBef>
              <a:spcAft>
                <a:spcPts val="0"/>
              </a:spcAft>
              <a:buClr>
                <a:srgbClr val="123D60"/>
              </a:buClr>
              <a:buSzPts val="1200"/>
              <a:buNone/>
              <a:defRPr>
                <a:solidFill>
                  <a:srgbClr val="123D60"/>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Ending slide">
  <p:cSld name="CUSTOM_7_1">
    <p:bg>
      <p:bgPr>
        <a:solidFill>
          <a:srgbClr val="F3ECDD"/>
        </a:solidFill>
        <a:effectLst/>
      </p:bgPr>
    </p:bg>
    <p:spTree>
      <p:nvGrpSpPr>
        <p:cNvPr id="1" name="Shape 57"/>
        <p:cNvGrpSpPr/>
        <p:nvPr/>
      </p:nvGrpSpPr>
      <p:grpSpPr>
        <a:xfrm>
          <a:off x="0" y="0"/>
          <a:ext cx="0" cy="0"/>
          <a:chOff x="0" y="0"/>
          <a:chExt cx="0" cy="0"/>
        </a:xfrm>
      </p:grpSpPr>
      <p:sp>
        <p:nvSpPr>
          <p:cNvPr id="58" name="Google Shape;58;p15"/>
          <p:cNvSpPr txBox="1">
            <a:spLocks noGrp="1"/>
          </p:cNvSpPr>
          <p:nvPr>
            <p:ph type="ctrTitle"/>
          </p:nvPr>
        </p:nvSpPr>
        <p:spPr>
          <a:xfrm>
            <a:off x="4626850" y="1320225"/>
            <a:ext cx="3616800" cy="17823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123D60"/>
              </a:buClr>
              <a:buSzPts val="6000"/>
              <a:buFont typeface="Anton"/>
              <a:buNone/>
              <a:defRPr sz="6000">
                <a:solidFill>
                  <a:srgbClr val="123D60"/>
                </a:solidFill>
                <a:latin typeface="Anton"/>
                <a:ea typeface="Anton"/>
                <a:cs typeface="Anton"/>
                <a:sym typeface="Anton"/>
              </a:defRPr>
            </a:lvl1pPr>
            <a:lvl2pPr lvl="1" algn="r" rtl="0">
              <a:spcBef>
                <a:spcPts val="0"/>
              </a:spcBef>
              <a:spcAft>
                <a:spcPts val="0"/>
              </a:spcAft>
              <a:buClr>
                <a:srgbClr val="123D60"/>
              </a:buClr>
              <a:buSzPts val="5200"/>
              <a:buNone/>
              <a:defRPr sz="5200">
                <a:solidFill>
                  <a:srgbClr val="123D60"/>
                </a:solidFill>
              </a:defRPr>
            </a:lvl2pPr>
            <a:lvl3pPr lvl="2" algn="r" rtl="0">
              <a:spcBef>
                <a:spcPts val="0"/>
              </a:spcBef>
              <a:spcAft>
                <a:spcPts val="0"/>
              </a:spcAft>
              <a:buClr>
                <a:srgbClr val="123D60"/>
              </a:buClr>
              <a:buSzPts val="5200"/>
              <a:buNone/>
              <a:defRPr sz="5200">
                <a:solidFill>
                  <a:srgbClr val="123D60"/>
                </a:solidFill>
              </a:defRPr>
            </a:lvl3pPr>
            <a:lvl4pPr lvl="3" algn="r" rtl="0">
              <a:spcBef>
                <a:spcPts val="0"/>
              </a:spcBef>
              <a:spcAft>
                <a:spcPts val="0"/>
              </a:spcAft>
              <a:buClr>
                <a:srgbClr val="123D60"/>
              </a:buClr>
              <a:buSzPts val="5200"/>
              <a:buNone/>
              <a:defRPr sz="5200">
                <a:solidFill>
                  <a:srgbClr val="123D60"/>
                </a:solidFill>
              </a:defRPr>
            </a:lvl4pPr>
            <a:lvl5pPr lvl="4" algn="r" rtl="0">
              <a:spcBef>
                <a:spcPts val="0"/>
              </a:spcBef>
              <a:spcAft>
                <a:spcPts val="0"/>
              </a:spcAft>
              <a:buClr>
                <a:srgbClr val="123D60"/>
              </a:buClr>
              <a:buSzPts val="5200"/>
              <a:buNone/>
              <a:defRPr sz="5200">
                <a:solidFill>
                  <a:srgbClr val="123D60"/>
                </a:solidFill>
              </a:defRPr>
            </a:lvl5pPr>
            <a:lvl6pPr lvl="5" algn="r" rtl="0">
              <a:spcBef>
                <a:spcPts val="0"/>
              </a:spcBef>
              <a:spcAft>
                <a:spcPts val="0"/>
              </a:spcAft>
              <a:buClr>
                <a:srgbClr val="123D60"/>
              </a:buClr>
              <a:buSzPts val="5200"/>
              <a:buNone/>
              <a:defRPr sz="5200">
                <a:solidFill>
                  <a:srgbClr val="123D60"/>
                </a:solidFill>
              </a:defRPr>
            </a:lvl6pPr>
            <a:lvl7pPr lvl="6" algn="r" rtl="0">
              <a:spcBef>
                <a:spcPts val="0"/>
              </a:spcBef>
              <a:spcAft>
                <a:spcPts val="0"/>
              </a:spcAft>
              <a:buClr>
                <a:srgbClr val="123D60"/>
              </a:buClr>
              <a:buSzPts val="5200"/>
              <a:buNone/>
              <a:defRPr sz="5200">
                <a:solidFill>
                  <a:srgbClr val="123D60"/>
                </a:solidFill>
              </a:defRPr>
            </a:lvl7pPr>
            <a:lvl8pPr lvl="7" algn="r" rtl="0">
              <a:spcBef>
                <a:spcPts val="0"/>
              </a:spcBef>
              <a:spcAft>
                <a:spcPts val="0"/>
              </a:spcAft>
              <a:buClr>
                <a:srgbClr val="123D60"/>
              </a:buClr>
              <a:buSzPts val="5200"/>
              <a:buNone/>
              <a:defRPr sz="5200">
                <a:solidFill>
                  <a:srgbClr val="123D60"/>
                </a:solidFill>
              </a:defRPr>
            </a:lvl8pPr>
            <a:lvl9pPr lvl="8" algn="r" rtl="0">
              <a:spcBef>
                <a:spcPts val="0"/>
              </a:spcBef>
              <a:spcAft>
                <a:spcPts val="0"/>
              </a:spcAft>
              <a:buClr>
                <a:srgbClr val="123D60"/>
              </a:buClr>
              <a:buSzPts val="5200"/>
              <a:buNone/>
              <a:defRPr sz="5200">
                <a:solidFill>
                  <a:srgbClr val="123D60"/>
                </a:solidFill>
              </a:defRPr>
            </a:lvl9pPr>
          </a:lstStyle>
          <a:p>
            <a:endParaRPr/>
          </a:p>
        </p:txBody>
      </p:sp>
      <p:sp>
        <p:nvSpPr>
          <p:cNvPr id="59" name="Google Shape;59;p15"/>
          <p:cNvSpPr txBox="1">
            <a:spLocks noGrp="1"/>
          </p:cNvSpPr>
          <p:nvPr>
            <p:ph type="subTitle" idx="1"/>
          </p:nvPr>
        </p:nvSpPr>
        <p:spPr>
          <a:xfrm>
            <a:off x="5408650" y="2977800"/>
            <a:ext cx="2835000" cy="717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123D60"/>
              </a:buClr>
              <a:buSzPts val="1200"/>
              <a:buFont typeface="Barlow Semi Condensed"/>
              <a:buNone/>
              <a:defRPr>
                <a:solidFill>
                  <a:srgbClr val="123D60"/>
                </a:solidFill>
                <a:latin typeface="Barlow Semi Condensed"/>
                <a:ea typeface="Barlow Semi Condensed"/>
                <a:cs typeface="Barlow Semi Condensed"/>
                <a:sym typeface="Barlow Semi Condensed"/>
              </a:defRPr>
            </a:lvl1pPr>
            <a:lvl2pPr lvl="1" algn="r" rtl="0">
              <a:lnSpc>
                <a:spcPct val="100000"/>
              </a:lnSpc>
              <a:spcBef>
                <a:spcPts val="0"/>
              </a:spcBef>
              <a:spcAft>
                <a:spcPts val="0"/>
              </a:spcAft>
              <a:buClr>
                <a:srgbClr val="123D60"/>
              </a:buClr>
              <a:buSzPts val="1200"/>
              <a:buNone/>
              <a:defRPr>
                <a:solidFill>
                  <a:srgbClr val="123D60"/>
                </a:solidFill>
              </a:defRPr>
            </a:lvl2pPr>
            <a:lvl3pPr lvl="2" algn="r" rtl="0">
              <a:lnSpc>
                <a:spcPct val="100000"/>
              </a:lnSpc>
              <a:spcBef>
                <a:spcPts val="0"/>
              </a:spcBef>
              <a:spcAft>
                <a:spcPts val="0"/>
              </a:spcAft>
              <a:buClr>
                <a:srgbClr val="123D60"/>
              </a:buClr>
              <a:buSzPts val="1200"/>
              <a:buNone/>
              <a:defRPr>
                <a:solidFill>
                  <a:srgbClr val="123D60"/>
                </a:solidFill>
              </a:defRPr>
            </a:lvl3pPr>
            <a:lvl4pPr lvl="3" algn="r" rtl="0">
              <a:lnSpc>
                <a:spcPct val="100000"/>
              </a:lnSpc>
              <a:spcBef>
                <a:spcPts val="0"/>
              </a:spcBef>
              <a:spcAft>
                <a:spcPts val="0"/>
              </a:spcAft>
              <a:buClr>
                <a:srgbClr val="123D60"/>
              </a:buClr>
              <a:buSzPts val="1200"/>
              <a:buNone/>
              <a:defRPr>
                <a:solidFill>
                  <a:srgbClr val="123D60"/>
                </a:solidFill>
              </a:defRPr>
            </a:lvl4pPr>
            <a:lvl5pPr lvl="4" algn="r" rtl="0">
              <a:lnSpc>
                <a:spcPct val="100000"/>
              </a:lnSpc>
              <a:spcBef>
                <a:spcPts val="0"/>
              </a:spcBef>
              <a:spcAft>
                <a:spcPts val="0"/>
              </a:spcAft>
              <a:buClr>
                <a:srgbClr val="123D60"/>
              </a:buClr>
              <a:buSzPts val="1200"/>
              <a:buNone/>
              <a:defRPr>
                <a:solidFill>
                  <a:srgbClr val="123D60"/>
                </a:solidFill>
              </a:defRPr>
            </a:lvl5pPr>
            <a:lvl6pPr lvl="5" algn="r" rtl="0">
              <a:lnSpc>
                <a:spcPct val="100000"/>
              </a:lnSpc>
              <a:spcBef>
                <a:spcPts val="0"/>
              </a:spcBef>
              <a:spcAft>
                <a:spcPts val="0"/>
              </a:spcAft>
              <a:buClr>
                <a:srgbClr val="123D60"/>
              </a:buClr>
              <a:buSzPts val="1200"/>
              <a:buNone/>
              <a:defRPr>
                <a:solidFill>
                  <a:srgbClr val="123D60"/>
                </a:solidFill>
              </a:defRPr>
            </a:lvl6pPr>
            <a:lvl7pPr lvl="6" algn="r" rtl="0">
              <a:lnSpc>
                <a:spcPct val="100000"/>
              </a:lnSpc>
              <a:spcBef>
                <a:spcPts val="0"/>
              </a:spcBef>
              <a:spcAft>
                <a:spcPts val="0"/>
              </a:spcAft>
              <a:buClr>
                <a:srgbClr val="123D60"/>
              </a:buClr>
              <a:buSzPts val="1200"/>
              <a:buNone/>
              <a:defRPr>
                <a:solidFill>
                  <a:srgbClr val="123D60"/>
                </a:solidFill>
              </a:defRPr>
            </a:lvl7pPr>
            <a:lvl8pPr lvl="7" algn="r" rtl="0">
              <a:lnSpc>
                <a:spcPct val="100000"/>
              </a:lnSpc>
              <a:spcBef>
                <a:spcPts val="0"/>
              </a:spcBef>
              <a:spcAft>
                <a:spcPts val="0"/>
              </a:spcAft>
              <a:buClr>
                <a:srgbClr val="123D60"/>
              </a:buClr>
              <a:buSzPts val="1200"/>
              <a:buNone/>
              <a:defRPr>
                <a:solidFill>
                  <a:srgbClr val="123D60"/>
                </a:solidFill>
              </a:defRPr>
            </a:lvl8pPr>
            <a:lvl9pPr lvl="8" algn="r" rtl="0">
              <a:lnSpc>
                <a:spcPct val="100000"/>
              </a:lnSpc>
              <a:spcBef>
                <a:spcPts val="0"/>
              </a:spcBef>
              <a:spcAft>
                <a:spcPts val="0"/>
              </a:spcAft>
              <a:buClr>
                <a:srgbClr val="123D60"/>
              </a:buClr>
              <a:buSzPts val="1200"/>
              <a:buNone/>
              <a:defRPr>
                <a:solidFill>
                  <a:srgbClr val="123D60"/>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p:cSld name="CUSTOM_13">
    <p:bg>
      <p:bgPr>
        <a:solidFill>
          <a:srgbClr val="F3ECDD"/>
        </a:solidFill>
        <a:effectLst/>
      </p:bgPr>
    </p:bg>
    <p:spTree>
      <p:nvGrpSpPr>
        <p:cNvPr id="1" name="Shape 60"/>
        <p:cNvGrpSpPr/>
        <p:nvPr/>
      </p:nvGrpSpPr>
      <p:grpSpPr>
        <a:xfrm>
          <a:off x="0" y="0"/>
          <a:ext cx="0" cy="0"/>
          <a:chOff x="0" y="0"/>
          <a:chExt cx="0" cy="0"/>
        </a:xfrm>
      </p:grpSpPr>
      <p:sp>
        <p:nvSpPr>
          <p:cNvPr id="61" name="Google Shape;61;p16"/>
          <p:cNvSpPr/>
          <p:nvPr/>
        </p:nvSpPr>
        <p:spPr>
          <a:xfrm>
            <a:off x="0" y="3977825"/>
            <a:ext cx="9144000" cy="1165800"/>
          </a:xfrm>
          <a:prstGeom prst="rect">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6"/>
          <p:cNvSpPr txBox="1">
            <a:spLocks noGrp="1"/>
          </p:cNvSpPr>
          <p:nvPr>
            <p:ph type="ctrTitle"/>
          </p:nvPr>
        </p:nvSpPr>
        <p:spPr>
          <a:xfrm>
            <a:off x="2297696" y="2249821"/>
            <a:ext cx="22518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
              <a:buNone/>
              <a:defRPr sz="1200"/>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63" name="Google Shape;63;p16"/>
          <p:cNvSpPr txBox="1">
            <a:spLocks noGrp="1"/>
          </p:cNvSpPr>
          <p:nvPr>
            <p:ph type="subTitle" idx="1"/>
          </p:nvPr>
        </p:nvSpPr>
        <p:spPr>
          <a:xfrm>
            <a:off x="2470346" y="2664869"/>
            <a:ext cx="19065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4" name="Google Shape;64;p16"/>
          <p:cNvSpPr txBox="1">
            <a:spLocks noGrp="1"/>
          </p:cNvSpPr>
          <p:nvPr>
            <p:ph type="title" idx="2" hasCustomPrompt="1"/>
          </p:nvPr>
        </p:nvSpPr>
        <p:spPr>
          <a:xfrm>
            <a:off x="2546696" y="1900332"/>
            <a:ext cx="17538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65" name="Google Shape;65;p16"/>
          <p:cNvSpPr txBox="1">
            <a:spLocks noGrp="1"/>
          </p:cNvSpPr>
          <p:nvPr>
            <p:ph type="ctrTitle" idx="3"/>
          </p:nvPr>
        </p:nvSpPr>
        <p:spPr>
          <a:xfrm>
            <a:off x="4595069" y="2246421"/>
            <a:ext cx="22518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
              <a:buNone/>
              <a:defRPr sz="1200"/>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66" name="Google Shape;66;p16"/>
          <p:cNvSpPr txBox="1">
            <a:spLocks noGrp="1"/>
          </p:cNvSpPr>
          <p:nvPr>
            <p:ph type="subTitle" idx="4"/>
          </p:nvPr>
        </p:nvSpPr>
        <p:spPr>
          <a:xfrm>
            <a:off x="4732619" y="2659579"/>
            <a:ext cx="19767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7" name="Google Shape;67;p16"/>
          <p:cNvSpPr txBox="1">
            <a:spLocks noGrp="1"/>
          </p:cNvSpPr>
          <p:nvPr>
            <p:ph type="title" idx="5" hasCustomPrompt="1"/>
          </p:nvPr>
        </p:nvSpPr>
        <p:spPr>
          <a:xfrm>
            <a:off x="4844069" y="1896933"/>
            <a:ext cx="17538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68" name="Google Shape;68;p16"/>
          <p:cNvSpPr txBox="1">
            <a:spLocks noGrp="1"/>
          </p:cNvSpPr>
          <p:nvPr>
            <p:ph type="ctrTitle" idx="6"/>
          </p:nvPr>
        </p:nvSpPr>
        <p:spPr>
          <a:xfrm>
            <a:off x="723600" y="600200"/>
            <a:ext cx="7696800" cy="94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69" name="Google Shape;69;p16"/>
          <p:cNvSpPr txBox="1">
            <a:spLocks noGrp="1"/>
          </p:cNvSpPr>
          <p:nvPr>
            <p:ph type="ctrTitle" idx="7"/>
          </p:nvPr>
        </p:nvSpPr>
        <p:spPr>
          <a:xfrm>
            <a:off x="2297696" y="3673321"/>
            <a:ext cx="22518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
              <a:buNone/>
              <a:defRPr sz="1200"/>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70" name="Google Shape;70;p16"/>
          <p:cNvSpPr txBox="1">
            <a:spLocks noGrp="1"/>
          </p:cNvSpPr>
          <p:nvPr>
            <p:ph type="subTitle" idx="8"/>
          </p:nvPr>
        </p:nvSpPr>
        <p:spPr>
          <a:xfrm>
            <a:off x="2470346" y="4088369"/>
            <a:ext cx="19065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1" name="Google Shape;71;p16"/>
          <p:cNvSpPr txBox="1">
            <a:spLocks noGrp="1"/>
          </p:cNvSpPr>
          <p:nvPr>
            <p:ph type="title" idx="9" hasCustomPrompt="1"/>
          </p:nvPr>
        </p:nvSpPr>
        <p:spPr>
          <a:xfrm>
            <a:off x="2546696" y="3323832"/>
            <a:ext cx="17538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72" name="Google Shape;72;p16"/>
          <p:cNvSpPr txBox="1">
            <a:spLocks noGrp="1"/>
          </p:cNvSpPr>
          <p:nvPr>
            <p:ph type="ctrTitle" idx="13"/>
          </p:nvPr>
        </p:nvSpPr>
        <p:spPr>
          <a:xfrm>
            <a:off x="4595069" y="3669921"/>
            <a:ext cx="22518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
              <a:buNone/>
              <a:defRPr sz="1200"/>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73" name="Google Shape;73;p16"/>
          <p:cNvSpPr txBox="1">
            <a:spLocks noGrp="1"/>
          </p:cNvSpPr>
          <p:nvPr>
            <p:ph type="subTitle" idx="14"/>
          </p:nvPr>
        </p:nvSpPr>
        <p:spPr>
          <a:xfrm>
            <a:off x="4732619" y="4083079"/>
            <a:ext cx="19767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4" name="Google Shape;74;p16"/>
          <p:cNvSpPr txBox="1">
            <a:spLocks noGrp="1"/>
          </p:cNvSpPr>
          <p:nvPr>
            <p:ph type="title" idx="15" hasCustomPrompt="1"/>
          </p:nvPr>
        </p:nvSpPr>
        <p:spPr>
          <a:xfrm>
            <a:off x="4844069" y="3320433"/>
            <a:ext cx="17538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extLst>
    <p:ext uri="{DCECCB84-F9BA-43D5-87BE-67443E8EF086}">
      <p15:sldGuideLst xmlns:p15="http://schemas.microsoft.com/office/powerpoint/2012/main">
        <p15:guide id="1" pos="2880">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text 1">
  <p:cSld name="CUSTOM_12">
    <p:bg>
      <p:bgPr>
        <a:solidFill>
          <a:srgbClr val="F3ECDD"/>
        </a:solidFill>
        <a:effectLst/>
      </p:bgPr>
    </p:bg>
    <p:spTree>
      <p:nvGrpSpPr>
        <p:cNvPr id="1" name="Shape 75"/>
        <p:cNvGrpSpPr/>
        <p:nvPr/>
      </p:nvGrpSpPr>
      <p:grpSpPr>
        <a:xfrm>
          <a:off x="0" y="0"/>
          <a:ext cx="0" cy="0"/>
          <a:chOff x="0" y="0"/>
          <a:chExt cx="0" cy="0"/>
        </a:xfrm>
      </p:grpSpPr>
      <p:sp>
        <p:nvSpPr>
          <p:cNvPr id="76" name="Google Shape;76;p17"/>
          <p:cNvSpPr txBox="1">
            <a:spLocks noGrp="1"/>
          </p:cNvSpPr>
          <p:nvPr>
            <p:ph type="ctrTitle"/>
          </p:nvPr>
        </p:nvSpPr>
        <p:spPr>
          <a:xfrm>
            <a:off x="831200" y="796011"/>
            <a:ext cx="3867300" cy="20541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Clr>
                <a:srgbClr val="FFFFFF"/>
              </a:buClr>
              <a:buSzPts val="1600"/>
              <a:buNone/>
              <a:defRPr sz="1600">
                <a:solidFill>
                  <a:srgbClr val="FFFFFF"/>
                </a:solidFill>
              </a:defRPr>
            </a:lvl2pPr>
            <a:lvl3pPr lvl="2" rtl="0">
              <a:spcBef>
                <a:spcPts val="0"/>
              </a:spcBef>
              <a:spcAft>
                <a:spcPts val="0"/>
              </a:spcAft>
              <a:buClr>
                <a:srgbClr val="FFFFFF"/>
              </a:buClr>
              <a:buSzPts val="1600"/>
              <a:buNone/>
              <a:defRPr sz="1600">
                <a:solidFill>
                  <a:srgbClr val="FFFFFF"/>
                </a:solidFill>
              </a:defRPr>
            </a:lvl3pPr>
            <a:lvl4pPr lvl="3" rtl="0">
              <a:spcBef>
                <a:spcPts val="0"/>
              </a:spcBef>
              <a:spcAft>
                <a:spcPts val="0"/>
              </a:spcAft>
              <a:buClr>
                <a:srgbClr val="FFFFFF"/>
              </a:buClr>
              <a:buSzPts val="1600"/>
              <a:buNone/>
              <a:defRPr sz="1600">
                <a:solidFill>
                  <a:srgbClr val="FFFFFF"/>
                </a:solidFill>
              </a:defRPr>
            </a:lvl4pPr>
            <a:lvl5pPr lvl="4" rtl="0">
              <a:spcBef>
                <a:spcPts val="0"/>
              </a:spcBef>
              <a:spcAft>
                <a:spcPts val="0"/>
              </a:spcAft>
              <a:buClr>
                <a:srgbClr val="FFFFFF"/>
              </a:buClr>
              <a:buSzPts val="1600"/>
              <a:buNone/>
              <a:defRPr sz="1600">
                <a:solidFill>
                  <a:srgbClr val="FFFFFF"/>
                </a:solidFill>
              </a:defRPr>
            </a:lvl5pPr>
            <a:lvl6pPr lvl="5" rtl="0">
              <a:spcBef>
                <a:spcPts val="0"/>
              </a:spcBef>
              <a:spcAft>
                <a:spcPts val="0"/>
              </a:spcAft>
              <a:buClr>
                <a:srgbClr val="FFFFFF"/>
              </a:buClr>
              <a:buSzPts val="1600"/>
              <a:buNone/>
              <a:defRPr sz="1600">
                <a:solidFill>
                  <a:srgbClr val="FFFFFF"/>
                </a:solidFill>
              </a:defRPr>
            </a:lvl6pPr>
            <a:lvl7pPr lvl="6" rtl="0">
              <a:spcBef>
                <a:spcPts val="0"/>
              </a:spcBef>
              <a:spcAft>
                <a:spcPts val="0"/>
              </a:spcAft>
              <a:buClr>
                <a:srgbClr val="FFFFFF"/>
              </a:buClr>
              <a:buSzPts val="1600"/>
              <a:buNone/>
              <a:defRPr sz="1600">
                <a:solidFill>
                  <a:srgbClr val="FFFFFF"/>
                </a:solidFill>
              </a:defRPr>
            </a:lvl7pPr>
            <a:lvl8pPr lvl="7" rtl="0">
              <a:spcBef>
                <a:spcPts val="0"/>
              </a:spcBef>
              <a:spcAft>
                <a:spcPts val="0"/>
              </a:spcAft>
              <a:buClr>
                <a:srgbClr val="FFFFFF"/>
              </a:buClr>
              <a:buSzPts val="1600"/>
              <a:buNone/>
              <a:defRPr sz="1600">
                <a:solidFill>
                  <a:srgbClr val="FFFFFF"/>
                </a:solidFill>
              </a:defRPr>
            </a:lvl8pPr>
            <a:lvl9pPr lvl="8" rtl="0">
              <a:spcBef>
                <a:spcPts val="0"/>
              </a:spcBef>
              <a:spcAft>
                <a:spcPts val="0"/>
              </a:spcAft>
              <a:buClr>
                <a:srgbClr val="FFFFFF"/>
              </a:buClr>
              <a:buSzPts val="1600"/>
              <a:buNone/>
              <a:defRPr sz="1600">
                <a:solidFill>
                  <a:srgbClr val="FFFFFF"/>
                </a:solidFill>
              </a:defRPr>
            </a:lvl9pPr>
          </a:lstStyle>
          <a:p>
            <a:endParaRPr/>
          </a:p>
        </p:txBody>
      </p:sp>
      <p:sp>
        <p:nvSpPr>
          <p:cNvPr id="77" name="Google Shape;77;p17"/>
          <p:cNvSpPr txBox="1">
            <a:spLocks noGrp="1"/>
          </p:cNvSpPr>
          <p:nvPr>
            <p:ph type="subTitle" idx="1"/>
          </p:nvPr>
        </p:nvSpPr>
        <p:spPr>
          <a:xfrm>
            <a:off x="831200" y="2733738"/>
            <a:ext cx="3081600" cy="178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Clr>
                <a:srgbClr val="FFFFFF"/>
              </a:buClr>
              <a:buSzPts val="1200"/>
              <a:buNone/>
              <a:defRPr>
                <a:solidFill>
                  <a:srgbClr val="FFFFFF"/>
                </a:solidFill>
              </a:defRPr>
            </a:lvl2pPr>
            <a:lvl3pPr lvl="2" rtl="0">
              <a:lnSpc>
                <a:spcPct val="100000"/>
              </a:lnSpc>
              <a:spcBef>
                <a:spcPts val="0"/>
              </a:spcBef>
              <a:spcAft>
                <a:spcPts val="0"/>
              </a:spcAft>
              <a:buClr>
                <a:srgbClr val="FFFFFF"/>
              </a:buClr>
              <a:buSzPts val="1200"/>
              <a:buNone/>
              <a:defRPr>
                <a:solidFill>
                  <a:srgbClr val="FFFFFF"/>
                </a:solidFill>
              </a:defRPr>
            </a:lvl3pPr>
            <a:lvl4pPr lvl="3" rtl="0">
              <a:lnSpc>
                <a:spcPct val="100000"/>
              </a:lnSpc>
              <a:spcBef>
                <a:spcPts val="0"/>
              </a:spcBef>
              <a:spcAft>
                <a:spcPts val="0"/>
              </a:spcAft>
              <a:buClr>
                <a:srgbClr val="FFFFFF"/>
              </a:buClr>
              <a:buSzPts val="1200"/>
              <a:buNone/>
              <a:defRPr>
                <a:solidFill>
                  <a:srgbClr val="FFFFFF"/>
                </a:solidFill>
              </a:defRPr>
            </a:lvl4pPr>
            <a:lvl5pPr lvl="4" rtl="0">
              <a:lnSpc>
                <a:spcPct val="100000"/>
              </a:lnSpc>
              <a:spcBef>
                <a:spcPts val="0"/>
              </a:spcBef>
              <a:spcAft>
                <a:spcPts val="0"/>
              </a:spcAft>
              <a:buClr>
                <a:srgbClr val="FFFFFF"/>
              </a:buClr>
              <a:buSzPts val="1200"/>
              <a:buNone/>
              <a:defRPr>
                <a:solidFill>
                  <a:srgbClr val="FFFFFF"/>
                </a:solidFill>
              </a:defRPr>
            </a:lvl5pPr>
            <a:lvl6pPr lvl="5" rtl="0">
              <a:lnSpc>
                <a:spcPct val="100000"/>
              </a:lnSpc>
              <a:spcBef>
                <a:spcPts val="0"/>
              </a:spcBef>
              <a:spcAft>
                <a:spcPts val="0"/>
              </a:spcAft>
              <a:buClr>
                <a:srgbClr val="FFFFFF"/>
              </a:buClr>
              <a:buSzPts val="1200"/>
              <a:buNone/>
              <a:defRPr>
                <a:solidFill>
                  <a:srgbClr val="FFFFFF"/>
                </a:solidFill>
              </a:defRPr>
            </a:lvl6pPr>
            <a:lvl7pPr lvl="6" rtl="0">
              <a:lnSpc>
                <a:spcPct val="100000"/>
              </a:lnSpc>
              <a:spcBef>
                <a:spcPts val="0"/>
              </a:spcBef>
              <a:spcAft>
                <a:spcPts val="0"/>
              </a:spcAft>
              <a:buClr>
                <a:srgbClr val="FFFFFF"/>
              </a:buClr>
              <a:buSzPts val="1200"/>
              <a:buNone/>
              <a:defRPr>
                <a:solidFill>
                  <a:srgbClr val="FFFFFF"/>
                </a:solidFill>
              </a:defRPr>
            </a:lvl7pPr>
            <a:lvl8pPr lvl="7" rtl="0">
              <a:lnSpc>
                <a:spcPct val="100000"/>
              </a:lnSpc>
              <a:spcBef>
                <a:spcPts val="0"/>
              </a:spcBef>
              <a:spcAft>
                <a:spcPts val="0"/>
              </a:spcAft>
              <a:buClr>
                <a:srgbClr val="FFFFFF"/>
              </a:buClr>
              <a:buSzPts val="1200"/>
              <a:buNone/>
              <a:defRPr>
                <a:solidFill>
                  <a:srgbClr val="FFFFFF"/>
                </a:solidFill>
              </a:defRPr>
            </a:lvl8pPr>
            <a:lvl9pPr lvl="8" rtl="0">
              <a:lnSpc>
                <a:spcPct val="100000"/>
              </a:lnSpc>
              <a:spcBef>
                <a:spcPts val="0"/>
              </a:spcBef>
              <a:spcAft>
                <a:spcPts val="0"/>
              </a:spcAft>
              <a:buClr>
                <a:srgbClr val="FFFFFF"/>
              </a:buClr>
              <a:buSzPts val="1200"/>
              <a:buNone/>
              <a:defRPr>
                <a:solidFill>
                  <a:srgbClr val="FFFFFF"/>
                </a:solidFill>
              </a:defRPr>
            </a:lvl9pPr>
          </a:lstStyle>
          <a:p>
            <a:endParaRPr/>
          </a:p>
        </p:txBody>
      </p:sp>
      <p:sp>
        <p:nvSpPr>
          <p:cNvPr id="78" name="Google Shape;78;p17"/>
          <p:cNvSpPr/>
          <p:nvPr/>
        </p:nvSpPr>
        <p:spPr>
          <a:xfrm>
            <a:off x="0" y="3977825"/>
            <a:ext cx="9144000" cy="1165800"/>
          </a:xfrm>
          <a:prstGeom prst="rect">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ree columns">
  <p:cSld name="CUSTOM_14">
    <p:bg>
      <p:bgPr>
        <a:solidFill>
          <a:srgbClr val="F3ECDD"/>
        </a:solidFill>
        <a:effectLst/>
      </p:bgPr>
    </p:bg>
    <p:spTree>
      <p:nvGrpSpPr>
        <p:cNvPr id="1" name="Shape 79"/>
        <p:cNvGrpSpPr/>
        <p:nvPr/>
      </p:nvGrpSpPr>
      <p:grpSpPr>
        <a:xfrm>
          <a:off x="0" y="0"/>
          <a:ext cx="0" cy="0"/>
          <a:chOff x="0" y="0"/>
          <a:chExt cx="0" cy="0"/>
        </a:xfrm>
      </p:grpSpPr>
      <p:sp>
        <p:nvSpPr>
          <p:cNvPr id="80" name="Google Shape;80;p18"/>
          <p:cNvSpPr/>
          <p:nvPr/>
        </p:nvSpPr>
        <p:spPr>
          <a:xfrm>
            <a:off x="0" y="3977825"/>
            <a:ext cx="9144000" cy="1165800"/>
          </a:xfrm>
          <a:prstGeom prst="rect">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8"/>
          <p:cNvSpPr/>
          <p:nvPr/>
        </p:nvSpPr>
        <p:spPr>
          <a:xfrm>
            <a:off x="3584150" y="2120625"/>
            <a:ext cx="1953600" cy="2308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8"/>
          <p:cNvSpPr/>
          <p:nvPr/>
        </p:nvSpPr>
        <p:spPr>
          <a:xfrm>
            <a:off x="5855350" y="2120625"/>
            <a:ext cx="1953600" cy="2308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8"/>
          <p:cNvSpPr/>
          <p:nvPr/>
        </p:nvSpPr>
        <p:spPr>
          <a:xfrm>
            <a:off x="1312950" y="2120625"/>
            <a:ext cx="1953600" cy="2308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8"/>
          <p:cNvSpPr txBox="1">
            <a:spLocks noGrp="1"/>
          </p:cNvSpPr>
          <p:nvPr>
            <p:ph type="ctrTitle"/>
          </p:nvPr>
        </p:nvSpPr>
        <p:spPr>
          <a:xfrm>
            <a:off x="1349089" y="2692750"/>
            <a:ext cx="1881300" cy="6447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5" name="Google Shape;85;p18"/>
          <p:cNvSpPr txBox="1">
            <a:spLocks noGrp="1"/>
          </p:cNvSpPr>
          <p:nvPr>
            <p:ph type="subTitle" idx="1"/>
          </p:nvPr>
        </p:nvSpPr>
        <p:spPr>
          <a:xfrm>
            <a:off x="1349101" y="3261250"/>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86" name="Google Shape;86;p18"/>
          <p:cNvSpPr txBox="1">
            <a:spLocks noGrp="1"/>
          </p:cNvSpPr>
          <p:nvPr>
            <p:ph type="ctrTitle" idx="2"/>
          </p:nvPr>
        </p:nvSpPr>
        <p:spPr>
          <a:xfrm>
            <a:off x="3628222" y="2692750"/>
            <a:ext cx="1881300" cy="6447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7" name="Google Shape;87;p18"/>
          <p:cNvSpPr txBox="1">
            <a:spLocks noGrp="1"/>
          </p:cNvSpPr>
          <p:nvPr>
            <p:ph type="subTitle" idx="3"/>
          </p:nvPr>
        </p:nvSpPr>
        <p:spPr>
          <a:xfrm>
            <a:off x="3628234" y="3261250"/>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88" name="Google Shape;88;p18"/>
          <p:cNvSpPr txBox="1">
            <a:spLocks noGrp="1"/>
          </p:cNvSpPr>
          <p:nvPr>
            <p:ph type="ctrTitle" idx="4"/>
          </p:nvPr>
        </p:nvSpPr>
        <p:spPr>
          <a:xfrm>
            <a:off x="5914222" y="2692750"/>
            <a:ext cx="1881300" cy="6447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9" name="Google Shape;89;p18"/>
          <p:cNvSpPr txBox="1">
            <a:spLocks noGrp="1"/>
          </p:cNvSpPr>
          <p:nvPr>
            <p:ph type="subTitle" idx="5"/>
          </p:nvPr>
        </p:nvSpPr>
        <p:spPr>
          <a:xfrm>
            <a:off x="5914234" y="3261250"/>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90" name="Google Shape;90;p18"/>
          <p:cNvSpPr txBox="1">
            <a:spLocks noGrp="1"/>
          </p:cNvSpPr>
          <p:nvPr>
            <p:ph type="ctrTitle" idx="6"/>
          </p:nvPr>
        </p:nvSpPr>
        <p:spPr>
          <a:xfrm>
            <a:off x="1533599" y="429825"/>
            <a:ext cx="6054600" cy="94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extLst>
    <p:ext uri="{DCECCB84-F9BA-43D5-87BE-67443E8EF086}">
      <p15:sldGuideLst xmlns:p15="http://schemas.microsoft.com/office/powerpoint/2012/main">
        <p15:guide id="1" pos="2880">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our columns">
  <p:cSld name="CUSTOM_14_4">
    <p:bg>
      <p:bgPr>
        <a:solidFill>
          <a:srgbClr val="F3ECDD"/>
        </a:solidFill>
        <a:effectLst/>
      </p:bgPr>
    </p:bg>
    <p:spTree>
      <p:nvGrpSpPr>
        <p:cNvPr id="1" name="Shape 91"/>
        <p:cNvGrpSpPr/>
        <p:nvPr/>
      </p:nvGrpSpPr>
      <p:grpSpPr>
        <a:xfrm>
          <a:off x="0" y="0"/>
          <a:ext cx="0" cy="0"/>
          <a:chOff x="0" y="0"/>
          <a:chExt cx="0" cy="0"/>
        </a:xfrm>
      </p:grpSpPr>
      <p:sp>
        <p:nvSpPr>
          <p:cNvPr id="92" name="Google Shape;92;p19"/>
          <p:cNvSpPr/>
          <p:nvPr/>
        </p:nvSpPr>
        <p:spPr>
          <a:xfrm>
            <a:off x="0" y="3977825"/>
            <a:ext cx="9144000" cy="1165800"/>
          </a:xfrm>
          <a:prstGeom prst="rect">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9"/>
          <p:cNvSpPr/>
          <p:nvPr/>
        </p:nvSpPr>
        <p:spPr>
          <a:xfrm>
            <a:off x="2666666" y="2120625"/>
            <a:ext cx="1752900" cy="2308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9"/>
          <p:cNvSpPr/>
          <p:nvPr/>
        </p:nvSpPr>
        <p:spPr>
          <a:xfrm>
            <a:off x="4636209" y="2120625"/>
            <a:ext cx="1752900" cy="2308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9"/>
          <p:cNvSpPr/>
          <p:nvPr/>
        </p:nvSpPr>
        <p:spPr>
          <a:xfrm>
            <a:off x="697158" y="2120625"/>
            <a:ext cx="1752900" cy="2308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9"/>
          <p:cNvSpPr txBox="1">
            <a:spLocks noGrp="1"/>
          </p:cNvSpPr>
          <p:nvPr>
            <p:ph type="ctrTitle"/>
          </p:nvPr>
        </p:nvSpPr>
        <p:spPr>
          <a:xfrm>
            <a:off x="632958" y="2692750"/>
            <a:ext cx="1881300" cy="6447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97" name="Google Shape;97;p19"/>
          <p:cNvSpPr txBox="1">
            <a:spLocks noGrp="1"/>
          </p:cNvSpPr>
          <p:nvPr>
            <p:ph type="subTitle" idx="1"/>
          </p:nvPr>
        </p:nvSpPr>
        <p:spPr>
          <a:xfrm>
            <a:off x="776249" y="3261250"/>
            <a:ext cx="15948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
        <p:nvSpPr>
          <p:cNvPr id="98" name="Google Shape;98;p19"/>
          <p:cNvSpPr txBox="1">
            <a:spLocks noGrp="1"/>
          </p:cNvSpPr>
          <p:nvPr>
            <p:ph type="ctrTitle" idx="2"/>
          </p:nvPr>
        </p:nvSpPr>
        <p:spPr>
          <a:xfrm>
            <a:off x="2602466" y="2692750"/>
            <a:ext cx="1881300" cy="6447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99" name="Google Shape;99;p19"/>
          <p:cNvSpPr txBox="1">
            <a:spLocks noGrp="1"/>
          </p:cNvSpPr>
          <p:nvPr>
            <p:ph type="subTitle" idx="3"/>
          </p:nvPr>
        </p:nvSpPr>
        <p:spPr>
          <a:xfrm>
            <a:off x="2745716" y="3261250"/>
            <a:ext cx="15948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
        <p:nvSpPr>
          <p:cNvPr id="100" name="Google Shape;100;p19"/>
          <p:cNvSpPr txBox="1">
            <a:spLocks noGrp="1"/>
          </p:cNvSpPr>
          <p:nvPr>
            <p:ph type="ctrTitle" idx="4"/>
          </p:nvPr>
        </p:nvSpPr>
        <p:spPr>
          <a:xfrm>
            <a:off x="4572009" y="2692750"/>
            <a:ext cx="1881300" cy="6447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1" name="Google Shape;101;p19"/>
          <p:cNvSpPr txBox="1">
            <a:spLocks noGrp="1"/>
          </p:cNvSpPr>
          <p:nvPr>
            <p:ph type="subTitle" idx="5"/>
          </p:nvPr>
        </p:nvSpPr>
        <p:spPr>
          <a:xfrm>
            <a:off x="4715259" y="3261250"/>
            <a:ext cx="15948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
        <p:nvSpPr>
          <p:cNvPr id="102" name="Google Shape;102;p19"/>
          <p:cNvSpPr txBox="1">
            <a:spLocks noGrp="1"/>
          </p:cNvSpPr>
          <p:nvPr>
            <p:ph type="ctrTitle" idx="6"/>
          </p:nvPr>
        </p:nvSpPr>
        <p:spPr>
          <a:xfrm>
            <a:off x="1533599" y="429825"/>
            <a:ext cx="6054600" cy="94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
        <p:nvSpPr>
          <p:cNvPr id="103" name="Google Shape;103;p19"/>
          <p:cNvSpPr/>
          <p:nvPr/>
        </p:nvSpPr>
        <p:spPr>
          <a:xfrm>
            <a:off x="6605734" y="2120625"/>
            <a:ext cx="1752900" cy="2308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9"/>
          <p:cNvSpPr txBox="1">
            <a:spLocks noGrp="1"/>
          </p:cNvSpPr>
          <p:nvPr>
            <p:ph type="ctrTitle" idx="7"/>
          </p:nvPr>
        </p:nvSpPr>
        <p:spPr>
          <a:xfrm>
            <a:off x="6541534" y="2692750"/>
            <a:ext cx="1881300" cy="6447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5" name="Google Shape;105;p19"/>
          <p:cNvSpPr txBox="1">
            <a:spLocks noGrp="1"/>
          </p:cNvSpPr>
          <p:nvPr>
            <p:ph type="subTitle" idx="8"/>
          </p:nvPr>
        </p:nvSpPr>
        <p:spPr>
          <a:xfrm>
            <a:off x="6684784" y="3261250"/>
            <a:ext cx="15948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Tree>
  </p:cSld>
  <p:clrMapOvr>
    <a:masterClrMapping/>
  </p:clrMapOvr>
  <p:extLst>
    <p:ext uri="{DCECCB84-F9BA-43D5-87BE-67443E8EF086}">
      <p15:sldGuideLst xmlns:p15="http://schemas.microsoft.com/office/powerpoint/2012/main">
        <p15:guide id="1" pos="2880">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lumns ">
  <p:cSld name="CUSTOM_14_3">
    <p:bg>
      <p:bgPr>
        <a:solidFill>
          <a:srgbClr val="F3ECDD"/>
        </a:solidFill>
        <a:effectLst/>
      </p:bgPr>
    </p:bg>
    <p:spTree>
      <p:nvGrpSpPr>
        <p:cNvPr id="1" name="Shape 106"/>
        <p:cNvGrpSpPr/>
        <p:nvPr/>
      </p:nvGrpSpPr>
      <p:grpSpPr>
        <a:xfrm>
          <a:off x="0" y="0"/>
          <a:ext cx="0" cy="0"/>
          <a:chOff x="0" y="0"/>
          <a:chExt cx="0" cy="0"/>
        </a:xfrm>
      </p:grpSpPr>
      <p:sp>
        <p:nvSpPr>
          <p:cNvPr id="107" name="Google Shape;107;p20"/>
          <p:cNvSpPr txBox="1">
            <a:spLocks noGrp="1"/>
          </p:cNvSpPr>
          <p:nvPr>
            <p:ph type="ctrTitle"/>
          </p:nvPr>
        </p:nvSpPr>
        <p:spPr>
          <a:xfrm>
            <a:off x="1941734" y="2989125"/>
            <a:ext cx="1881300" cy="6447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8" name="Google Shape;108;p20"/>
          <p:cNvSpPr txBox="1">
            <a:spLocks noGrp="1"/>
          </p:cNvSpPr>
          <p:nvPr>
            <p:ph type="subTitle" idx="1"/>
          </p:nvPr>
        </p:nvSpPr>
        <p:spPr>
          <a:xfrm>
            <a:off x="1941747" y="3557625"/>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09" name="Google Shape;109;p20"/>
          <p:cNvSpPr txBox="1">
            <a:spLocks noGrp="1"/>
          </p:cNvSpPr>
          <p:nvPr>
            <p:ph type="ctrTitle" idx="2"/>
          </p:nvPr>
        </p:nvSpPr>
        <p:spPr>
          <a:xfrm>
            <a:off x="5320959" y="2989125"/>
            <a:ext cx="1881300" cy="6447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0" name="Google Shape;110;p20"/>
          <p:cNvSpPr txBox="1">
            <a:spLocks noGrp="1"/>
          </p:cNvSpPr>
          <p:nvPr>
            <p:ph type="subTitle" idx="3"/>
          </p:nvPr>
        </p:nvSpPr>
        <p:spPr>
          <a:xfrm>
            <a:off x="5320972" y="3557625"/>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111" name="Google Shape;111;p20"/>
          <p:cNvSpPr txBox="1">
            <a:spLocks noGrp="1"/>
          </p:cNvSpPr>
          <p:nvPr>
            <p:ph type="ctrTitle" idx="4"/>
          </p:nvPr>
        </p:nvSpPr>
        <p:spPr>
          <a:xfrm>
            <a:off x="1533599" y="429825"/>
            <a:ext cx="6054600" cy="94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extLst>
    <p:ext uri="{DCECCB84-F9BA-43D5-87BE-67443E8EF086}">
      <p15:sldGuideLst xmlns:p15="http://schemas.microsoft.com/office/powerpoint/2012/main">
        <p15:guide id="1" pos="2880">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columns 1">
  <p:cSld name="CUSTOM_14_2">
    <p:bg>
      <p:bgPr>
        <a:solidFill>
          <a:srgbClr val="F3ECDD"/>
        </a:solidFill>
        <a:effectLst/>
      </p:bgPr>
    </p:bg>
    <p:spTree>
      <p:nvGrpSpPr>
        <p:cNvPr id="1" name="Shape 112"/>
        <p:cNvGrpSpPr/>
        <p:nvPr/>
      </p:nvGrpSpPr>
      <p:grpSpPr>
        <a:xfrm>
          <a:off x="0" y="0"/>
          <a:ext cx="0" cy="0"/>
          <a:chOff x="0" y="0"/>
          <a:chExt cx="0" cy="0"/>
        </a:xfrm>
      </p:grpSpPr>
      <p:sp>
        <p:nvSpPr>
          <p:cNvPr id="113" name="Google Shape;113;p21"/>
          <p:cNvSpPr/>
          <p:nvPr/>
        </p:nvSpPr>
        <p:spPr>
          <a:xfrm>
            <a:off x="0" y="2855450"/>
            <a:ext cx="9150600" cy="2294700"/>
          </a:xfrm>
          <a:prstGeom prst="rect">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1"/>
          <p:cNvSpPr txBox="1">
            <a:spLocks noGrp="1"/>
          </p:cNvSpPr>
          <p:nvPr>
            <p:ph type="ctrTitle"/>
          </p:nvPr>
        </p:nvSpPr>
        <p:spPr>
          <a:xfrm>
            <a:off x="1009313" y="3082625"/>
            <a:ext cx="1881300" cy="6447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600"/>
              <a:buNone/>
              <a:defRPr sz="1600">
                <a:solidFill>
                  <a:srgbClr val="FFFFFF"/>
                </a:solidFill>
              </a:defRPr>
            </a:lvl1pPr>
            <a:lvl2pPr lvl="1" algn="ctr" rtl="0">
              <a:spcBef>
                <a:spcPts val="0"/>
              </a:spcBef>
              <a:spcAft>
                <a:spcPts val="0"/>
              </a:spcAft>
              <a:buClr>
                <a:srgbClr val="FFFFFF"/>
              </a:buClr>
              <a:buSzPts val="1600"/>
              <a:buNone/>
              <a:defRPr sz="1600">
                <a:solidFill>
                  <a:srgbClr val="FFFFFF"/>
                </a:solidFill>
              </a:defRPr>
            </a:lvl2pPr>
            <a:lvl3pPr lvl="2" algn="ctr" rtl="0">
              <a:spcBef>
                <a:spcPts val="0"/>
              </a:spcBef>
              <a:spcAft>
                <a:spcPts val="0"/>
              </a:spcAft>
              <a:buClr>
                <a:srgbClr val="FFFFFF"/>
              </a:buClr>
              <a:buSzPts val="1600"/>
              <a:buNone/>
              <a:defRPr sz="1600">
                <a:solidFill>
                  <a:srgbClr val="FFFFFF"/>
                </a:solidFill>
              </a:defRPr>
            </a:lvl3pPr>
            <a:lvl4pPr lvl="3" algn="ctr" rtl="0">
              <a:spcBef>
                <a:spcPts val="0"/>
              </a:spcBef>
              <a:spcAft>
                <a:spcPts val="0"/>
              </a:spcAft>
              <a:buClr>
                <a:srgbClr val="FFFFFF"/>
              </a:buClr>
              <a:buSzPts val="1600"/>
              <a:buNone/>
              <a:defRPr sz="1600">
                <a:solidFill>
                  <a:srgbClr val="FFFFFF"/>
                </a:solidFill>
              </a:defRPr>
            </a:lvl4pPr>
            <a:lvl5pPr lvl="4" algn="ctr" rtl="0">
              <a:spcBef>
                <a:spcPts val="0"/>
              </a:spcBef>
              <a:spcAft>
                <a:spcPts val="0"/>
              </a:spcAft>
              <a:buClr>
                <a:srgbClr val="FFFFFF"/>
              </a:buClr>
              <a:buSzPts val="1600"/>
              <a:buNone/>
              <a:defRPr sz="1600">
                <a:solidFill>
                  <a:srgbClr val="FFFFFF"/>
                </a:solidFill>
              </a:defRPr>
            </a:lvl5pPr>
            <a:lvl6pPr lvl="5" algn="ctr" rtl="0">
              <a:spcBef>
                <a:spcPts val="0"/>
              </a:spcBef>
              <a:spcAft>
                <a:spcPts val="0"/>
              </a:spcAft>
              <a:buClr>
                <a:srgbClr val="FFFFFF"/>
              </a:buClr>
              <a:buSzPts val="1600"/>
              <a:buNone/>
              <a:defRPr sz="1600">
                <a:solidFill>
                  <a:srgbClr val="FFFFFF"/>
                </a:solidFill>
              </a:defRPr>
            </a:lvl6pPr>
            <a:lvl7pPr lvl="6" algn="ctr" rtl="0">
              <a:spcBef>
                <a:spcPts val="0"/>
              </a:spcBef>
              <a:spcAft>
                <a:spcPts val="0"/>
              </a:spcAft>
              <a:buClr>
                <a:srgbClr val="FFFFFF"/>
              </a:buClr>
              <a:buSzPts val="1600"/>
              <a:buNone/>
              <a:defRPr sz="1600">
                <a:solidFill>
                  <a:srgbClr val="FFFFFF"/>
                </a:solidFill>
              </a:defRPr>
            </a:lvl7pPr>
            <a:lvl8pPr lvl="7" algn="ctr" rtl="0">
              <a:spcBef>
                <a:spcPts val="0"/>
              </a:spcBef>
              <a:spcAft>
                <a:spcPts val="0"/>
              </a:spcAft>
              <a:buClr>
                <a:srgbClr val="FFFFFF"/>
              </a:buClr>
              <a:buSzPts val="1600"/>
              <a:buNone/>
              <a:defRPr sz="1600">
                <a:solidFill>
                  <a:srgbClr val="FFFFFF"/>
                </a:solidFill>
              </a:defRPr>
            </a:lvl8pPr>
            <a:lvl9pPr lvl="8" algn="ctr" rtl="0">
              <a:spcBef>
                <a:spcPts val="0"/>
              </a:spcBef>
              <a:spcAft>
                <a:spcPts val="0"/>
              </a:spcAft>
              <a:buClr>
                <a:srgbClr val="FFFFFF"/>
              </a:buClr>
              <a:buSzPts val="1600"/>
              <a:buNone/>
              <a:defRPr sz="1600">
                <a:solidFill>
                  <a:srgbClr val="FFFFFF"/>
                </a:solidFill>
              </a:defRPr>
            </a:lvl9pPr>
          </a:lstStyle>
          <a:p>
            <a:endParaRPr/>
          </a:p>
        </p:txBody>
      </p:sp>
      <p:sp>
        <p:nvSpPr>
          <p:cNvPr id="115" name="Google Shape;115;p21"/>
          <p:cNvSpPr txBox="1">
            <a:spLocks noGrp="1"/>
          </p:cNvSpPr>
          <p:nvPr>
            <p:ph type="subTitle" idx="1"/>
          </p:nvPr>
        </p:nvSpPr>
        <p:spPr>
          <a:xfrm>
            <a:off x="1009313" y="3611875"/>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None/>
              <a:defRPr sz="1000">
                <a:solidFill>
                  <a:srgbClr val="FFFFFF"/>
                </a:solidFill>
              </a:defRPr>
            </a:lvl1pPr>
            <a:lvl2pPr lvl="1" algn="ctr" rtl="0">
              <a:lnSpc>
                <a:spcPct val="100000"/>
              </a:lnSpc>
              <a:spcBef>
                <a:spcPts val="0"/>
              </a:spcBef>
              <a:spcAft>
                <a:spcPts val="0"/>
              </a:spcAft>
              <a:buClr>
                <a:srgbClr val="FFFFFF"/>
              </a:buClr>
              <a:buSzPts val="1000"/>
              <a:buNone/>
              <a:defRPr sz="1000">
                <a:solidFill>
                  <a:srgbClr val="FFFFFF"/>
                </a:solidFill>
              </a:defRPr>
            </a:lvl2pPr>
            <a:lvl3pPr lvl="2" algn="ctr" rtl="0">
              <a:lnSpc>
                <a:spcPct val="100000"/>
              </a:lnSpc>
              <a:spcBef>
                <a:spcPts val="0"/>
              </a:spcBef>
              <a:spcAft>
                <a:spcPts val="0"/>
              </a:spcAft>
              <a:buClr>
                <a:srgbClr val="FFFFFF"/>
              </a:buClr>
              <a:buSzPts val="1000"/>
              <a:buNone/>
              <a:defRPr sz="1000">
                <a:solidFill>
                  <a:srgbClr val="FFFFFF"/>
                </a:solidFill>
              </a:defRPr>
            </a:lvl3pPr>
            <a:lvl4pPr lvl="3" algn="ctr" rtl="0">
              <a:lnSpc>
                <a:spcPct val="100000"/>
              </a:lnSpc>
              <a:spcBef>
                <a:spcPts val="0"/>
              </a:spcBef>
              <a:spcAft>
                <a:spcPts val="0"/>
              </a:spcAft>
              <a:buClr>
                <a:srgbClr val="FFFFFF"/>
              </a:buClr>
              <a:buSzPts val="1000"/>
              <a:buNone/>
              <a:defRPr sz="1000">
                <a:solidFill>
                  <a:srgbClr val="FFFFFF"/>
                </a:solidFill>
              </a:defRPr>
            </a:lvl4pPr>
            <a:lvl5pPr lvl="4" algn="ctr" rtl="0">
              <a:lnSpc>
                <a:spcPct val="100000"/>
              </a:lnSpc>
              <a:spcBef>
                <a:spcPts val="0"/>
              </a:spcBef>
              <a:spcAft>
                <a:spcPts val="0"/>
              </a:spcAft>
              <a:buClr>
                <a:srgbClr val="FFFFFF"/>
              </a:buClr>
              <a:buSzPts val="1000"/>
              <a:buNone/>
              <a:defRPr sz="1000">
                <a:solidFill>
                  <a:srgbClr val="FFFFFF"/>
                </a:solidFill>
              </a:defRPr>
            </a:lvl5pPr>
            <a:lvl6pPr lvl="5" algn="ctr" rtl="0">
              <a:lnSpc>
                <a:spcPct val="100000"/>
              </a:lnSpc>
              <a:spcBef>
                <a:spcPts val="0"/>
              </a:spcBef>
              <a:spcAft>
                <a:spcPts val="0"/>
              </a:spcAft>
              <a:buClr>
                <a:srgbClr val="FFFFFF"/>
              </a:buClr>
              <a:buSzPts val="1000"/>
              <a:buNone/>
              <a:defRPr sz="1000">
                <a:solidFill>
                  <a:srgbClr val="FFFFFF"/>
                </a:solidFill>
              </a:defRPr>
            </a:lvl6pPr>
            <a:lvl7pPr lvl="6" algn="ctr" rtl="0">
              <a:lnSpc>
                <a:spcPct val="100000"/>
              </a:lnSpc>
              <a:spcBef>
                <a:spcPts val="0"/>
              </a:spcBef>
              <a:spcAft>
                <a:spcPts val="0"/>
              </a:spcAft>
              <a:buClr>
                <a:srgbClr val="FFFFFF"/>
              </a:buClr>
              <a:buSzPts val="1000"/>
              <a:buNone/>
              <a:defRPr sz="1000">
                <a:solidFill>
                  <a:srgbClr val="FFFFFF"/>
                </a:solidFill>
              </a:defRPr>
            </a:lvl7pPr>
            <a:lvl8pPr lvl="7" algn="ctr" rtl="0">
              <a:lnSpc>
                <a:spcPct val="100000"/>
              </a:lnSpc>
              <a:spcBef>
                <a:spcPts val="0"/>
              </a:spcBef>
              <a:spcAft>
                <a:spcPts val="0"/>
              </a:spcAft>
              <a:buClr>
                <a:srgbClr val="FFFFFF"/>
              </a:buClr>
              <a:buSzPts val="1000"/>
              <a:buNone/>
              <a:defRPr sz="1000">
                <a:solidFill>
                  <a:srgbClr val="FFFFFF"/>
                </a:solidFill>
              </a:defRPr>
            </a:lvl8pPr>
            <a:lvl9pPr lvl="8" algn="ctr"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116" name="Google Shape;116;p21"/>
          <p:cNvSpPr txBox="1">
            <a:spLocks noGrp="1"/>
          </p:cNvSpPr>
          <p:nvPr>
            <p:ph type="ctrTitle" idx="2"/>
          </p:nvPr>
        </p:nvSpPr>
        <p:spPr>
          <a:xfrm>
            <a:off x="3660288" y="3082625"/>
            <a:ext cx="1881300" cy="6447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600"/>
              <a:buNone/>
              <a:defRPr sz="1600">
                <a:solidFill>
                  <a:srgbClr val="FFFFFF"/>
                </a:solidFill>
              </a:defRPr>
            </a:lvl1pPr>
            <a:lvl2pPr lvl="1" algn="ctr" rtl="0">
              <a:spcBef>
                <a:spcPts val="0"/>
              </a:spcBef>
              <a:spcAft>
                <a:spcPts val="0"/>
              </a:spcAft>
              <a:buClr>
                <a:srgbClr val="FFFFFF"/>
              </a:buClr>
              <a:buSzPts val="1600"/>
              <a:buNone/>
              <a:defRPr sz="1600">
                <a:solidFill>
                  <a:srgbClr val="FFFFFF"/>
                </a:solidFill>
              </a:defRPr>
            </a:lvl2pPr>
            <a:lvl3pPr lvl="2" algn="ctr" rtl="0">
              <a:spcBef>
                <a:spcPts val="0"/>
              </a:spcBef>
              <a:spcAft>
                <a:spcPts val="0"/>
              </a:spcAft>
              <a:buClr>
                <a:srgbClr val="FFFFFF"/>
              </a:buClr>
              <a:buSzPts val="1600"/>
              <a:buNone/>
              <a:defRPr sz="1600">
                <a:solidFill>
                  <a:srgbClr val="FFFFFF"/>
                </a:solidFill>
              </a:defRPr>
            </a:lvl3pPr>
            <a:lvl4pPr lvl="3" algn="ctr" rtl="0">
              <a:spcBef>
                <a:spcPts val="0"/>
              </a:spcBef>
              <a:spcAft>
                <a:spcPts val="0"/>
              </a:spcAft>
              <a:buClr>
                <a:srgbClr val="FFFFFF"/>
              </a:buClr>
              <a:buSzPts val="1600"/>
              <a:buNone/>
              <a:defRPr sz="1600">
                <a:solidFill>
                  <a:srgbClr val="FFFFFF"/>
                </a:solidFill>
              </a:defRPr>
            </a:lvl4pPr>
            <a:lvl5pPr lvl="4" algn="ctr" rtl="0">
              <a:spcBef>
                <a:spcPts val="0"/>
              </a:spcBef>
              <a:spcAft>
                <a:spcPts val="0"/>
              </a:spcAft>
              <a:buClr>
                <a:srgbClr val="FFFFFF"/>
              </a:buClr>
              <a:buSzPts val="1600"/>
              <a:buNone/>
              <a:defRPr sz="1600">
                <a:solidFill>
                  <a:srgbClr val="FFFFFF"/>
                </a:solidFill>
              </a:defRPr>
            </a:lvl5pPr>
            <a:lvl6pPr lvl="5" algn="ctr" rtl="0">
              <a:spcBef>
                <a:spcPts val="0"/>
              </a:spcBef>
              <a:spcAft>
                <a:spcPts val="0"/>
              </a:spcAft>
              <a:buClr>
                <a:srgbClr val="FFFFFF"/>
              </a:buClr>
              <a:buSzPts val="1600"/>
              <a:buNone/>
              <a:defRPr sz="1600">
                <a:solidFill>
                  <a:srgbClr val="FFFFFF"/>
                </a:solidFill>
              </a:defRPr>
            </a:lvl6pPr>
            <a:lvl7pPr lvl="6" algn="ctr" rtl="0">
              <a:spcBef>
                <a:spcPts val="0"/>
              </a:spcBef>
              <a:spcAft>
                <a:spcPts val="0"/>
              </a:spcAft>
              <a:buClr>
                <a:srgbClr val="FFFFFF"/>
              </a:buClr>
              <a:buSzPts val="1600"/>
              <a:buNone/>
              <a:defRPr sz="1600">
                <a:solidFill>
                  <a:srgbClr val="FFFFFF"/>
                </a:solidFill>
              </a:defRPr>
            </a:lvl7pPr>
            <a:lvl8pPr lvl="7" algn="ctr" rtl="0">
              <a:spcBef>
                <a:spcPts val="0"/>
              </a:spcBef>
              <a:spcAft>
                <a:spcPts val="0"/>
              </a:spcAft>
              <a:buClr>
                <a:srgbClr val="FFFFFF"/>
              </a:buClr>
              <a:buSzPts val="1600"/>
              <a:buNone/>
              <a:defRPr sz="1600">
                <a:solidFill>
                  <a:srgbClr val="FFFFFF"/>
                </a:solidFill>
              </a:defRPr>
            </a:lvl8pPr>
            <a:lvl9pPr lvl="8" algn="ctr" rtl="0">
              <a:spcBef>
                <a:spcPts val="0"/>
              </a:spcBef>
              <a:spcAft>
                <a:spcPts val="0"/>
              </a:spcAft>
              <a:buClr>
                <a:srgbClr val="FFFFFF"/>
              </a:buClr>
              <a:buSzPts val="1600"/>
              <a:buNone/>
              <a:defRPr sz="1600">
                <a:solidFill>
                  <a:srgbClr val="FFFFFF"/>
                </a:solidFill>
              </a:defRPr>
            </a:lvl9pPr>
          </a:lstStyle>
          <a:p>
            <a:endParaRPr/>
          </a:p>
        </p:txBody>
      </p:sp>
      <p:sp>
        <p:nvSpPr>
          <p:cNvPr id="117" name="Google Shape;117;p21"/>
          <p:cNvSpPr txBox="1">
            <a:spLocks noGrp="1"/>
          </p:cNvSpPr>
          <p:nvPr>
            <p:ph type="subTitle" idx="3"/>
          </p:nvPr>
        </p:nvSpPr>
        <p:spPr>
          <a:xfrm>
            <a:off x="3660288" y="3611875"/>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None/>
              <a:defRPr sz="1000">
                <a:solidFill>
                  <a:srgbClr val="FFFFFF"/>
                </a:solidFill>
              </a:defRPr>
            </a:lvl1pPr>
            <a:lvl2pPr lvl="1" algn="ctr" rtl="0">
              <a:lnSpc>
                <a:spcPct val="100000"/>
              </a:lnSpc>
              <a:spcBef>
                <a:spcPts val="0"/>
              </a:spcBef>
              <a:spcAft>
                <a:spcPts val="0"/>
              </a:spcAft>
              <a:buClr>
                <a:srgbClr val="FFFFFF"/>
              </a:buClr>
              <a:buSzPts val="1000"/>
              <a:buNone/>
              <a:defRPr sz="1000">
                <a:solidFill>
                  <a:srgbClr val="FFFFFF"/>
                </a:solidFill>
              </a:defRPr>
            </a:lvl2pPr>
            <a:lvl3pPr lvl="2" algn="ctr" rtl="0">
              <a:lnSpc>
                <a:spcPct val="100000"/>
              </a:lnSpc>
              <a:spcBef>
                <a:spcPts val="0"/>
              </a:spcBef>
              <a:spcAft>
                <a:spcPts val="0"/>
              </a:spcAft>
              <a:buClr>
                <a:srgbClr val="FFFFFF"/>
              </a:buClr>
              <a:buSzPts val="1000"/>
              <a:buNone/>
              <a:defRPr sz="1000">
                <a:solidFill>
                  <a:srgbClr val="FFFFFF"/>
                </a:solidFill>
              </a:defRPr>
            </a:lvl3pPr>
            <a:lvl4pPr lvl="3" algn="ctr" rtl="0">
              <a:lnSpc>
                <a:spcPct val="100000"/>
              </a:lnSpc>
              <a:spcBef>
                <a:spcPts val="0"/>
              </a:spcBef>
              <a:spcAft>
                <a:spcPts val="0"/>
              </a:spcAft>
              <a:buClr>
                <a:srgbClr val="FFFFFF"/>
              </a:buClr>
              <a:buSzPts val="1000"/>
              <a:buNone/>
              <a:defRPr sz="1000">
                <a:solidFill>
                  <a:srgbClr val="FFFFFF"/>
                </a:solidFill>
              </a:defRPr>
            </a:lvl4pPr>
            <a:lvl5pPr lvl="4" algn="ctr" rtl="0">
              <a:lnSpc>
                <a:spcPct val="100000"/>
              </a:lnSpc>
              <a:spcBef>
                <a:spcPts val="0"/>
              </a:spcBef>
              <a:spcAft>
                <a:spcPts val="0"/>
              </a:spcAft>
              <a:buClr>
                <a:srgbClr val="FFFFFF"/>
              </a:buClr>
              <a:buSzPts val="1000"/>
              <a:buNone/>
              <a:defRPr sz="1000">
                <a:solidFill>
                  <a:srgbClr val="FFFFFF"/>
                </a:solidFill>
              </a:defRPr>
            </a:lvl5pPr>
            <a:lvl6pPr lvl="5" algn="ctr" rtl="0">
              <a:lnSpc>
                <a:spcPct val="100000"/>
              </a:lnSpc>
              <a:spcBef>
                <a:spcPts val="0"/>
              </a:spcBef>
              <a:spcAft>
                <a:spcPts val="0"/>
              </a:spcAft>
              <a:buClr>
                <a:srgbClr val="FFFFFF"/>
              </a:buClr>
              <a:buSzPts val="1000"/>
              <a:buNone/>
              <a:defRPr sz="1000">
                <a:solidFill>
                  <a:srgbClr val="FFFFFF"/>
                </a:solidFill>
              </a:defRPr>
            </a:lvl6pPr>
            <a:lvl7pPr lvl="6" algn="ctr" rtl="0">
              <a:lnSpc>
                <a:spcPct val="100000"/>
              </a:lnSpc>
              <a:spcBef>
                <a:spcPts val="0"/>
              </a:spcBef>
              <a:spcAft>
                <a:spcPts val="0"/>
              </a:spcAft>
              <a:buClr>
                <a:srgbClr val="FFFFFF"/>
              </a:buClr>
              <a:buSzPts val="1000"/>
              <a:buNone/>
              <a:defRPr sz="1000">
                <a:solidFill>
                  <a:srgbClr val="FFFFFF"/>
                </a:solidFill>
              </a:defRPr>
            </a:lvl7pPr>
            <a:lvl8pPr lvl="7" algn="ctr" rtl="0">
              <a:lnSpc>
                <a:spcPct val="100000"/>
              </a:lnSpc>
              <a:spcBef>
                <a:spcPts val="0"/>
              </a:spcBef>
              <a:spcAft>
                <a:spcPts val="0"/>
              </a:spcAft>
              <a:buClr>
                <a:srgbClr val="FFFFFF"/>
              </a:buClr>
              <a:buSzPts val="1000"/>
              <a:buNone/>
              <a:defRPr sz="1000">
                <a:solidFill>
                  <a:srgbClr val="FFFFFF"/>
                </a:solidFill>
              </a:defRPr>
            </a:lvl8pPr>
            <a:lvl9pPr lvl="8" algn="ctr"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118" name="Google Shape;118;p21"/>
          <p:cNvSpPr txBox="1">
            <a:spLocks noGrp="1"/>
          </p:cNvSpPr>
          <p:nvPr>
            <p:ph type="ctrTitle" idx="4"/>
          </p:nvPr>
        </p:nvSpPr>
        <p:spPr>
          <a:xfrm>
            <a:off x="6311263" y="3082625"/>
            <a:ext cx="1881300" cy="6447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600"/>
              <a:buNone/>
              <a:defRPr sz="1600">
                <a:solidFill>
                  <a:srgbClr val="FFFFFF"/>
                </a:solidFill>
              </a:defRPr>
            </a:lvl1pPr>
            <a:lvl2pPr lvl="1" algn="ctr" rtl="0">
              <a:spcBef>
                <a:spcPts val="0"/>
              </a:spcBef>
              <a:spcAft>
                <a:spcPts val="0"/>
              </a:spcAft>
              <a:buClr>
                <a:srgbClr val="FFFFFF"/>
              </a:buClr>
              <a:buSzPts val="1600"/>
              <a:buNone/>
              <a:defRPr sz="1600">
                <a:solidFill>
                  <a:srgbClr val="FFFFFF"/>
                </a:solidFill>
              </a:defRPr>
            </a:lvl2pPr>
            <a:lvl3pPr lvl="2" algn="ctr" rtl="0">
              <a:spcBef>
                <a:spcPts val="0"/>
              </a:spcBef>
              <a:spcAft>
                <a:spcPts val="0"/>
              </a:spcAft>
              <a:buClr>
                <a:srgbClr val="FFFFFF"/>
              </a:buClr>
              <a:buSzPts val="1600"/>
              <a:buNone/>
              <a:defRPr sz="1600">
                <a:solidFill>
                  <a:srgbClr val="FFFFFF"/>
                </a:solidFill>
              </a:defRPr>
            </a:lvl3pPr>
            <a:lvl4pPr lvl="3" algn="ctr" rtl="0">
              <a:spcBef>
                <a:spcPts val="0"/>
              </a:spcBef>
              <a:spcAft>
                <a:spcPts val="0"/>
              </a:spcAft>
              <a:buClr>
                <a:srgbClr val="FFFFFF"/>
              </a:buClr>
              <a:buSzPts val="1600"/>
              <a:buNone/>
              <a:defRPr sz="1600">
                <a:solidFill>
                  <a:srgbClr val="FFFFFF"/>
                </a:solidFill>
              </a:defRPr>
            </a:lvl4pPr>
            <a:lvl5pPr lvl="4" algn="ctr" rtl="0">
              <a:spcBef>
                <a:spcPts val="0"/>
              </a:spcBef>
              <a:spcAft>
                <a:spcPts val="0"/>
              </a:spcAft>
              <a:buClr>
                <a:srgbClr val="FFFFFF"/>
              </a:buClr>
              <a:buSzPts val="1600"/>
              <a:buNone/>
              <a:defRPr sz="1600">
                <a:solidFill>
                  <a:srgbClr val="FFFFFF"/>
                </a:solidFill>
              </a:defRPr>
            </a:lvl5pPr>
            <a:lvl6pPr lvl="5" algn="ctr" rtl="0">
              <a:spcBef>
                <a:spcPts val="0"/>
              </a:spcBef>
              <a:spcAft>
                <a:spcPts val="0"/>
              </a:spcAft>
              <a:buClr>
                <a:srgbClr val="FFFFFF"/>
              </a:buClr>
              <a:buSzPts val="1600"/>
              <a:buNone/>
              <a:defRPr sz="1600">
                <a:solidFill>
                  <a:srgbClr val="FFFFFF"/>
                </a:solidFill>
              </a:defRPr>
            </a:lvl6pPr>
            <a:lvl7pPr lvl="6" algn="ctr" rtl="0">
              <a:spcBef>
                <a:spcPts val="0"/>
              </a:spcBef>
              <a:spcAft>
                <a:spcPts val="0"/>
              </a:spcAft>
              <a:buClr>
                <a:srgbClr val="FFFFFF"/>
              </a:buClr>
              <a:buSzPts val="1600"/>
              <a:buNone/>
              <a:defRPr sz="1600">
                <a:solidFill>
                  <a:srgbClr val="FFFFFF"/>
                </a:solidFill>
              </a:defRPr>
            </a:lvl7pPr>
            <a:lvl8pPr lvl="7" algn="ctr" rtl="0">
              <a:spcBef>
                <a:spcPts val="0"/>
              </a:spcBef>
              <a:spcAft>
                <a:spcPts val="0"/>
              </a:spcAft>
              <a:buClr>
                <a:srgbClr val="FFFFFF"/>
              </a:buClr>
              <a:buSzPts val="1600"/>
              <a:buNone/>
              <a:defRPr sz="1600">
                <a:solidFill>
                  <a:srgbClr val="FFFFFF"/>
                </a:solidFill>
              </a:defRPr>
            </a:lvl8pPr>
            <a:lvl9pPr lvl="8" algn="ctr" rtl="0">
              <a:spcBef>
                <a:spcPts val="0"/>
              </a:spcBef>
              <a:spcAft>
                <a:spcPts val="0"/>
              </a:spcAft>
              <a:buClr>
                <a:srgbClr val="FFFFFF"/>
              </a:buClr>
              <a:buSzPts val="1600"/>
              <a:buNone/>
              <a:defRPr sz="1600">
                <a:solidFill>
                  <a:srgbClr val="FFFFFF"/>
                </a:solidFill>
              </a:defRPr>
            </a:lvl9pPr>
          </a:lstStyle>
          <a:p>
            <a:endParaRPr/>
          </a:p>
        </p:txBody>
      </p:sp>
      <p:sp>
        <p:nvSpPr>
          <p:cNvPr id="119" name="Google Shape;119;p21"/>
          <p:cNvSpPr txBox="1">
            <a:spLocks noGrp="1"/>
          </p:cNvSpPr>
          <p:nvPr>
            <p:ph type="subTitle" idx="5"/>
          </p:nvPr>
        </p:nvSpPr>
        <p:spPr>
          <a:xfrm>
            <a:off x="6311263" y="3611875"/>
            <a:ext cx="18813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None/>
              <a:defRPr sz="1000">
                <a:solidFill>
                  <a:srgbClr val="FFFFFF"/>
                </a:solidFill>
              </a:defRPr>
            </a:lvl1pPr>
            <a:lvl2pPr lvl="1" algn="ctr" rtl="0">
              <a:lnSpc>
                <a:spcPct val="100000"/>
              </a:lnSpc>
              <a:spcBef>
                <a:spcPts val="0"/>
              </a:spcBef>
              <a:spcAft>
                <a:spcPts val="0"/>
              </a:spcAft>
              <a:buClr>
                <a:srgbClr val="FFFFFF"/>
              </a:buClr>
              <a:buSzPts val="1000"/>
              <a:buNone/>
              <a:defRPr sz="1000">
                <a:solidFill>
                  <a:srgbClr val="FFFFFF"/>
                </a:solidFill>
              </a:defRPr>
            </a:lvl2pPr>
            <a:lvl3pPr lvl="2" algn="ctr" rtl="0">
              <a:lnSpc>
                <a:spcPct val="100000"/>
              </a:lnSpc>
              <a:spcBef>
                <a:spcPts val="0"/>
              </a:spcBef>
              <a:spcAft>
                <a:spcPts val="0"/>
              </a:spcAft>
              <a:buClr>
                <a:srgbClr val="FFFFFF"/>
              </a:buClr>
              <a:buSzPts val="1000"/>
              <a:buNone/>
              <a:defRPr sz="1000">
                <a:solidFill>
                  <a:srgbClr val="FFFFFF"/>
                </a:solidFill>
              </a:defRPr>
            </a:lvl3pPr>
            <a:lvl4pPr lvl="3" algn="ctr" rtl="0">
              <a:lnSpc>
                <a:spcPct val="100000"/>
              </a:lnSpc>
              <a:spcBef>
                <a:spcPts val="0"/>
              </a:spcBef>
              <a:spcAft>
                <a:spcPts val="0"/>
              </a:spcAft>
              <a:buClr>
                <a:srgbClr val="FFFFFF"/>
              </a:buClr>
              <a:buSzPts val="1000"/>
              <a:buNone/>
              <a:defRPr sz="1000">
                <a:solidFill>
                  <a:srgbClr val="FFFFFF"/>
                </a:solidFill>
              </a:defRPr>
            </a:lvl4pPr>
            <a:lvl5pPr lvl="4" algn="ctr" rtl="0">
              <a:lnSpc>
                <a:spcPct val="100000"/>
              </a:lnSpc>
              <a:spcBef>
                <a:spcPts val="0"/>
              </a:spcBef>
              <a:spcAft>
                <a:spcPts val="0"/>
              </a:spcAft>
              <a:buClr>
                <a:srgbClr val="FFFFFF"/>
              </a:buClr>
              <a:buSzPts val="1000"/>
              <a:buNone/>
              <a:defRPr sz="1000">
                <a:solidFill>
                  <a:srgbClr val="FFFFFF"/>
                </a:solidFill>
              </a:defRPr>
            </a:lvl5pPr>
            <a:lvl6pPr lvl="5" algn="ctr" rtl="0">
              <a:lnSpc>
                <a:spcPct val="100000"/>
              </a:lnSpc>
              <a:spcBef>
                <a:spcPts val="0"/>
              </a:spcBef>
              <a:spcAft>
                <a:spcPts val="0"/>
              </a:spcAft>
              <a:buClr>
                <a:srgbClr val="FFFFFF"/>
              </a:buClr>
              <a:buSzPts val="1000"/>
              <a:buNone/>
              <a:defRPr sz="1000">
                <a:solidFill>
                  <a:srgbClr val="FFFFFF"/>
                </a:solidFill>
              </a:defRPr>
            </a:lvl6pPr>
            <a:lvl7pPr lvl="6" algn="ctr" rtl="0">
              <a:lnSpc>
                <a:spcPct val="100000"/>
              </a:lnSpc>
              <a:spcBef>
                <a:spcPts val="0"/>
              </a:spcBef>
              <a:spcAft>
                <a:spcPts val="0"/>
              </a:spcAft>
              <a:buClr>
                <a:srgbClr val="FFFFFF"/>
              </a:buClr>
              <a:buSzPts val="1000"/>
              <a:buNone/>
              <a:defRPr sz="1000">
                <a:solidFill>
                  <a:srgbClr val="FFFFFF"/>
                </a:solidFill>
              </a:defRPr>
            </a:lvl7pPr>
            <a:lvl8pPr lvl="7" algn="ctr" rtl="0">
              <a:lnSpc>
                <a:spcPct val="100000"/>
              </a:lnSpc>
              <a:spcBef>
                <a:spcPts val="0"/>
              </a:spcBef>
              <a:spcAft>
                <a:spcPts val="0"/>
              </a:spcAft>
              <a:buClr>
                <a:srgbClr val="FFFFFF"/>
              </a:buClr>
              <a:buSzPts val="1000"/>
              <a:buNone/>
              <a:defRPr sz="1000">
                <a:solidFill>
                  <a:srgbClr val="FFFFFF"/>
                </a:solidFill>
              </a:defRPr>
            </a:lvl8pPr>
            <a:lvl9pPr lvl="8" algn="ctr" rtl="0">
              <a:lnSpc>
                <a:spcPct val="100000"/>
              </a:lnSpc>
              <a:spcBef>
                <a:spcPts val="0"/>
              </a:spcBef>
              <a:spcAft>
                <a:spcPts val="0"/>
              </a:spcAft>
              <a:buClr>
                <a:srgbClr val="FFFFFF"/>
              </a:buClr>
              <a:buSzPts val="1000"/>
              <a:buNone/>
              <a:defRPr sz="1000">
                <a:solidFill>
                  <a:srgbClr val="FFFFFF"/>
                </a:solidFill>
              </a:defRPr>
            </a:lvl9pPr>
          </a:lstStyle>
          <a:p>
            <a:endParaRPr/>
          </a:p>
        </p:txBody>
      </p:sp>
      <p:sp>
        <p:nvSpPr>
          <p:cNvPr id="120" name="Google Shape;120;p21"/>
          <p:cNvSpPr txBox="1">
            <a:spLocks noGrp="1"/>
          </p:cNvSpPr>
          <p:nvPr>
            <p:ph type="ctrTitle" idx="6"/>
          </p:nvPr>
        </p:nvSpPr>
        <p:spPr>
          <a:xfrm>
            <a:off x="1533599" y="429825"/>
            <a:ext cx="6054600" cy="94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extLst>
    <p:ext uri="{DCECCB84-F9BA-43D5-87BE-67443E8EF086}">
      <p15:sldGuideLst xmlns:p15="http://schemas.microsoft.com/office/powerpoint/2012/main">
        <p15:guide id="1" pos="2880">
          <p15:clr>
            <a:srgbClr val="FA7B17"/>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Design">
  <p:cSld name="CUSTOM_14_1">
    <p:bg>
      <p:bgPr>
        <a:solidFill>
          <a:srgbClr val="F3ECDD"/>
        </a:solidFill>
        <a:effectLst/>
      </p:bgPr>
    </p:bg>
    <p:spTree>
      <p:nvGrpSpPr>
        <p:cNvPr id="1" name="Shape 121"/>
        <p:cNvGrpSpPr/>
        <p:nvPr/>
      </p:nvGrpSpPr>
      <p:grpSpPr>
        <a:xfrm>
          <a:off x="0" y="0"/>
          <a:ext cx="0" cy="0"/>
          <a:chOff x="0" y="0"/>
          <a:chExt cx="0" cy="0"/>
        </a:xfrm>
      </p:grpSpPr>
      <p:sp>
        <p:nvSpPr>
          <p:cNvPr id="122" name="Google Shape;122;p22"/>
          <p:cNvSpPr txBox="1">
            <a:spLocks noGrp="1"/>
          </p:cNvSpPr>
          <p:nvPr>
            <p:ph type="ctrTitle"/>
          </p:nvPr>
        </p:nvSpPr>
        <p:spPr>
          <a:xfrm>
            <a:off x="1533599" y="429825"/>
            <a:ext cx="6054600" cy="94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extLst>
    <p:ext uri="{DCECCB84-F9BA-43D5-87BE-67443E8EF086}">
      <p15:sldGuideLst xmlns:p15="http://schemas.microsoft.com/office/powerpoint/2012/main">
        <p15:guide id="1" pos="2880">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body text">
  <p:cSld name="CUSTOM_8">
    <p:bg>
      <p:bgPr>
        <a:solidFill>
          <a:srgbClr val="F3ECDD"/>
        </a:solidFill>
        <a:effectLst/>
      </p:bgPr>
    </p:bg>
    <p:spTree>
      <p:nvGrpSpPr>
        <p:cNvPr id="1" name="Shape 123"/>
        <p:cNvGrpSpPr/>
        <p:nvPr/>
      </p:nvGrpSpPr>
      <p:grpSpPr>
        <a:xfrm>
          <a:off x="0" y="0"/>
          <a:ext cx="0" cy="0"/>
          <a:chOff x="0" y="0"/>
          <a:chExt cx="0" cy="0"/>
        </a:xfrm>
      </p:grpSpPr>
      <p:sp>
        <p:nvSpPr>
          <p:cNvPr id="124" name="Google Shape;124;p23"/>
          <p:cNvSpPr txBox="1">
            <a:spLocks noGrp="1"/>
          </p:cNvSpPr>
          <p:nvPr>
            <p:ph type="body" idx="1"/>
          </p:nvPr>
        </p:nvSpPr>
        <p:spPr>
          <a:xfrm>
            <a:off x="642050" y="2134800"/>
            <a:ext cx="5308200" cy="14760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a:lvl1pPr>
            <a:lvl2pPr marL="914400" lvl="1" indent="-304800" rtl="0">
              <a:spcBef>
                <a:spcPts val="1600"/>
              </a:spcBef>
              <a:spcAft>
                <a:spcPts val="0"/>
              </a:spcAft>
              <a:buSzPts val="1200"/>
              <a:buChar char="○"/>
              <a:defRPr/>
            </a:lvl2pPr>
            <a:lvl3pPr marL="1371600" lvl="2" indent="-304800" rtl="0">
              <a:spcBef>
                <a:spcPts val="1600"/>
              </a:spcBef>
              <a:spcAft>
                <a:spcPts val="0"/>
              </a:spcAft>
              <a:buSzPts val="1200"/>
              <a:buChar char="■"/>
              <a:defRPr/>
            </a:lvl3pPr>
            <a:lvl4pPr marL="1828800" lvl="3" indent="-304800" rtl="0">
              <a:spcBef>
                <a:spcPts val="1600"/>
              </a:spcBef>
              <a:spcAft>
                <a:spcPts val="0"/>
              </a:spcAft>
              <a:buSzPts val="1200"/>
              <a:buChar char="●"/>
              <a:defRPr/>
            </a:lvl4pPr>
            <a:lvl5pPr marL="2286000" lvl="4" indent="-304800" rtl="0">
              <a:spcBef>
                <a:spcPts val="1600"/>
              </a:spcBef>
              <a:spcAft>
                <a:spcPts val="0"/>
              </a:spcAft>
              <a:buSzPts val="1200"/>
              <a:buChar char="○"/>
              <a:defRPr/>
            </a:lvl5pPr>
            <a:lvl6pPr marL="2743200" lvl="5" indent="-304800" rtl="0">
              <a:spcBef>
                <a:spcPts val="1600"/>
              </a:spcBef>
              <a:spcAft>
                <a:spcPts val="0"/>
              </a:spcAft>
              <a:buSzPts val="1200"/>
              <a:buChar char="■"/>
              <a:defRPr/>
            </a:lvl6pPr>
            <a:lvl7pPr marL="3200400" lvl="6" indent="-304800" rtl="0">
              <a:spcBef>
                <a:spcPts val="1600"/>
              </a:spcBef>
              <a:spcAft>
                <a:spcPts val="0"/>
              </a:spcAft>
              <a:buSzPts val="1200"/>
              <a:buChar char="●"/>
              <a:defRPr/>
            </a:lvl7pPr>
            <a:lvl8pPr marL="3657600" lvl="7" indent="-304800" rtl="0">
              <a:spcBef>
                <a:spcPts val="1600"/>
              </a:spcBef>
              <a:spcAft>
                <a:spcPts val="0"/>
              </a:spcAft>
              <a:buSzPts val="1200"/>
              <a:buChar char="○"/>
              <a:defRPr/>
            </a:lvl8pPr>
            <a:lvl9pPr marL="4114800" lvl="8" indent="-304800" rtl="0">
              <a:spcBef>
                <a:spcPts val="1600"/>
              </a:spcBef>
              <a:spcAft>
                <a:spcPts val="1600"/>
              </a:spcAft>
              <a:buSzPts val="1200"/>
              <a:buChar char="■"/>
              <a:defRPr/>
            </a:lvl9pPr>
          </a:lstStyle>
          <a:p>
            <a:endParaRPr/>
          </a:p>
        </p:txBody>
      </p:sp>
      <p:sp>
        <p:nvSpPr>
          <p:cNvPr id="125" name="Google Shape;125;p23"/>
          <p:cNvSpPr txBox="1">
            <a:spLocks noGrp="1"/>
          </p:cNvSpPr>
          <p:nvPr>
            <p:ph type="title"/>
          </p:nvPr>
        </p:nvSpPr>
        <p:spPr>
          <a:xfrm>
            <a:off x="4722997" y="1262675"/>
            <a:ext cx="3808200" cy="896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slide 1" type="blank">
  <p:cSld name="BLANK">
    <p:bg>
      <p:bgPr>
        <a:solidFill>
          <a:srgbClr val="F3ECDD"/>
        </a:solidFill>
        <a:effectLst/>
      </p:bgPr>
    </p:bg>
    <p:spTree>
      <p:nvGrpSpPr>
        <p:cNvPr id="1" name="Shape 12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123D60"/>
              </a:buClr>
              <a:buSzPts val="2800"/>
              <a:buFont typeface="Anton"/>
              <a:buNone/>
              <a:defRPr sz="2800">
                <a:solidFill>
                  <a:srgbClr val="123D60"/>
                </a:solidFill>
                <a:latin typeface="Anton"/>
                <a:ea typeface="Anton"/>
                <a:cs typeface="Anton"/>
                <a:sym typeface="Anton"/>
              </a:defRPr>
            </a:lvl1pPr>
            <a:lvl2pPr lvl="1" rtl="0">
              <a:spcBef>
                <a:spcPts val="0"/>
              </a:spcBef>
              <a:spcAft>
                <a:spcPts val="0"/>
              </a:spcAft>
              <a:buClr>
                <a:srgbClr val="123D60"/>
              </a:buClr>
              <a:buSzPts val="2800"/>
              <a:buFont typeface="Anton"/>
              <a:buNone/>
              <a:defRPr sz="2800">
                <a:solidFill>
                  <a:srgbClr val="123D60"/>
                </a:solidFill>
                <a:latin typeface="Anton"/>
                <a:ea typeface="Anton"/>
                <a:cs typeface="Anton"/>
                <a:sym typeface="Anton"/>
              </a:defRPr>
            </a:lvl2pPr>
            <a:lvl3pPr lvl="2" rtl="0">
              <a:spcBef>
                <a:spcPts val="0"/>
              </a:spcBef>
              <a:spcAft>
                <a:spcPts val="0"/>
              </a:spcAft>
              <a:buClr>
                <a:srgbClr val="123D60"/>
              </a:buClr>
              <a:buSzPts val="2800"/>
              <a:buFont typeface="Anton"/>
              <a:buNone/>
              <a:defRPr sz="2800">
                <a:solidFill>
                  <a:srgbClr val="123D60"/>
                </a:solidFill>
                <a:latin typeface="Anton"/>
                <a:ea typeface="Anton"/>
                <a:cs typeface="Anton"/>
                <a:sym typeface="Anton"/>
              </a:defRPr>
            </a:lvl3pPr>
            <a:lvl4pPr lvl="3" rtl="0">
              <a:spcBef>
                <a:spcPts val="0"/>
              </a:spcBef>
              <a:spcAft>
                <a:spcPts val="0"/>
              </a:spcAft>
              <a:buClr>
                <a:srgbClr val="123D60"/>
              </a:buClr>
              <a:buSzPts val="2800"/>
              <a:buFont typeface="Anton"/>
              <a:buNone/>
              <a:defRPr sz="2800">
                <a:solidFill>
                  <a:srgbClr val="123D60"/>
                </a:solidFill>
                <a:latin typeface="Anton"/>
                <a:ea typeface="Anton"/>
                <a:cs typeface="Anton"/>
                <a:sym typeface="Anton"/>
              </a:defRPr>
            </a:lvl4pPr>
            <a:lvl5pPr lvl="4" rtl="0">
              <a:spcBef>
                <a:spcPts val="0"/>
              </a:spcBef>
              <a:spcAft>
                <a:spcPts val="0"/>
              </a:spcAft>
              <a:buClr>
                <a:srgbClr val="123D60"/>
              </a:buClr>
              <a:buSzPts val="2800"/>
              <a:buFont typeface="Anton"/>
              <a:buNone/>
              <a:defRPr sz="2800">
                <a:solidFill>
                  <a:srgbClr val="123D60"/>
                </a:solidFill>
                <a:latin typeface="Anton"/>
                <a:ea typeface="Anton"/>
                <a:cs typeface="Anton"/>
                <a:sym typeface="Anton"/>
              </a:defRPr>
            </a:lvl5pPr>
            <a:lvl6pPr lvl="5" rtl="0">
              <a:spcBef>
                <a:spcPts val="0"/>
              </a:spcBef>
              <a:spcAft>
                <a:spcPts val="0"/>
              </a:spcAft>
              <a:buClr>
                <a:srgbClr val="123D60"/>
              </a:buClr>
              <a:buSzPts val="2800"/>
              <a:buFont typeface="Anton"/>
              <a:buNone/>
              <a:defRPr sz="2800">
                <a:solidFill>
                  <a:srgbClr val="123D60"/>
                </a:solidFill>
                <a:latin typeface="Anton"/>
                <a:ea typeface="Anton"/>
                <a:cs typeface="Anton"/>
                <a:sym typeface="Anton"/>
              </a:defRPr>
            </a:lvl6pPr>
            <a:lvl7pPr lvl="6" rtl="0">
              <a:spcBef>
                <a:spcPts val="0"/>
              </a:spcBef>
              <a:spcAft>
                <a:spcPts val="0"/>
              </a:spcAft>
              <a:buClr>
                <a:srgbClr val="123D60"/>
              </a:buClr>
              <a:buSzPts val="2800"/>
              <a:buFont typeface="Anton"/>
              <a:buNone/>
              <a:defRPr sz="2800">
                <a:solidFill>
                  <a:srgbClr val="123D60"/>
                </a:solidFill>
                <a:latin typeface="Anton"/>
                <a:ea typeface="Anton"/>
                <a:cs typeface="Anton"/>
                <a:sym typeface="Anton"/>
              </a:defRPr>
            </a:lvl7pPr>
            <a:lvl8pPr lvl="7" rtl="0">
              <a:spcBef>
                <a:spcPts val="0"/>
              </a:spcBef>
              <a:spcAft>
                <a:spcPts val="0"/>
              </a:spcAft>
              <a:buClr>
                <a:srgbClr val="123D60"/>
              </a:buClr>
              <a:buSzPts val="2800"/>
              <a:buFont typeface="Anton"/>
              <a:buNone/>
              <a:defRPr sz="2800">
                <a:solidFill>
                  <a:srgbClr val="123D60"/>
                </a:solidFill>
                <a:latin typeface="Anton"/>
                <a:ea typeface="Anton"/>
                <a:cs typeface="Anton"/>
                <a:sym typeface="Anton"/>
              </a:defRPr>
            </a:lvl8pPr>
            <a:lvl9pPr lvl="8" rtl="0">
              <a:spcBef>
                <a:spcPts val="0"/>
              </a:spcBef>
              <a:spcAft>
                <a:spcPts val="0"/>
              </a:spcAft>
              <a:buClr>
                <a:srgbClr val="123D60"/>
              </a:buClr>
              <a:buSzPts val="2800"/>
              <a:buFont typeface="Anton"/>
              <a:buNone/>
              <a:defRPr sz="2800">
                <a:solidFill>
                  <a:srgbClr val="123D60"/>
                </a:solidFill>
                <a:latin typeface="Anton"/>
                <a:ea typeface="Anton"/>
                <a:cs typeface="Anton"/>
                <a:sym typeface="Anton"/>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rgbClr val="123D60"/>
              </a:buClr>
              <a:buSzPts val="1200"/>
              <a:buFont typeface="Barlow Semi Condensed Light"/>
              <a:buChar char="●"/>
              <a:defRPr sz="1200">
                <a:solidFill>
                  <a:srgbClr val="123D60"/>
                </a:solidFill>
                <a:latin typeface="Barlow Semi Condensed Light"/>
                <a:ea typeface="Barlow Semi Condensed Light"/>
                <a:cs typeface="Barlow Semi Condensed Light"/>
                <a:sym typeface="Barlow Semi Condensed Light"/>
              </a:defRPr>
            </a:lvl1pPr>
            <a:lvl2pPr marL="914400" lvl="1" indent="-304800" rtl="0">
              <a:lnSpc>
                <a:spcPct val="115000"/>
              </a:lnSpc>
              <a:spcBef>
                <a:spcPts val="1600"/>
              </a:spcBef>
              <a:spcAft>
                <a:spcPts val="0"/>
              </a:spcAft>
              <a:buClr>
                <a:srgbClr val="123D60"/>
              </a:buClr>
              <a:buSzPts val="1200"/>
              <a:buFont typeface="Barlow Semi Condensed Light"/>
              <a:buChar char="○"/>
              <a:defRPr sz="1200">
                <a:solidFill>
                  <a:srgbClr val="123D60"/>
                </a:solidFill>
                <a:latin typeface="Barlow Semi Condensed Light"/>
                <a:ea typeface="Barlow Semi Condensed Light"/>
                <a:cs typeface="Barlow Semi Condensed Light"/>
                <a:sym typeface="Barlow Semi Condensed Light"/>
              </a:defRPr>
            </a:lvl2pPr>
            <a:lvl3pPr marL="1371600" lvl="2" indent="-304800" rtl="0">
              <a:lnSpc>
                <a:spcPct val="115000"/>
              </a:lnSpc>
              <a:spcBef>
                <a:spcPts val="1600"/>
              </a:spcBef>
              <a:spcAft>
                <a:spcPts val="0"/>
              </a:spcAft>
              <a:buClr>
                <a:srgbClr val="123D60"/>
              </a:buClr>
              <a:buSzPts val="1200"/>
              <a:buFont typeface="Barlow Semi Condensed Light"/>
              <a:buChar char="■"/>
              <a:defRPr sz="1200">
                <a:solidFill>
                  <a:srgbClr val="123D60"/>
                </a:solidFill>
                <a:latin typeface="Barlow Semi Condensed Light"/>
                <a:ea typeface="Barlow Semi Condensed Light"/>
                <a:cs typeface="Barlow Semi Condensed Light"/>
                <a:sym typeface="Barlow Semi Condensed Light"/>
              </a:defRPr>
            </a:lvl3pPr>
            <a:lvl4pPr marL="1828800" lvl="3" indent="-304800" rtl="0">
              <a:lnSpc>
                <a:spcPct val="115000"/>
              </a:lnSpc>
              <a:spcBef>
                <a:spcPts val="1600"/>
              </a:spcBef>
              <a:spcAft>
                <a:spcPts val="0"/>
              </a:spcAft>
              <a:buClr>
                <a:srgbClr val="123D60"/>
              </a:buClr>
              <a:buSzPts val="1200"/>
              <a:buFont typeface="Barlow Semi Condensed Light"/>
              <a:buChar char="●"/>
              <a:defRPr sz="1200">
                <a:solidFill>
                  <a:srgbClr val="123D60"/>
                </a:solidFill>
                <a:latin typeface="Barlow Semi Condensed Light"/>
                <a:ea typeface="Barlow Semi Condensed Light"/>
                <a:cs typeface="Barlow Semi Condensed Light"/>
                <a:sym typeface="Barlow Semi Condensed Light"/>
              </a:defRPr>
            </a:lvl4pPr>
            <a:lvl5pPr marL="2286000" lvl="4" indent="-304800" rtl="0">
              <a:lnSpc>
                <a:spcPct val="115000"/>
              </a:lnSpc>
              <a:spcBef>
                <a:spcPts val="1600"/>
              </a:spcBef>
              <a:spcAft>
                <a:spcPts val="0"/>
              </a:spcAft>
              <a:buClr>
                <a:srgbClr val="123D60"/>
              </a:buClr>
              <a:buSzPts val="1200"/>
              <a:buFont typeface="Barlow Semi Condensed Light"/>
              <a:buChar char="○"/>
              <a:defRPr sz="1200">
                <a:solidFill>
                  <a:srgbClr val="123D60"/>
                </a:solidFill>
                <a:latin typeface="Barlow Semi Condensed Light"/>
                <a:ea typeface="Barlow Semi Condensed Light"/>
                <a:cs typeface="Barlow Semi Condensed Light"/>
                <a:sym typeface="Barlow Semi Condensed Light"/>
              </a:defRPr>
            </a:lvl5pPr>
            <a:lvl6pPr marL="2743200" lvl="5" indent="-304800" rtl="0">
              <a:lnSpc>
                <a:spcPct val="115000"/>
              </a:lnSpc>
              <a:spcBef>
                <a:spcPts val="1600"/>
              </a:spcBef>
              <a:spcAft>
                <a:spcPts val="0"/>
              </a:spcAft>
              <a:buClr>
                <a:srgbClr val="123D60"/>
              </a:buClr>
              <a:buSzPts val="1200"/>
              <a:buFont typeface="Barlow Semi Condensed Light"/>
              <a:buChar char="■"/>
              <a:defRPr sz="1200">
                <a:solidFill>
                  <a:srgbClr val="123D60"/>
                </a:solidFill>
                <a:latin typeface="Barlow Semi Condensed Light"/>
                <a:ea typeface="Barlow Semi Condensed Light"/>
                <a:cs typeface="Barlow Semi Condensed Light"/>
                <a:sym typeface="Barlow Semi Condensed Light"/>
              </a:defRPr>
            </a:lvl6pPr>
            <a:lvl7pPr marL="3200400" lvl="6" indent="-304800" rtl="0">
              <a:lnSpc>
                <a:spcPct val="115000"/>
              </a:lnSpc>
              <a:spcBef>
                <a:spcPts val="1600"/>
              </a:spcBef>
              <a:spcAft>
                <a:spcPts val="0"/>
              </a:spcAft>
              <a:buClr>
                <a:srgbClr val="123D60"/>
              </a:buClr>
              <a:buSzPts val="1200"/>
              <a:buFont typeface="Barlow Semi Condensed Light"/>
              <a:buChar char="●"/>
              <a:defRPr sz="1200">
                <a:solidFill>
                  <a:srgbClr val="123D60"/>
                </a:solidFill>
                <a:latin typeface="Barlow Semi Condensed Light"/>
                <a:ea typeface="Barlow Semi Condensed Light"/>
                <a:cs typeface="Barlow Semi Condensed Light"/>
                <a:sym typeface="Barlow Semi Condensed Light"/>
              </a:defRPr>
            </a:lvl7pPr>
            <a:lvl8pPr marL="3657600" lvl="7" indent="-304800" rtl="0">
              <a:lnSpc>
                <a:spcPct val="115000"/>
              </a:lnSpc>
              <a:spcBef>
                <a:spcPts val="1600"/>
              </a:spcBef>
              <a:spcAft>
                <a:spcPts val="0"/>
              </a:spcAft>
              <a:buClr>
                <a:srgbClr val="123D60"/>
              </a:buClr>
              <a:buSzPts val="1200"/>
              <a:buFont typeface="Barlow Semi Condensed Light"/>
              <a:buChar char="○"/>
              <a:defRPr sz="1200">
                <a:solidFill>
                  <a:srgbClr val="123D60"/>
                </a:solidFill>
                <a:latin typeface="Barlow Semi Condensed Light"/>
                <a:ea typeface="Barlow Semi Condensed Light"/>
                <a:cs typeface="Barlow Semi Condensed Light"/>
                <a:sym typeface="Barlow Semi Condensed Light"/>
              </a:defRPr>
            </a:lvl8pPr>
            <a:lvl9pPr marL="4114800" lvl="8" indent="-304800" rtl="0">
              <a:lnSpc>
                <a:spcPct val="115000"/>
              </a:lnSpc>
              <a:spcBef>
                <a:spcPts val="1600"/>
              </a:spcBef>
              <a:spcAft>
                <a:spcPts val="1600"/>
              </a:spcAft>
              <a:buClr>
                <a:srgbClr val="123D60"/>
              </a:buClr>
              <a:buSzPts val="1200"/>
              <a:buFont typeface="Barlow Semi Condensed Light"/>
              <a:buChar char="■"/>
              <a:defRPr sz="1200">
                <a:solidFill>
                  <a:srgbClr val="123D60"/>
                </a:solidFill>
                <a:latin typeface="Barlow Semi Condensed Light"/>
                <a:ea typeface="Barlow Semi Condensed Light"/>
                <a:cs typeface="Barlow Semi Condensed Light"/>
                <a:sym typeface="Barlow Semi Condensed Light"/>
              </a:defRPr>
            </a:lvl9pPr>
          </a:lstStyle>
          <a:p>
            <a:endParaRPr/>
          </a:p>
        </p:txBody>
      </p:sp>
      <p:sp>
        <p:nvSpPr>
          <p:cNvPr id="53" name="Google Shape;53;p1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rtl="0">
              <a:buNone/>
              <a:defRPr sz="1300">
                <a:solidFill>
                  <a:srgbClr val="666666"/>
                </a:solidFill>
                <a:latin typeface="Roboto Slab Light"/>
                <a:ea typeface="Roboto Slab Light"/>
                <a:cs typeface="Roboto Slab Light"/>
                <a:sym typeface="Roboto Slab Light"/>
              </a:defRPr>
            </a:lvl1pPr>
            <a:lvl2pPr lvl="1" algn="r" rtl="0">
              <a:buNone/>
              <a:defRPr sz="1300">
                <a:solidFill>
                  <a:srgbClr val="666666"/>
                </a:solidFill>
                <a:latin typeface="Roboto Slab Light"/>
                <a:ea typeface="Roboto Slab Light"/>
                <a:cs typeface="Roboto Slab Light"/>
                <a:sym typeface="Roboto Slab Light"/>
              </a:defRPr>
            </a:lvl2pPr>
            <a:lvl3pPr lvl="2" algn="r" rtl="0">
              <a:buNone/>
              <a:defRPr sz="1300">
                <a:solidFill>
                  <a:srgbClr val="666666"/>
                </a:solidFill>
                <a:latin typeface="Roboto Slab Light"/>
                <a:ea typeface="Roboto Slab Light"/>
                <a:cs typeface="Roboto Slab Light"/>
                <a:sym typeface="Roboto Slab Light"/>
              </a:defRPr>
            </a:lvl3pPr>
            <a:lvl4pPr lvl="3" algn="r" rtl="0">
              <a:buNone/>
              <a:defRPr sz="1300">
                <a:solidFill>
                  <a:srgbClr val="666666"/>
                </a:solidFill>
                <a:latin typeface="Roboto Slab Light"/>
                <a:ea typeface="Roboto Slab Light"/>
                <a:cs typeface="Roboto Slab Light"/>
                <a:sym typeface="Roboto Slab Light"/>
              </a:defRPr>
            </a:lvl4pPr>
            <a:lvl5pPr lvl="4" algn="r" rtl="0">
              <a:buNone/>
              <a:defRPr sz="1300">
                <a:solidFill>
                  <a:srgbClr val="666666"/>
                </a:solidFill>
                <a:latin typeface="Roboto Slab Light"/>
                <a:ea typeface="Roboto Slab Light"/>
                <a:cs typeface="Roboto Slab Light"/>
                <a:sym typeface="Roboto Slab Light"/>
              </a:defRPr>
            </a:lvl5pPr>
            <a:lvl6pPr lvl="5" algn="r" rtl="0">
              <a:buNone/>
              <a:defRPr sz="1300">
                <a:solidFill>
                  <a:srgbClr val="666666"/>
                </a:solidFill>
                <a:latin typeface="Roboto Slab Light"/>
                <a:ea typeface="Roboto Slab Light"/>
                <a:cs typeface="Roboto Slab Light"/>
                <a:sym typeface="Roboto Slab Light"/>
              </a:defRPr>
            </a:lvl6pPr>
            <a:lvl7pPr lvl="6" algn="r" rtl="0">
              <a:buNone/>
              <a:defRPr sz="1300">
                <a:solidFill>
                  <a:srgbClr val="666666"/>
                </a:solidFill>
                <a:latin typeface="Roboto Slab Light"/>
                <a:ea typeface="Roboto Slab Light"/>
                <a:cs typeface="Roboto Slab Light"/>
                <a:sym typeface="Roboto Slab Light"/>
              </a:defRPr>
            </a:lvl7pPr>
            <a:lvl8pPr lvl="7" algn="r" rtl="0">
              <a:buNone/>
              <a:defRPr sz="1300">
                <a:solidFill>
                  <a:srgbClr val="666666"/>
                </a:solidFill>
                <a:latin typeface="Roboto Slab Light"/>
                <a:ea typeface="Roboto Slab Light"/>
                <a:cs typeface="Roboto Slab Light"/>
                <a:sym typeface="Roboto Slab Light"/>
              </a:defRPr>
            </a:lvl8pPr>
            <a:lvl9pPr lvl="8" algn="r" rtl="0">
              <a:buNone/>
              <a:defRPr sz="1300">
                <a:solidFill>
                  <a:srgbClr val="666666"/>
                </a:solidFill>
                <a:latin typeface="Roboto Slab Light"/>
                <a:ea typeface="Roboto Slab Light"/>
                <a:cs typeface="Roboto Slab Light"/>
                <a:sym typeface="Roboto Slab Light"/>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hyperlink" Target="https://international.univ-lille.fr/partir-a-letranger/stage-a-letranger/eu4eu-france/"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hyperlink" Target="http://www.eu4eu.org/default.aspx#login"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eu4eu.org/default.aspx#login" TargetMode="External"/><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13.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hyperlink" Target="https://www.linkedin.com/showcase/eu4eu-european-universities-for-the-eu" TargetMode="External"/><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4.xml"/><Relationship Id="rId16" Type="http://schemas.openxmlformats.org/officeDocument/2006/relationships/image" Target="../media/image24.png"/><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hyperlink" Target="https://eng.eu4eu.org/" TargetMode="External"/><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hyperlink" Target="https://www.eu4eufrance.eu/" TargetMode="External"/><Relationship Id="rId9" Type="http://schemas.openxmlformats.org/officeDocument/2006/relationships/image" Target="../media/image17.png"/><Relationship Id="rId1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hyperlink" Target="http://slidesgo.com/" TargetMode="External"/><Relationship Id="rId2" Type="http://schemas.openxmlformats.org/officeDocument/2006/relationships/notesSlide" Target="../notesSlides/notesSlide15.xml"/><Relationship Id="rId1" Type="http://schemas.openxmlformats.org/officeDocument/2006/relationships/slideLayout" Target="../slideLayouts/slideLayout21.xml"/><Relationship Id="rId5" Type="http://schemas.openxmlformats.org/officeDocument/2006/relationships/hyperlink" Target="https://www.freepik.com/" TargetMode="External"/><Relationship Id="rId4" Type="http://schemas.openxmlformats.org/officeDocument/2006/relationships/hyperlink" Target="https://www.flatic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CDD"/>
        </a:solidFill>
        <a:effectLst/>
      </p:bgPr>
    </p:bg>
    <p:spTree>
      <p:nvGrpSpPr>
        <p:cNvPr id="1" name="Shape 130"/>
        <p:cNvGrpSpPr/>
        <p:nvPr/>
      </p:nvGrpSpPr>
      <p:grpSpPr>
        <a:xfrm>
          <a:off x="0" y="0"/>
          <a:ext cx="0" cy="0"/>
          <a:chOff x="0" y="0"/>
          <a:chExt cx="0" cy="0"/>
        </a:xfrm>
      </p:grpSpPr>
      <p:sp>
        <p:nvSpPr>
          <p:cNvPr id="131" name="Google Shape;131;p25"/>
          <p:cNvSpPr txBox="1">
            <a:spLocks noGrp="1"/>
          </p:cNvSpPr>
          <p:nvPr>
            <p:ph type="subTitle" idx="1"/>
          </p:nvPr>
        </p:nvSpPr>
        <p:spPr>
          <a:xfrm>
            <a:off x="879525" y="3337275"/>
            <a:ext cx="3302700" cy="8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400"/>
              <a:t>Stages en UE dans le domaine des </a:t>
            </a:r>
            <a:endParaRPr sz="1400"/>
          </a:p>
          <a:p>
            <a:pPr marL="0" lvl="0" indent="0" algn="l" rtl="0">
              <a:spcBef>
                <a:spcPts val="0"/>
              </a:spcBef>
              <a:spcAft>
                <a:spcPts val="0"/>
              </a:spcAft>
              <a:buNone/>
            </a:pPr>
            <a:r>
              <a:rPr lang="fr" sz="2400"/>
              <a:t>fonds &amp; projets européens</a:t>
            </a:r>
            <a:endParaRPr sz="2400"/>
          </a:p>
          <a:p>
            <a:pPr marL="0" lvl="0" indent="0" algn="l" rtl="0">
              <a:spcBef>
                <a:spcPts val="0"/>
              </a:spcBef>
              <a:spcAft>
                <a:spcPts val="0"/>
              </a:spcAft>
              <a:buNone/>
            </a:pPr>
            <a:r>
              <a:rPr lang="fr" sz="1400"/>
              <a:t>(toutes disciplines)</a:t>
            </a:r>
            <a:endParaRPr sz="1400"/>
          </a:p>
        </p:txBody>
      </p:sp>
      <p:sp>
        <p:nvSpPr>
          <p:cNvPr id="132" name="Google Shape;132;p25"/>
          <p:cNvSpPr txBox="1">
            <a:spLocks noGrp="1"/>
          </p:cNvSpPr>
          <p:nvPr>
            <p:ph type="ctrTitle"/>
          </p:nvPr>
        </p:nvSpPr>
        <p:spPr>
          <a:xfrm>
            <a:off x="879525" y="1504025"/>
            <a:ext cx="3999600" cy="1782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 b="1">
                <a:latin typeface="Barlow Semi Condensed"/>
                <a:ea typeface="Barlow Semi Condensed"/>
                <a:cs typeface="Barlow Semi Condensed"/>
                <a:sym typeface="Barlow Semi Condensed"/>
              </a:rPr>
              <a:t>EU4EU</a:t>
            </a:r>
            <a:endParaRPr b="1">
              <a:latin typeface="Barlow Semi Condensed"/>
              <a:ea typeface="Barlow Semi Condensed"/>
              <a:cs typeface="Barlow Semi Condensed"/>
              <a:sym typeface="Barlow Semi Condensed"/>
            </a:endParaRPr>
          </a:p>
          <a:p>
            <a:pPr marL="0" lvl="0" indent="0" algn="l" rtl="0">
              <a:spcBef>
                <a:spcPts val="0"/>
              </a:spcBef>
              <a:spcAft>
                <a:spcPts val="0"/>
              </a:spcAft>
              <a:buNone/>
            </a:pPr>
            <a:r>
              <a:rPr lang="fr" sz="5200" b="1">
                <a:latin typeface="Barlow Semi Condensed"/>
                <a:ea typeface="Barlow Semi Condensed"/>
                <a:cs typeface="Barlow Semi Condensed"/>
                <a:sym typeface="Barlow Semi Condensed"/>
              </a:rPr>
              <a:t>FRANCE</a:t>
            </a:r>
            <a:r>
              <a:rPr lang="fr">
                <a:solidFill>
                  <a:srgbClr val="123D60"/>
                </a:solidFill>
              </a:rPr>
              <a:t> </a:t>
            </a:r>
            <a:endParaRPr>
              <a:solidFill>
                <a:srgbClr val="123D60"/>
              </a:solidFill>
            </a:endParaRPr>
          </a:p>
        </p:txBody>
      </p:sp>
      <p:pic>
        <p:nvPicPr>
          <p:cNvPr id="133" name="Google Shape;133;p25"/>
          <p:cNvPicPr preferRelativeResize="0"/>
          <p:nvPr/>
        </p:nvPicPr>
        <p:blipFill>
          <a:blip r:embed="rId3">
            <a:alphaModFix/>
          </a:blip>
          <a:stretch>
            <a:fillRect/>
          </a:stretch>
        </p:blipFill>
        <p:spPr>
          <a:xfrm>
            <a:off x="7874800" y="153109"/>
            <a:ext cx="494425" cy="494425"/>
          </a:xfrm>
          <a:prstGeom prst="rect">
            <a:avLst/>
          </a:prstGeom>
          <a:noFill/>
          <a:ln>
            <a:noFill/>
          </a:ln>
        </p:spPr>
      </p:pic>
      <p:pic>
        <p:nvPicPr>
          <p:cNvPr id="134" name="Google Shape;134;p25"/>
          <p:cNvPicPr preferRelativeResize="0"/>
          <p:nvPr/>
        </p:nvPicPr>
        <p:blipFill>
          <a:blip r:embed="rId4">
            <a:alphaModFix/>
          </a:blip>
          <a:stretch>
            <a:fillRect/>
          </a:stretch>
        </p:blipFill>
        <p:spPr>
          <a:xfrm>
            <a:off x="5748100" y="186111"/>
            <a:ext cx="1137427" cy="428400"/>
          </a:xfrm>
          <a:prstGeom prst="rect">
            <a:avLst/>
          </a:prstGeom>
          <a:noFill/>
          <a:ln>
            <a:noFill/>
          </a:ln>
        </p:spPr>
      </p:pic>
      <p:pic>
        <p:nvPicPr>
          <p:cNvPr id="135" name="Google Shape;135;p25"/>
          <p:cNvPicPr preferRelativeResize="0"/>
          <p:nvPr/>
        </p:nvPicPr>
        <p:blipFill>
          <a:blip r:embed="rId5">
            <a:alphaModFix/>
          </a:blip>
          <a:stretch>
            <a:fillRect/>
          </a:stretch>
        </p:blipFill>
        <p:spPr>
          <a:xfrm>
            <a:off x="709625" y="153100"/>
            <a:ext cx="1733232" cy="494425"/>
          </a:xfrm>
          <a:prstGeom prst="rect">
            <a:avLst/>
          </a:prstGeom>
          <a:noFill/>
          <a:ln>
            <a:noFill/>
          </a:ln>
        </p:spPr>
      </p:pic>
      <p:pic>
        <p:nvPicPr>
          <p:cNvPr id="136" name="Google Shape;136;p25"/>
          <p:cNvPicPr preferRelativeResize="0"/>
          <p:nvPr/>
        </p:nvPicPr>
        <p:blipFill>
          <a:blip r:embed="rId6">
            <a:alphaModFix/>
          </a:blip>
          <a:stretch>
            <a:fillRect/>
          </a:stretch>
        </p:blipFill>
        <p:spPr>
          <a:xfrm>
            <a:off x="5905500" y="1020050"/>
            <a:ext cx="3015525" cy="2131000"/>
          </a:xfrm>
          <a:prstGeom prst="rect">
            <a:avLst/>
          </a:prstGeom>
          <a:noFill/>
          <a:ln>
            <a:noFill/>
          </a:ln>
        </p:spPr>
      </p:pic>
      <p:pic>
        <p:nvPicPr>
          <p:cNvPr id="137" name="Google Shape;137;p25"/>
          <p:cNvPicPr preferRelativeResize="0"/>
          <p:nvPr/>
        </p:nvPicPr>
        <p:blipFill>
          <a:blip r:embed="rId7">
            <a:alphaModFix/>
          </a:blip>
          <a:stretch>
            <a:fillRect/>
          </a:stretch>
        </p:blipFill>
        <p:spPr>
          <a:xfrm>
            <a:off x="8437475" y="1379275"/>
            <a:ext cx="391575" cy="206602"/>
          </a:xfrm>
          <a:prstGeom prst="rect">
            <a:avLst/>
          </a:prstGeom>
          <a:noFill/>
          <a:ln>
            <a:noFill/>
          </a:ln>
        </p:spPr>
      </p:pic>
      <p:pic>
        <p:nvPicPr>
          <p:cNvPr id="138" name="Google Shape;138;p25"/>
          <p:cNvPicPr preferRelativeResize="0"/>
          <p:nvPr/>
        </p:nvPicPr>
        <p:blipFill>
          <a:blip r:embed="rId8">
            <a:alphaModFix/>
          </a:blip>
          <a:stretch>
            <a:fillRect/>
          </a:stretch>
        </p:blipFill>
        <p:spPr>
          <a:xfrm>
            <a:off x="4241562" y="1020050"/>
            <a:ext cx="1506532" cy="2130996"/>
          </a:xfrm>
          <a:prstGeom prst="rect">
            <a:avLst/>
          </a:prstGeom>
          <a:noFill/>
          <a:ln>
            <a:noFill/>
          </a:ln>
        </p:spPr>
      </p:pic>
      <p:grpSp>
        <p:nvGrpSpPr>
          <p:cNvPr id="139" name="Google Shape;139;p25"/>
          <p:cNvGrpSpPr/>
          <p:nvPr/>
        </p:nvGrpSpPr>
        <p:grpSpPr>
          <a:xfrm>
            <a:off x="0" y="1157835"/>
            <a:ext cx="9144000" cy="4214390"/>
            <a:chOff x="0" y="929235"/>
            <a:chExt cx="9144000" cy="4214390"/>
          </a:xfrm>
        </p:grpSpPr>
        <p:grpSp>
          <p:nvGrpSpPr>
            <p:cNvPr id="140" name="Google Shape;140;p25"/>
            <p:cNvGrpSpPr/>
            <p:nvPr/>
          </p:nvGrpSpPr>
          <p:grpSpPr>
            <a:xfrm>
              <a:off x="0" y="929235"/>
              <a:ext cx="9144000" cy="4214390"/>
              <a:chOff x="0" y="929235"/>
              <a:chExt cx="9144000" cy="4214390"/>
            </a:xfrm>
          </p:grpSpPr>
          <p:sp>
            <p:nvSpPr>
              <p:cNvPr id="141" name="Google Shape;141;p25"/>
              <p:cNvSpPr/>
              <p:nvPr/>
            </p:nvSpPr>
            <p:spPr>
              <a:xfrm>
                <a:off x="0" y="3977825"/>
                <a:ext cx="9144000" cy="1165800"/>
              </a:xfrm>
              <a:prstGeom prst="rect">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 name="Google Shape;142;p25"/>
              <p:cNvGrpSpPr/>
              <p:nvPr/>
            </p:nvGrpSpPr>
            <p:grpSpPr>
              <a:xfrm>
                <a:off x="5197489" y="929235"/>
                <a:ext cx="2494585" cy="3630924"/>
                <a:chOff x="636800" y="682725"/>
                <a:chExt cx="833000" cy="1212450"/>
              </a:xfrm>
            </p:grpSpPr>
            <p:sp>
              <p:nvSpPr>
                <p:cNvPr id="143" name="Google Shape;143;p25"/>
                <p:cNvSpPr/>
                <p:nvPr/>
              </p:nvSpPr>
              <p:spPr>
                <a:xfrm>
                  <a:off x="1172950" y="1237800"/>
                  <a:ext cx="127500" cy="370000"/>
                </a:xfrm>
                <a:custGeom>
                  <a:avLst/>
                  <a:gdLst/>
                  <a:ahLst/>
                  <a:cxnLst/>
                  <a:rect l="l" t="t" r="r" b="b"/>
                  <a:pathLst>
                    <a:path w="5100" h="14800" extrusionOk="0">
                      <a:moveTo>
                        <a:pt x="2240" y="0"/>
                      </a:moveTo>
                      <a:cubicBezTo>
                        <a:pt x="1118" y="0"/>
                        <a:pt x="0" y="674"/>
                        <a:pt x="0" y="674"/>
                      </a:cubicBezTo>
                      <a:cubicBezTo>
                        <a:pt x="0" y="674"/>
                        <a:pt x="100" y="10347"/>
                        <a:pt x="1350" y="13272"/>
                      </a:cubicBezTo>
                      <a:cubicBezTo>
                        <a:pt x="1795" y="14441"/>
                        <a:pt x="2224" y="14799"/>
                        <a:pt x="2584" y="14799"/>
                      </a:cubicBezTo>
                      <a:cubicBezTo>
                        <a:pt x="3155" y="14799"/>
                        <a:pt x="3550" y="13897"/>
                        <a:pt x="3550" y="13897"/>
                      </a:cubicBezTo>
                      <a:cubicBezTo>
                        <a:pt x="3550" y="13897"/>
                        <a:pt x="5100" y="5673"/>
                        <a:pt x="4375" y="2024"/>
                      </a:cubicBezTo>
                      <a:cubicBezTo>
                        <a:pt x="4051" y="439"/>
                        <a:pt x="3144" y="0"/>
                        <a:pt x="2240" y="0"/>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5"/>
                <p:cNvSpPr/>
                <p:nvPr/>
              </p:nvSpPr>
              <p:spPr>
                <a:xfrm>
                  <a:off x="1123575" y="1837650"/>
                  <a:ext cx="247500" cy="55025"/>
                </a:xfrm>
                <a:custGeom>
                  <a:avLst/>
                  <a:gdLst/>
                  <a:ahLst/>
                  <a:cxnLst/>
                  <a:rect l="l" t="t" r="r" b="b"/>
                  <a:pathLst>
                    <a:path w="9900" h="2201" extrusionOk="0">
                      <a:moveTo>
                        <a:pt x="4900" y="1"/>
                      </a:moveTo>
                      <a:cubicBezTo>
                        <a:pt x="4275" y="1"/>
                        <a:pt x="3525" y="1"/>
                        <a:pt x="2900" y="101"/>
                      </a:cubicBezTo>
                      <a:lnTo>
                        <a:pt x="2500" y="626"/>
                      </a:lnTo>
                      <a:lnTo>
                        <a:pt x="1351" y="626"/>
                      </a:lnTo>
                      <a:lnTo>
                        <a:pt x="1651" y="326"/>
                      </a:lnTo>
                      <a:lnTo>
                        <a:pt x="1651" y="326"/>
                      </a:lnTo>
                      <a:cubicBezTo>
                        <a:pt x="626" y="426"/>
                        <a:pt x="1" y="726"/>
                        <a:pt x="1" y="1051"/>
                      </a:cubicBezTo>
                      <a:cubicBezTo>
                        <a:pt x="1" y="1675"/>
                        <a:pt x="2175" y="2200"/>
                        <a:pt x="4900" y="2200"/>
                      </a:cubicBezTo>
                      <a:cubicBezTo>
                        <a:pt x="7599" y="2200"/>
                        <a:pt x="9899" y="1675"/>
                        <a:pt x="9899" y="1051"/>
                      </a:cubicBezTo>
                      <a:cubicBezTo>
                        <a:pt x="9899" y="526"/>
                        <a:pt x="7599" y="1"/>
                        <a:pt x="4900" y="1"/>
                      </a:cubicBezTo>
                      <a:close/>
                    </a:path>
                  </a:pathLst>
                </a:custGeom>
                <a:solidFill>
                  <a:srgbClr val="123D60">
                    <a:alpha val="292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5"/>
                <p:cNvSpPr/>
                <p:nvPr/>
              </p:nvSpPr>
              <p:spPr>
                <a:xfrm>
                  <a:off x="1157325" y="1538375"/>
                  <a:ext cx="125000" cy="314925"/>
                </a:xfrm>
                <a:custGeom>
                  <a:avLst/>
                  <a:gdLst/>
                  <a:ahLst/>
                  <a:cxnLst/>
                  <a:rect l="l" t="t" r="r" b="b"/>
                  <a:pathLst>
                    <a:path w="5000" h="12597" extrusionOk="0">
                      <a:moveTo>
                        <a:pt x="2979" y="1"/>
                      </a:moveTo>
                      <a:cubicBezTo>
                        <a:pt x="2429" y="1"/>
                        <a:pt x="1875" y="451"/>
                        <a:pt x="1875" y="1149"/>
                      </a:cubicBezTo>
                      <a:cubicBezTo>
                        <a:pt x="1975" y="2598"/>
                        <a:pt x="1350" y="10422"/>
                        <a:pt x="1350" y="10422"/>
                      </a:cubicBezTo>
                      <a:lnTo>
                        <a:pt x="1" y="12597"/>
                      </a:lnTo>
                      <a:lnTo>
                        <a:pt x="1150" y="12597"/>
                      </a:lnTo>
                      <a:lnTo>
                        <a:pt x="2700" y="10522"/>
                      </a:lnTo>
                      <a:cubicBezTo>
                        <a:pt x="2700" y="10522"/>
                        <a:pt x="3750" y="6448"/>
                        <a:pt x="4375" y="4798"/>
                      </a:cubicBezTo>
                      <a:cubicBezTo>
                        <a:pt x="5000" y="3023"/>
                        <a:pt x="4050" y="1349"/>
                        <a:pt x="4050" y="1349"/>
                      </a:cubicBezTo>
                      <a:cubicBezTo>
                        <a:pt x="4002" y="394"/>
                        <a:pt x="3492" y="1"/>
                        <a:pt x="2979" y="1"/>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5"/>
                <p:cNvSpPr/>
                <p:nvPr/>
              </p:nvSpPr>
              <p:spPr>
                <a:xfrm>
                  <a:off x="1199200" y="1295950"/>
                  <a:ext cx="88550" cy="383000"/>
                </a:xfrm>
                <a:custGeom>
                  <a:avLst/>
                  <a:gdLst/>
                  <a:ahLst/>
                  <a:cxnLst/>
                  <a:rect l="l" t="t" r="r" b="b"/>
                  <a:pathLst>
                    <a:path w="3542" h="15320" extrusionOk="0">
                      <a:moveTo>
                        <a:pt x="3425" y="1"/>
                      </a:moveTo>
                      <a:lnTo>
                        <a:pt x="3425" y="1"/>
                      </a:lnTo>
                      <a:cubicBezTo>
                        <a:pt x="3507" y="564"/>
                        <a:pt x="3541" y="1229"/>
                        <a:pt x="3541" y="1948"/>
                      </a:cubicBezTo>
                      <a:lnTo>
                        <a:pt x="3541" y="1948"/>
                      </a:lnTo>
                      <a:cubicBezTo>
                        <a:pt x="3542" y="1230"/>
                        <a:pt x="3507" y="567"/>
                        <a:pt x="3425" y="1"/>
                      </a:cubicBezTo>
                      <a:close/>
                      <a:moveTo>
                        <a:pt x="3541" y="1948"/>
                      </a:moveTo>
                      <a:lnTo>
                        <a:pt x="3541" y="1948"/>
                      </a:lnTo>
                      <a:cubicBezTo>
                        <a:pt x="3541" y="4938"/>
                        <a:pt x="2942" y="8868"/>
                        <a:pt x="2700" y="10621"/>
                      </a:cubicBezTo>
                      <a:cubicBezTo>
                        <a:pt x="2942" y="8947"/>
                        <a:pt x="3542" y="4961"/>
                        <a:pt x="3541" y="1948"/>
                      </a:cubicBezTo>
                      <a:close/>
                      <a:moveTo>
                        <a:pt x="200" y="10846"/>
                      </a:moveTo>
                      <a:cubicBezTo>
                        <a:pt x="200" y="11571"/>
                        <a:pt x="100" y="13445"/>
                        <a:pt x="0" y="15320"/>
                      </a:cubicBezTo>
                      <a:cubicBezTo>
                        <a:pt x="100" y="13445"/>
                        <a:pt x="200" y="11571"/>
                        <a:pt x="200" y="10946"/>
                      </a:cubicBezTo>
                      <a:lnTo>
                        <a:pt x="200" y="10846"/>
                      </a:ln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5"/>
                <p:cNvSpPr/>
                <p:nvPr/>
              </p:nvSpPr>
              <p:spPr>
                <a:xfrm>
                  <a:off x="1172950" y="1236500"/>
                  <a:ext cx="122500" cy="340600"/>
                </a:xfrm>
                <a:custGeom>
                  <a:avLst/>
                  <a:gdLst/>
                  <a:ahLst/>
                  <a:cxnLst/>
                  <a:rect l="l" t="t" r="r" b="b"/>
                  <a:pathLst>
                    <a:path w="4900" h="13624" extrusionOk="0">
                      <a:moveTo>
                        <a:pt x="2175" y="1"/>
                      </a:moveTo>
                      <a:cubicBezTo>
                        <a:pt x="1050" y="1"/>
                        <a:pt x="0" y="726"/>
                        <a:pt x="0" y="726"/>
                      </a:cubicBezTo>
                      <a:cubicBezTo>
                        <a:pt x="0" y="726"/>
                        <a:pt x="100" y="10199"/>
                        <a:pt x="1250" y="13224"/>
                      </a:cubicBezTo>
                      <a:cubicBezTo>
                        <a:pt x="1250" y="12499"/>
                        <a:pt x="1775" y="12074"/>
                        <a:pt x="2400" y="12074"/>
                      </a:cubicBezTo>
                      <a:cubicBezTo>
                        <a:pt x="2925" y="12074"/>
                        <a:pt x="3425" y="12499"/>
                        <a:pt x="3425" y="13424"/>
                      </a:cubicBezTo>
                      <a:cubicBezTo>
                        <a:pt x="3425" y="13424"/>
                        <a:pt x="3550" y="13524"/>
                        <a:pt x="3550" y="13624"/>
                      </a:cubicBezTo>
                      <a:cubicBezTo>
                        <a:pt x="3650" y="13524"/>
                        <a:pt x="3650" y="13324"/>
                        <a:pt x="3750" y="12999"/>
                      </a:cubicBezTo>
                      <a:cubicBezTo>
                        <a:pt x="4050" y="10824"/>
                        <a:pt x="4900" y="5300"/>
                        <a:pt x="4475" y="2376"/>
                      </a:cubicBezTo>
                      <a:lnTo>
                        <a:pt x="4475" y="2276"/>
                      </a:lnTo>
                      <a:lnTo>
                        <a:pt x="4375" y="2276"/>
                      </a:lnTo>
                      <a:lnTo>
                        <a:pt x="4375" y="2176"/>
                      </a:lnTo>
                      <a:lnTo>
                        <a:pt x="4375" y="2076"/>
                      </a:lnTo>
                      <a:cubicBezTo>
                        <a:pt x="4050" y="501"/>
                        <a:pt x="3125" y="1"/>
                        <a:pt x="2175" y="1"/>
                      </a:cubicBezTo>
                      <a:close/>
                    </a:path>
                  </a:pathLst>
                </a:custGeom>
                <a:solidFill>
                  <a:srgbClr val="E9B6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5"/>
                <p:cNvSpPr/>
                <p:nvPr/>
              </p:nvSpPr>
              <p:spPr>
                <a:xfrm>
                  <a:off x="1157325" y="1538325"/>
                  <a:ext cx="116875" cy="314975"/>
                </a:xfrm>
                <a:custGeom>
                  <a:avLst/>
                  <a:gdLst/>
                  <a:ahLst/>
                  <a:cxnLst/>
                  <a:rect l="l" t="t" r="r" b="b"/>
                  <a:pathLst>
                    <a:path w="4675" h="12599" extrusionOk="0">
                      <a:moveTo>
                        <a:pt x="3025" y="1"/>
                      </a:moveTo>
                      <a:cubicBezTo>
                        <a:pt x="2400" y="1"/>
                        <a:pt x="1875" y="426"/>
                        <a:pt x="1875" y="1151"/>
                      </a:cubicBezTo>
                      <a:lnTo>
                        <a:pt x="1875" y="1251"/>
                      </a:lnTo>
                      <a:cubicBezTo>
                        <a:pt x="1875" y="1876"/>
                        <a:pt x="1775" y="3750"/>
                        <a:pt x="1675" y="5625"/>
                      </a:cubicBezTo>
                      <a:lnTo>
                        <a:pt x="1675" y="5725"/>
                      </a:lnTo>
                      <a:cubicBezTo>
                        <a:pt x="1550" y="7924"/>
                        <a:pt x="1350" y="10099"/>
                        <a:pt x="1350" y="10424"/>
                      </a:cubicBezTo>
                      <a:lnTo>
                        <a:pt x="1" y="12599"/>
                      </a:lnTo>
                      <a:lnTo>
                        <a:pt x="1150" y="12599"/>
                      </a:lnTo>
                      <a:lnTo>
                        <a:pt x="2700" y="10524"/>
                      </a:lnTo>
                      <a:cubicBezTo>
                        <a:pt x="2800" y="10424"/>
                        <a:pt x="3750" y="6450"/>
                        <a:pt x="4375" y="4800"/>
                      </a:cubicBezTo>
                      <a:cubicBezTo>
                        <a:pt x="4675" y="3850"/>
                        <a:pt x="4575" y="2925"/>
                        <a:pt x="4475" y="2175"/>
                      </a:cubicBezTo>
                      <a:cubicBezTo>
                        <a:pt x="4375" y="1975"/>
                        <a:pt x="4275" y="1776"/>
                        <a:pt x="4175" y="1551"/>
                      </a:cubicBezTo>
                      <a:cubicBezTo>
                        <a:pt x="4175" y="1451"/>
                        <a:pt x="4050" y="1351"/>
                        <a:pt x="4050" y="1351"/>
                      </a:cubicBezTo>
                      <a:cubicBezTo>
                        <a:pt x="4050" y="426"/>
                        <a:pt x="3550" y="1"/>
                        <a:pt x="3025" y="1"/>
                      </a:cubicBezTo>
                      <a:close/>
                    </a:path>
                  </a:pathLst>
                </a:custGeom>
                <a:solidFill>
                  <a:srgbClr val="E9B6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5"/>
                <p:cNvSpPr/>
                <p:nvPr/>
              </p:nvSpPr>
              <p:spPr>
                <a:xfrm>
                  <a:off x="1133575" y="1798900"/>
                  <a:ext cx="104400" cy="75350"/>
                </a:xfrm>
                <a:custGeom>
                  <a:avLst/>
                  <a:gdLst/>
                  <a:ahLst/>
                  <a:cxnLst/>
                  <a:rect l="l" t="t" r="r" b="b"/>
                  <a:pathLst>
                    <a:path w="4176" h="3014" extrusionOk="0">
                      <a:moveTo>
                        <a:pt x="3750" y="1"/>
                      </a:moveTo>
                      <a:cubicBezTo>
                        <a:pt x="3750" y="1"/>
                        <a:pt x="2625" y="1651"/>
                        <a:pt x="2100" y="2076"/>
                      </a:cubicBezTo>
                      <a:cubicBezTo>
                        <a:pt x="1949" y="2198"/>
                        <a:pt x="1806" y="2242"/>
                        <a:pt x="1679" y="2242"/>
                      </a:cubicBezTo>
                      <a:cubicBezTo>
                        <a:pt x="1366" y="2242"/>
                        <a:pt x="1151" y="1976"/>
                        <a:pt x="1151" y="1976"/>
                      </a:cubicBezTo>
                      <a:cubicBezTo>
                        <a:pt x="1151" y="1976"/>
                        <a:pt x="1" y="2376"/>
                        <a:pt x="226" y="2800"/>
                      </a:cubicBezTo>
                      <a:cubicBezTo>
                        <a:pt x="301" y="2960"/>
                        <a:pt x="596" y="3014"/>
                        <a:pt x="953" y="3014"/>
                      </a:cubicBezTo>
                      <a:cubicBezTo>
                        <a:pt x="1548" y="3014"/>
                        <a:pt x="2313" y="2863"/>
                        <a:pt x="2500" y="2800"/>
                      </a:cubicBezTo>
                      <a:cubicBezTo>
                        <a:pt x="2725" y="2701"/>
                        <a:pt x="3450" y="1551"/>
                        <a:pt x="3450" y="1551"/>
                      </a:cubicBezTo>
                      <a:lnTo>
                        <a:pt x="3450" y="2800"/>
                      </a:lnTo>
                      <a:lnTo>
                        <a:pt x="3550" y="2800"/>
                      </a:lnTo>
                      <a:cubicBezTo>
                        <a:pt x="3550" y="2800"/>
                        <a:pt x="3875" y="1751"/>
                        <a:pt x="3975" y="1126"/>
                      </a:cubicBezTo>
                      <a:cubicBezTo>
                        <a:pt x="4175" y="401"/>
                        <a:pt x="3750" y="1"/>
                        <a:pt x="3750"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5"/>
                <p:cNvSpPr/>
                <p:nvPr/>
              </p:nvSpPr>
              <p:spPr>
                <a:xfrm>
                  <a:off x="1292925" y="1793300"/>
                  <a:ext cx="51900" cy="87825"/>
                </a:xfrm>
                <a:custGeom>
                  <a:avLst/>
                  <a:gdLst/>
                  <a:ahLst/>
                  <a:cxnLst/>
                  <a:rect l="l" t="t" r="r" b="b"/>
                  <a:pathLst>
                    <a:path w="2076" h="3513" extrusionOk="0">
                      <a:moveTo>
                        <a:pt x="1975" y="0"/>
                      </a:moveTo>
                      <a:lnTo>
                        <a:pt x="626" y="625"/>
                      </a:lnTo>
                      <a:lnTo>
                        <a:pt x="201" y="1675"/>
                      </a:lnTo>
                      <a:lnTo>
                        <a:pt x="1" y="2825"/>
                      </a:lnTo>
                      <a:cubicBezTo>
                        <a:pt x="89" y="3331"/>
                        <a:pt x="399" y="3512"/>
                        <a:pt x="747" y="3512"/>
                      </a:cubicBezTo>
                      <a:cubicBezTo>
                        <a:pt x="1190" y="3512"/>
                        <a:pt x="1693" y="3218"/>
                        <a:pt x="1875" y="2925"/>
                      </a:cubicBezTo>
                      <a:cubicBezTo>
                        <a:pt x="2075" y="2400"/>
                        <a:pt x="1975" y="0"/>
                        <a:pt x="1975"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5"/>
                <p:cNvSpPr/>
                <p:nvPr/>
              </p:nvSpPr>
              <p:spPr>
                <a:xfrm>
                  <a:off x="1284475" y="1526625"/>
                  <a:ext cx="91600" cy="317450"/>
                </a:xfrm>
                <a:custGeom>
                  <a:avLst/>
                  <a:gdLst/>
                  <a:ahLst/>
                  <a:cxnLst/>
                  <a:rect l="l" t="t" r="r" b="b"/>
                  <a:pathLst>
                    <a:path w="3664" h="12698" extrusionOk="0">
                      <a:moveTo>
                        <a:pt x="1350" y="1"/>
                      </a:moveTo>
                      <a:cubicBezTo>
                        <a:pt x="666" y="1"/>
                        <a:pt x="1" y="808"/>
                        <a:pt x="214" y="2019"/>
                      </a:cubicBezTo>
                      <a:cubicBezTo>
                        <a:pt x="639" y="4318"/>
                        <a:pt x="839" y="10767"/>
                        <a:pt x="839" y="10767"/>
                      </a:cubicBezTo>
                      <a:lnTo>
                        <a:pt x="539" y="12342"/>
                      </a:lnTo>
                      <a:cubicBezTo>
                        <a:pt x="539" y="12342"/>
                        <a:pt x="895" y="12698"/>
                        <a:pt x="1425" y="12698"/>
                      </a:cubicBezTo>
                      <a:cubicBezTo>
                        <a:pt x="1539" y="12698"/>
                        <a:pt x="1660" y="12681"/>
                        <a:pt x="1788" y="12642"/>
                      </a:cubicBezTo>
                      <a:cubicBezTo>
                        <a:pt x="2088" y="12542"/>
                        <a:pt x="2213" y="11817"/>
                        <a:pt x="2213" y="11817"/>
                      </a:cubicBezTo>
                      <a:cubicBezTo>
                        <a:pt x="2213" y="11817"/>
                        <a:pt x="2513" y="8067"/>
                        <a:pt x="3138" y="6193"/>
                      </a:cubicBezTo>
                      <a:cubicBezTo>
                        <a:pt x="3663" y="4218"/>
                        <a:pt x="2613" y="2144"/>
                        <a:pt x="2613" y="2144"/>
                      </a:cubicBezTo>
                      <a:cubicBezTo>
                        <a:pt x="2566" y="624"/>
                        <a:pt x="1951" y="1"/>
                        <a:pt x="1350" y="1"/>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5"/>
                <p:cNvSpPr/>
                <p:nvPr/>
              </p:nvSpPr>
              <p:spPr>
                <a:xfrm>
                  <a:off x="1253550" y="1251025"/>
                  <a:ext cx="145625" cy="357450"/>
                </a:xfrm>
                <a:custGeom>
                  <a:avLst/>
                  <a:gdLst/>
                  <a:ahLst/>
                  <a:cxnLst/>
                  <a:rect l="l" t="t" r="r" b="b"/>
                  <a:pathLst>
                    <a:path w="5825" h="14298" extrusionOk="0">
                      <a:moveTo>
                        <a:pt x="1718" y="1"/>
                      </a:moveTo>
                      <a:cubicBezTo>
                        <a:pt x="774" y="1"/>
                        <a:pt x="1" y="245"/>
                        <a:pt x="1" y="245"/>
                      </a:cubicBezTo>
                      <a:cubicBezTo>
                        <a:pt x="1" y="245"/>
                        <a:pt x="101" y="9818"/>
                        <a:pt x="1451" y="12743"/>
                      </a:cubicBezTo>
                      <a:cubicBezTo>
                        <a:pt x="1964" y="13943"/>
                        <a:pt x="2460" y="14297"/>
                        <a:pt x="2867" y="14297"/>
                      </a:cubicBezTo>
                      <a:cubicBezTo>
                        <a:pt x="3451" y="14297"/>
                        <a:pt x="3850" y="13567"/>
                        <a:pt x="3850" y="13567"/>
                      </a:cubicBezTo>
                      <a:cubicBezTo>
                        <a:pt x="3850" y="13567"/>
                        <a:pt x="5825" y="6069"/>
                        <a:pt x="5000" y="2544"/>
                      </a:cubicBezTo>
                      <a:cubicBezTo>
                        <a:pt x="4583" y="447"/>
                        <a:pt x="2994" y="1"/>
                        <a:pt x="1718" y="1"/>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5"/>
                <p:cNvSpPr/>
                <p:nvPr/>
              </p:nvSpPr>
              <p:spPr>
                <a:xfrm>
                  <a:off x="1149201" y="1092763"/>
                  <a:ext cx="271225" cy="515020"/>
                </a:xfrm>
                <a:custGeom>
                  <a:avLst/>
                  <a:gdLst/>
                  <a:ahLst/>
                  <a:cxnLst/>
                  <a:rect l="l" t="t" r="r" b="b"/>
                  <a:pathLst>
                    <a:path w="10849" h="13055" extrusionOk="0">
                      <a:moveTo>
                        <a:pt x="2725" y="1"/>
                      </a:moveTo>
                      <a:cubicBezTo>
                        <a:pt x="2100" y="951"/>
                        <a:pt x="850" y="3650"/>
                        <a:pt x="326" y="6875"/>
                      </a:cubicBezTo>
                      <a:cubicBezTo>
                        <a:pt x="1" y="8350"/>
                        <a:pt x="326" y="10524"/>
                        <a:pt x="626" y="12499"/>
                      </a:cubicBezTo>
                      <a:cubicBezTo>
                        <a:pt x="1705" y="12744"/>
                        <a:pt x="3515" y="13055"/>
                        <a:pt x="5415" y="13055"/>
                      </a:cubicBezTo>
                      <a:cubicBezTo>
                        <a:pt x="6813" y="13055"/>
                        <a:pt x="8259" y="12886"/>
                        <a:pt x="9499" y="12399"/>
                      </a:cubicBezTo>
                      <a:cubicBezTo>
                        <a:pt x="9699" y="11574"/>
                        <a:pt x="9899" y="10749"/>
                        <a:pt x="10124" y="9699"/>
                      </a:cubicBezTo>
                      <a:cubicBezTo>
                        <a:pt x="10849" y="5125"/>
                        <a:pt x="6999" y="526"/>
                        <a:pt x="6999" y="526"/>
                      </a:cubicBezTo>
                      <a:cubicBezTo>
                        <a:pt x="6999" y="526"/>
                        <a:pt x="4600" y="426"/>
                        <a:pt x="2725"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5"/>
                <p:cNvSpPr/>
                <p:nvPr/>
              </p:nvSpPr>
              <p:spPr>
                <a:xfrm>
                  <a:off x="1141700" y="730975"/>
                  <a:ext cx="166875" cy="254700"/>
                </a:xfrm>
                <a:custGeom>
                  <a:avLst/>
                  <a:gdLst/>
                  <a:ahLst/>
                  <a:cxnLst/>
                  <a:rect l="l" t="t" r="r" b="b"/>
                  <a:pathLst>
                    <a:path w="6675" h="10188" extrusionOk="0">
                      <a:moveTo>
                        <a:pt x="3662" y="1"/>
                      </a:moveTo>
                      <a:cubicBezTo>
                        <a:pt x="3192" y="1"/>
                        <a:pt x="2692" y="125"/>
                        <a:pt x="2300" y="525"/>
                      </a:cubicBezTo>
                      <a:cubicBezTo>
                        <a:pt x="1350" y="1675"/>
                        <a:pt x="2075" y="2925"/>
                        <a:pt x="1350" y="4075"/>
                      </a:cubicBezTo>
                      <a:cubicBezTo>
                        <a:pt x="626" y="5325"/>
                        <a:pt x="626" y="5525"/>
                        <a:pt x="1350" y="6574"/>
                      </a:cubicBezTo>
                      <a:cubicBezTo>
                        <a:pt x="1975" y="7599"/>
                        <a:pt x="1" y="9374"/>
                        <a:pt x="2400" y="10099"/>
                      </a:cubicBezTo>
                      <a:cubicBezTo>
                        <a:pt x="2594" y="10159"/>
                        <a:pt x="2784" y="10187"/>
                        <a:pt x="2970" y="10187"/>
                      </a:cubicBezTo>
                      <a:cubicBezTo>
                        <a:pt x="5090" y="10187"/>
                        <a:pt x="6675" y="6574"/>
                        <a:pt x="6675" y="6574"/>
                      </a:cubicBezTo>
                      <a:lnTo>
                        <a:pt x="5100" y="325"/>
                      </a:lnTo>
                      <a:cubicBezTo>
                        <a:pt x="5100" y="325"/>
                        <a:pt x="4422" y="1"/>
                        <a:pt x="3662" y="1"/>
                      </a:cubicBezTo>
                      <a:close/>
                    </a:path>
                  </a:pathLst>
                </a:custGeom>
                <a:solidFill>
                  <a:srgbClr val="0C18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5"/>
                <p:cNvSpPr/>
                <p:nvPr/>
              </p:nvSpPr>
              <p:spPr>
                <a:xfrm>
                  <a:off x="1279800" y="848450"/>
                  <a:ext cx="41275" cy="72525"/>
                </a:xfrm>
                <a:custGeom>
                  <a:avLst/>
                  <a:gdLst/>
                  <a:ahLst/>
                  <a:cxnLst/>
                  <a:rect l="l" t="t" r="r" b="b"/>
                  <a:pathLst>
                    <a:path w="1651" h="2901" extrusionOk="0">
                      <a:moveTo>
                        <a:pt x="201" y="1"/>
                      </a:moveTo>
                      <a:lnTo>
                        <a:pt x="1" y="2900"/>
                      </a:lnTo>
                      <a:lnTo>
                        <a:pt x="1550" y="2700"/>
                      </a:lnTo>
                      <a:lnTo>
                        <a:pt x="1650" y="1"/>
                      </a:lnTo>
                      <a:close/>
                    </a:path>
                  </a:pathLst>
                </a:custGeom>
                <a:solidFill>
                  <a:srgbClr val="FFF5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5"/>
                <p:cNvSpPr/>
                <p:nvPr/>
              </p:nvSpPr>
              <p:spPr>
                <a:xfrm>
                  <a:off x="1297925" y="884700"/>
                  <a:ext cx="23150" cy="33775"/>
                </a:xfrm>
                <a:custGeom>
                  <a:avLst/>
                  <a:gdLst/>
                  <a:ahLst/>
                  <a:cxnLst/>
                  <a:rect l="l" t="t" r="r" b="b"/>
                  <a:pathLst>
                    <a:path w="926" h="1351" extrusionOk="0">
                      <a:moveTo>
                        <a:pt x="925" y="0"/>
                      </a:moveTo>
                      <a:lnTo>
                        <a:pt x="925" y="0"/>
                      </a:lnTo>
                      <a:cubicBezTo>
                        <a:pt x="625" y="325"/>
                        <a:pt x="301" y="625"/>
                        <a:pt x="1" y="825"/>
                      </a:cubicBezTo>
                      <a:lnTo>
                        <a:pt x="1" y="1250"/>
                      </a:lnTo>
                      <a:lnTo>
                        <a:pt x="1" y="1350"/>
                      </a:lnTo>
                      <a:lnTo>
                        <a:pt x="825" y="1250"/>
                      </a:lnTo>
                      <a:lnTo>
                        <a:pt x="925" y="0"/>
                      </a:lnTo>
                      <a:close/>
                    </a:path>
                  </a:pathLst>
                </a:custGeom>
                <a:solidFill>
                  <a:srgbClr val="CEC9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5"/>
                <p:cNvSpPr/>
                <p:nvPr/>
              </p:nvSpPr>
              <p:spPr>
                <a:xfrm>
                  <a:off x="1199200" y="864075"/>
                  <a:ext cx="148125" cy="117025"/>
                </a:xfrm>
                <a:custGeom>
                  <a:avLst/>
                  <a:gdLst/>
                  <a:ahLst/>
                  <a:cxnLst/>
                  <a:rect l="l" t="t" r="r" b="b"/>
                  <a:pathLst>
                    <a:path w="5925" h="4681" extrusionOk="0">
                      <a:moveTo>
                        <a:pt x="4050" y="1"/>
                      </a:moveTo>
                      <a:lnTo>
                        <a:pt x="2175" y="1550"/>
                      </a:lnTo>
                      <a:lnTo>
                        <a:pt x="1975" y="2900"/>
                      </a:lnTo>
                      <a:lnTo>
                        <a:pt x="625" y="3225"/>
                      </a:lnTo>
                      <a:cubicBezTo>
                        <a:pt x="625" y="3225"/>
                        <a:pt x="0" y="4575"/>
                        <a:pt x="2075" y="4675"/>
                      </a:cubicBezTo>
                      <a:cubicBezTo>
                        <a:pt x="2149" y="4678"/>
                        <a:pt x="2223" y="4680"/>
                        <a:pt x="2296" y="4680"/>
                      </a:cubicBezTo>
                      <a:cubicBezTo>
                        <a:pt x="4274" y="4680"/>
                        <a:pt x="5924" y="3425"/>
                        <a:pt x="5924" y="3425"/>
                      </a:cubicBezTo>
                      <a:lnTo>
                        <a:pt x="3850" y="2600"/>
                      </a:lnTo>
                      <a:lnTo>
                        <a:pt x="4050" y="1"/>
                      </a:ln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5"/>
                <p:cNvSpPr/>
                <p:nvPr/>
              </p:nvSpPr>
              <p:spPr>
                <a:xfrm>
                  <a:off x="1248550" y="918450"/>
                  <a:ext cx="2525" cy="13150"/>
                </a:xfrm>
                <a:custGeom>
                  <a:avLst/>
                  <a:gdLst/>
                  <a:ahLst/>
                  <a:cxnLst/>
                  <a:rect l="l" t="t" r="r" b="b"/>
                  <a:pathLst>
                    <a:path w="101" h="526" extrusionOk="0">
                      <a:moveTo>
                        <a:pt x="101" y="0"/>
                      </a:moveTo>
                      <a:lnTo>
                        <a:pt x="1" y="525"/>
                      </a:lnTo>
                      <a:lnTo>
                        <a:pt x="1" y="525"/>
                      </a:lnTo>
                      <a:lnTo>
                        <a:pt x="101" y="0"/>
                      </a:lnTo>
                      <a:close/>
                    </a:path>
                  </a:pathLst>
                </a:custGeom>
                <a:solidFill>
                  <a:srgbClr val="373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5"/>
                <p:cNvSpPr/>
                <p:nvPr/>
              </p:nvSpPr>
              <p:spPr>
                <a:xfrm>
                  <a:off x="1297925" y="905325"/>
                  <a:ext cx="25" cy="10650"/>
                </a:xfrm>
                <a:custGeom>
                  <a:avLst/>
                  <a:gdLst/>
                  <a:ahLst/>
                  <a:cxnLst/>
                  <a:rect l="l" t="t" r="r" b="b"/>
                  <a:pathLst>
                    <a:path w="1" h="426" extrusionOk="0">
                      <a:moveTo>
                        <a:pt x="1" y="0"/>
                      </a:moveTo>
                      <a:lnTo>
                        <a:pt x="1" y="0"/>
                      </a:lnTo>
                      <a:lnTo>
                        <a:pt x="1" y="425"/>
                      </a:lnTo>
                      <a:close/>
                    </a:path>
                  </a:pathLst>
                </a:custGeom>
                <a:solidFill>
                  <a:srgbClr val="BEAB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5"/>
                <p:cNvSpPr/>
                <p:nvPr/>
              </p:nvSpPr>
              <p:spPr>
                <a:xfrm>
                  <a:off x="1248550" y="905325"/>
                  <a:ext cx="49400" cy="26275"/>
                </a:xfrm>
                <a:custGeom>
                  <a:avLst/>
                  <a:gdLst/>
                  <a:ahLst/>
                  <a:cxnLst/>
                  <a:rect l="l" t="t" r="r" b="b"/>
                  <a:pathLst>
                    <a:path w="1976" h="1051" extrusionOk="0">
                      <a:moveTo>
                        <a:pt x="1976" y="0"/>
                      </a:moveTo>
                      <a:cubicBezTo>
                        <a:pt x="1451" y="325"/>
                        <a:pt x="926" y="525"/>
                        <a:pt x="301" y="525"/>
                      </a:cubicBezTo>
                      <a:lnTo>
                        <a:pt x="101" y="525"/>
                      </a:lnTo>
                      <a:lnTo>
                        <a:pt x="1" y="1050"/>
                      </a:lnTo>
                      <a:cubicBezTo>
                        <a:pt x="401" y="950"/>
                        <a:pt x="1651" y="750"/>
                        <a:pt x="1876" y="750"/>
                      </a:cubicBezTo>
                      <a:lnTo>
                        <a:pt x="1976" y="425"/>
                      </a:lnTo>
                      <a:lnTo>
                        <a:pt x="1976" y="0"/>
                      </a:lnTo>
                      <a:close/>
                    </a:path>
                  </a:pathLst>
                </a:custGeom>
                <a:solidFill>
                  <a:srgbClr val="E0A9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5"/>
                <p:cNvSpPr/>
                <p:nvPr/>
              </p:nvSpPr>
              <p:spPr>
                <a:xfrm>
                  <a:off x="1191075" y="757225"/>
                  <a:ext cx="161250" cy="162225"/>
                </a:xfrm>
                <a:custGeom>
                  <a:avLst/>
                  <a:gdLst/>
                  <a:ahLst/>
                  <a:cxnLst/>
                  <a:rect l="l" t="t" r="r" b="b"/>
                  <a:pathLst>
                    <a:path w="6450" h="6489" extrusionOk="0">
                      <a:moveTo>
                        <a:pt x="3125" y="0"/>
                      </a:moveTo>
                      <a:cubicBezTo>
                        <a:pt x="3125" y="0"/>
                        <a:pt x="1050" y="100"/>
                        <a:pt x="625" y="1550"/>
                      </a:cubicBezTo>
                      <a:cubicBezTo>
                        <a:pt x="200" y="3125"/>
                        <a:pt x="0" y="5099"/>
                        <a:pt x="1250" y="6049"/>
                      </a:cubicBezTo>
                      <a:cubicBezTo>
                        <a:pt x="1659" y="6352"/>
                        <a:pt x="2134" y="6488"/>
                        <a:pt x="2617" y="6488"/>
                      </a:cubicBezTo>
                      <a:cubicBezTo>
                        <a:pt x="3613" y="6488"/>
                        <a:pt x="4644" y="5908"/>
                        <a:pt x="5199" y="4999"/>
                      </a:cubicBezTo>
                      <a:cubicBezTo>
                        <a:pt x="6149" y="3750"/>
                        <a:pt x="6449" y="525"/>
                        <a:pt x="3125" y="0"/>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5"/>
                <p:cNvSpPr/>
                <p:nvPr/>
              </p:nvSpPr>
              <p:spPr>
                <a:xfrm>
                  <a:off x="1230450" y="842825"/>
                  <a:ext cx="12500" cy="26275"/>
                </a:xfrm>
                <a:custGeom>
                  <a:avLst/>
                  <a:gdLst/>
                  <a:ahLst/>
                  <a:cxnLst/>
                  <a:rect l="l" t="t" r="r" b="b"/>
                  <a:pathLst>
                    <a:path w="500" h="1051" extrusionOk="0">
                      <a:moveTo>
                        <a:pt x="500" y="1"/>
                      </a:moveTo>
                      <a:cubicBezTo>
                        <a:pt x="500" y="1"/>
                        <a:pt x="400" y="326"/>
                        <a:pt x="0" y="751"/>
                      </a:cubicBezTo>
                      <a:lnTo>
                        <a:pt x="400" y="1051"/>
                      </a:lnTo>
                      <a:lnTo>
                        <a:pt x="500" y="1"/>
                      </a:lnTo>
                      <a:close/>
                    </a:path>
                  </a:pathLst>
                </a:custGeom>
                <a:solidFill>
                  <a:srgbClr val="D6A0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5"/>
                <p:cNvSpPr/>
                <p:nvPr/>
              </p:nvSpPr>
              <p:spPr>
                <a:xfrm>
                  <a:off x="1237950" y="879700"/>
                  <a:ext cx="41875" cy="9200"/>
                </a:xfrm>
                <a:custGeom>
                  <a:avLst/>
                  <a:gdLst/>
                  <a:ahLst/>
                  <a:cxnLst/>
                  <a:rect l="l" t="t" r="r" b="b"/>
                  <a:pathLst>
                    <a:path w="1675" h="368" extrusionOk="0">
                      <a:moveTo>
                        <a:pt x="0" y="0"/>
                      </a:moveTo>
                      <a:cubicBezTo>
                        <a:pt x="0" y="0"/>
                        <a:pt x="278" y="367"/>
                        <a:pt x="774" y="367"/>
                      </a:cubicBezTo>
                      <a:cubicBezTo>
                        <a:pt x="1022" y="367"/>
                        <a:pt x="1325" y="275"/>
                        <a:pt x="167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5"/>
                <p:cNvSpPr/>
                <p:nvPr/>
              </p:nvSpPr>
              <p:spPr>
                <a:xfrm>
                  <a:off x="1277300" y="832825"/>
                  <a:ext cx="10025" cy="15650"/>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5"/>
                <p:cNvSpPr/>
                <p:nvPr/>
              </p:nvSpPr>
              <p:spPr>
                <a:xfrm>
                  <a:off x="1191075" y="949675"/>
                  <a:ext cx="158750" cy="190500"/>
                </a:xfrm>
                <a:custGeom>
                  <a:avLst/>
                  <a:gdLst/>
                  <a:ahLst/>
                  <a:cxnLst/>
                  <a:rect l="l" t="t" r="r" b="b"/>
                  <a:pathLst>
                    <a:path w="6350" h="7620" extrusionOk="0">
                      <a:moveTo>
                        <a:pt x="425" y="1"/>
                      </a:moveTo>
                      <a:cubicBezTo>
                        <a:pt x="100" y="526"/>
                        <a:pt x="0" y="3350"/>
                        <a:pt x="325" y="3850"/>
                      </a:cubicBezTo>
                      <a:cubicBezTo>
                        <a:pt x="625" y="4475"/>
                        <a:pt x="950" y="5225"/>
                        <a:pt x="950" y="5225"/>
                      </a:cubicBezTo>
                      <a:lnTo>
                        <a:pt x="425" y="6775"/>
                      </a:lnTo>
                      <a:cubicBezTo>
                        <a:pt x="1440" y="7510"/>
                        <a:pt x="2871" y="7620"/>
                        <a:pt x="3639" y="7620"/>
                      </a:cubicBezTo>
                      <a:cubicBezTo>
                        <a:pt x="3968" y="7620"/>
                        <a:pt x="4175" y="7600"/>
                        <a:pt x="4175" y="7600"/>
                      </a:cubicBezTo>
                      <a:cubicBezTo>
                        <a:pt x="5949" y="5625"/>
                        <a:pt x="6349" y="1976"/>
                        <a:pt x="5624" y="951"/>
                      </a:cubicBezTo>
                      <a:cubicBezTo>
                        <a:pt x="5524" y="851"/>
                        <a:pt x="5424" y="626"/>
                        <a:pt x="5324" y="526"/>
                      </a:cubicBezTo>
                      <a:cubicBezTo>
                        <a:pt x="4575" y="851"/>
                        <a:pt x="3750" y="1051"/>
                        <a:pt x="2825" y="1051"/>
                      </a:cubicBezTo>
                      <a:cubicBezTo>
                        <a:pt x="1875" y="1051"/>
                        <a:pt x="1050" y="626"/>
                        <a:pt x="425" y="1"/>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5"/>
                <p:cNvSpPr/>
                <p:nvPr/>
              </p:nvSpPr>
              <p:spPr>
                <a:xfrm>
                  <a:off x="1261675" y="801600"/>
                  <a:ext cx="31275" cy="13125"/>
                </a:xfrm>
                <a:custGeom>
                  <a:avLst/>
                  <a:gdLst/>
                  <a:ahLst/>
                  <a:cxnLst/>
                  <a:rect l="l" t="t" r="r" b="b"/>
                  <a:pathLst>
                    <a:path w="1251" h="525" extrusionOk="0">
                      <a:moveTo>
                        <a:pt x="726" y="0"/>
                      </a:moveTo>
                      <a:cubicBezTo>
                        <a:pt x="401" y="0"/>
                        <a:pt x="201" y="100"/>
                        <a:pt x="1" y="400"/>
                      </a:cubicBezTo>
                      <a:lnTo>
                        <a:pt x="626" y="400"/>
                      </a:lnTo>
                      <a:cubicBezTo>
                        <a:pt x="826" y="400"/>
                        <a:pt x="1026" y="400"/>
                        <a:pt x="1251" y="525"/>
                      </a:cubicBezTo>
                      <a:cubicBezTo>
                        <a:pt x="1251" y="200"/>
                        <a:pt x="926" y="0"/>
                        <a:pt x="726" y="0"/>
                      </a:cubicBezTo>
                      <a:close/>
                    </a:path>
                  </a:pathLst>
                </a:custGeom>
                <a:solidFill>
                  <a:srgbClr val="0C18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5"/>
                <p:cNvSpPr/>
                <p:nvPr/>
              </p:nvSpPr>
              <p:spPr>
                <a:xfrm>
                  <a:off x="1152325" y="934075"/>
                  <a:ext cx="236850" cy="307675"/>
                </a:xfrm>
                <a:custGeom>
                  <a:avLst/>
                  <a:gdLst/>
                  <a:ahLst/>
                  <a:cxnLst/>
                  <a:rect l="l" t="t" r="r" b="b"/>
                  <a:pathLst>
                    <a:path w="9474" h="12307" extrusionOk="0">
                      <a:moveTo>
                        <a:pt x="6449" y="0"/>
                      </a:moveTo>
                      <a:lnTo>
                        <a:pt x="3625" y="4999"/>
                      </a:lnTo>
                      <a:lnTo>
                        <a:pt x="3000" y="100"/>
                      </a:lnTo>
                      <a:cubicBezTo>
                        <a:pt x="3000" y="100"/>
                        <a:pt x="1750" y="100"/>
                        <a:pt x="1250" y="1675"/>
                      </a:cubicBezTo>
                      <a:cubicBezTo>
                        <a:pt x="825" y="2925"/>
                        <a:pt x="401" y="3450"/>
                        <a:pt x="1350" y="5224"/>
                      </a:cubicBezTo>
                      <a:cubicBezTo>
                        <a:pt x="1550" y="5524"/>
                        <a:pt x="1975" y="6349"/>
                        <a:pt x="1750" y="7099"/>
                      </a:cubicBezTo>
                      <a:cubicBezTo>
                        <a:pt x="1750" y="7099"/>
                        <a:pt x="501" y="8849"/>
                        <a:pt x="1" y="11673"/>
                      </a:cubicBezTo>
                      <a:cubicBezTo>
                        <a:pt x="1" y="11673"/>
                        <a:pt x="735" y="12237"/>
                        <a:pt x="1537" y="12237"/>
                      </a:cubicBezTo>
                      <a:cubicBezTo>
                        <a:pt x="2390" y="12237"/>
                        <a:pt x="3319" y="11600"/>
                        <a:pt x="3525" y="8974"/>
                      </a:cubicBezTo>
                      <a:lnTo>
                        <a:pt x="3525" y="8974"/>
                      </a:lnTo>
                      <a:cubicBezTo>
                        <a:pt x="3525" y="8974"/>
                        <a:pt x="3431" y="12306"/>
                        <a:pt x="6206" y="12306"/>
                      </a:cubicBezTo>
                      <a:cubicBezTo>
                        <a:pt x="6285" y="12306"/>
                        <a:pt x="6366" y="12303"/>
                        <a:pt x="6449" y="12298"/>
                      </a:cubicBezTo>
                      <a:cubicBezTo>
                        <a:pt x="8749" y="12198"/>
                        <a:pt x="9474" y="11148"/>
                        <a:pt x="9474" y="11148"/>
                      </a:cubicBezTo>
                      <a:cubicBezTo>
                        <a:pt x="9474" y="11148"/>
                        <a:pt x="7999" y="8224"/>
                        <a:pt x="6874" y="6674"/>
                      </a:cubicBezTo>
                      <a:cubicBezTo>
                        <a:pt x="6874" y="6674"/>
                        <a:pt x="8324" y="3350"/>
                        <a:pt x="8749" y="1975"/>
                      </a:cubicBezTo>
                      <a:cubicBezTo>
                        <a:pt x="9149" y="225"/>
                        <a:pt x="6449" y="0"/>
                        <a:pt x="6449" y="0"/>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5"/>
                <p:cNvSpPr/>
                <p:nvPr/>
              </p:nvSpPr>
              <p:spPr>
                <a:xfrm>
                  <a:off x="1326400" y="1114025"/>
                  <a:ext cx="101525" cy="75175"/>
                </a:xfrm>
                <a:custGeom>
                  <a:avLst/>
                  <a:gdLst/>
                  <a:ahLst/>
                  <a:cxnLst/>
                  <a:rect l="l" t="t" r="r" b="b"/>
                  <a:pathLst>
                    <a:path w="4061" h="3007" extrusionOk="0">
                      <a:moveTo>
                        <a:pt x="3436" y="1"/>
                      </a:moveTo>
                      <a:lnTo>
                        <a:pt x="1886" y="2075"/>
                      </a:lnTo>
                      <a:cubicBezTo>
                        <a:pt x="1886" y="2075"/>
                        <a:pt x="1514" y="1441"/>
                        <a:pt x="1118" y="1441"/>
                      </a:cubicBezTo>
                      <a:cubicBezTo>
                        <a:pt x="1091" y="1441"/>
                        <a:pt x="1064" y="1444"/>
                        <a:pt x="1036" y="1451"/>
                      </a:cubicBezTo>
                      <a:cubicBezTo>
                        <a:pt x="1036" y="1451"/>
                        <a:pt x="0" y="2031"/>
                        <a:pt x="198" y="2031"/>
                      </a:cubicBezTo>
                      <a:cubicBezTo>
                        <a:pt x="266" y="2031"/>
                        <a:pt x="481" y="1962"/>
                        <a:pt x="936" y="1776"/>
                      </a:cubicBezTo>
                      <a:lnTo>
                        <a:pt x="936" y="1776"/>
                      </a:lnTo>
                      <a:cubicBezTo>
                        <a:pt x="936" y="1776"/>
                        <a:pt x="356" y="2495"/>
                        <a:pt x="453" y="2495"/>
                      </a:cubicBezTo>
                      <a:cubicBezTo>
                        <a:pt x="498" y="2495"/>
                        <a:pt x="691" y="2338"/>
                        <a:pt x="1161" y="1876"/>
                      </a:cubicBezTo>
                      <a:lnTo>
                        <a:pt x="1161" y="1876"/>
                      </a:lnTo>
                      <a:cubicBezTo>
                        <a:pt x="1161" y="1876"/>
                        <a:pt x="707" y="2771"/>
                        <a:pt x="807" y="2771"/>
                      </a:cubicBezTo>
                      <a:cubicBezTo>
                        <a:pt x="851" y="2771"/>
                        <a:pt x="1006" y="2593"/>
                        <a:pt x="1361" y="2075"/>
                      </a:cubicBezTo>
                      <a:lnTo>
                        <a:pt x="1361" y="2075"/>
                      </a:lnTo>
                      <a:cubicBezTo>
                        <a:pt x="1361" y="2076"/>
                        <a:pt x="863" y="3007"/>
                        <a:pt x="987" y="3007"/>
                      </a:cubicBezTo>
                      <a:cubicBezTo>
                        <a:pt x="1034" y="3007"/>
                        <a:pt x="1172" y="2872"/>
                        <a:pt x="1461" y="2500"/>
                      </a:cubicBezTo>
                      <a:cubicBezTo>
                        <a:pt x="1461" y="2500"/>
                        <a:pt x="1461" y="2949"/>
                        <a:pt x="1841" y="2949"/>
                      </a:cubicBezTo>
                      <a:cubicBezTo>
                        <a:pt x="1910" y="2949"/>
                        <a:pt x="1991" y="2935"/>
                        <a:pt x="2086" y="2900"/>
                      </a:cubicBezTo>
                      <a:cubicBezTo>
                        <a:pt x="2611" y="2800"/>
                        <a:pt x="4061" y="1151"/>
                        <a:pt x="4061" y="1151"/>
                      </a:cubicBezTo>
                      <a:lnTo>
                        <a:pt x="3436" y="1"/>
                      </a:ln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5"/>
                <p:cNvSpPr/>
                <p:nvPr/>
              </p:nvSpPr>
              <p:spPr>
                <a:xfrm>
                  <a:off x="1373550" y="1139650"/>
                  <a:ext cx="38750" cy="44400"/>
                </a:xfrm>
                <a:custGeom>
                  <a:avLst/>
                  <a:gdLst/>
                  <a:ahLst/>
                  <a:cxnLst/>
                  <a:rect l="l" t="t" r="r" b="b"/>
                  <a:pathLst>
                    <a:path w="1550" h="1776" extrusionOk="0">
                      <a:moveTo>
                        <a:pt x="400" y="1"/>
                      </a:moveTo>
                      <a:cubicBezTo>
                        <a:pt x="200" y="526"/>
                        <a:pt x="0" y="751"/>
                        <a:pt x="0" y="751"/>
                      </a:cubicBezTo>
                      <a:lnTo>
                        <a:pt x="825" y="1775"/>
                      </a:lnTo>
                      <a:cubicBezTo>
                        <a:pt x="1025" y="1475"/>
                        <a:pt x="1350" y="1250"/>
                        <a:pt x="1550" y="950"/>
                      </a:cubicBezTo>
                      <a:cubicBezTo>
                        <a:pt x="1150" y="751"/>
                        <a:pt x="725" y="426"/>
                        <a:pt x="400" y="1"/>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5"/>
                <p:cNvSpPr/>
                <p:nvPr/>
              </p:nvSpPr>
              <p:spPr>
                <a:xfrm>
                  <a:off x="1240425" y="1072175"/>
                  <a:ext cx="10650" cy="10650"/>
                </a:xfrm>
                <a:custGeom>
                  <a:avLst/>
                  <a:gdLst/>
                  <a:ahLst/>
                  <a:cxnLst/>
                  <a:rect l="l" t="t" r="r" b="b"/>
                  <a:pathLst>
                    <a:path w="426" h="426" extrusionOk="0">
                      <a:moveTo>
                        <a:pt x="226" y="0"/>
                      </a:moveTo>
                      <a:cubicBezTo>
                        <a:pt x="1" y="0"/>
                        <a:pt x="1" y="100"/>
                        <a:pt x="1" y="200"/>
                      </a:cubicBezTo>
                      <a:cubicBezTo>
                        <a:pt x="1" y="325"/>
                        <a:pt x="1" y="425"/>
                        <a:pt x="226" y="425"/>
                      </a:cubicBezTo>
                      <a:cubicBezTo>
                        <a:pt x="326" y="425"/>
                        <a:pt x="426" y="325"/>
                        <a:pt x="426" y="200"/>
                      </a:cubicBezTo>
                      <a:cubicBezTo>
                        <a:pt x="426" y="100"/>
                        <a:pt x="326" y="0"/>
                        <a:pt x="226" y="0"/>
                      </a:cubicBezTo>
                      <a:close/>
                    </a:path>
                  </a:pathLst>
                </a:custGeom>
                <a:solidFill>
                  <a:srgbClr val="28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5"/>
                <p:cNvSpPr/>
                <p:nvPr/>
              </p:nvSpPr>
              <p:spPr>
                <a:xfrm>
                  <a:off x="1235450" y="1124025"/>
                  <a:ext cx="10625" cy="10650"/>
                </a:xfrm>
                <a:custGeom>
                  <a:avLst/>
                  <a:gdLst/>
                  <a:ahLst/>
                  <a:cxnLst/>
                  <a:rect l="l" t="t" r="r" b="b"/>
                  <a:pathLst>
                    <a:path w="425" h="426" extrusionOk="0">
                      <a:moveTo>
                        <a:pt x="200" y="1"/>
                      </a:moveTo>
                      <a:cubicBezTo>
                        <a:pt x="100" y="1"/>
                        <a:pt x="0" y="126"/>
                        <a:pt x="0" y="226"/>
                      </a:cubicBezTo>
                      <a:cubicBezTo>
                        <a:pt x="0" y="326"/>
                        <a:pt x="100" y="426"/>
                        <a:pt x="200" y="426"/>
                      </a:cubicBezTo>
                      <a:cubicBezTo>
                        <a:pt x="300" y="426"/>
                        <a:pt x="425" y="326"/>
                        <a:pt x="425" y="226"/>
                      </a:cubicBezTo>
                      <a:cubicBezTo>
                        <a:pt x="425" y="126"/>
                        <a:pt x="300" y="1"/>
                        <a:pt x="200" y="1"/>
                      </a:cubicBezTo>
                      <a:close/>
                    </a:path>
                  </a:pathLst>
                </a:custGeom>
                <a:solidFill>
                  <a:srgbClr val="28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5"/>
                <p:cNvSpPr/>
                <p:nvPr/>
              </p:nvSpPr>
              <p:spPr>
                <a:xfrm>
                  <a:off x="1318550" y="944700"/>
                  <a:ext cx="151250" cy="231850"/>
                </a:xfrm>
                <a:custGeom>
                  <a:avLst/>
                  <a:gdLst/>
                  <a:ahLst/>
                  <a:cxnLst/>
                  <a:rect l="l" t="t" r="r" b="b"/>
                  <a:pathLst>
                    <a:path w="6050" h="9274" extrusionOk="0">
                      <a:moveTo>
                        <a:pt x="1250" y="0"/>
                      </a:moveTo>
                      <a:cubicBezTo>
                        <a:pt x="1250" y="0"/>
                        <a:pt x="0" y="1875"/>
                        <a:pt x="1050" y="2700"/>
                      </a:cubicBezTo>
                      <a:cubicBezTo>
                        <a:pt x="2100" y="3649"/>
                        <a:pt x="3975" y="4999"/>
                        <a:pt x="3975" y="4999"/>
                      </a:cubicBezTo>
                      <a:cubicBezTo>
                        <a:pt x="3350" y="6674"/>
                        <a:pt x="2300" y="8224"/>
                        <a:pt x="2300" y="8224"/>
                      </a:cubicBezTo>
                      <a:lnTo>
                        <a:pt x="3550" y="9273"/>
                      </a:lnTo>
                      <a:cubicBezTo>
                        <a:pt x="5624" y="7299"/>
                        <a:pt x="6049" y="4799"/>
                        <a:pt x="6049" y="4799"/>
                      </a:cubicBezTo>
                      <a:cubicBezTo>
                        <a:pt x="5424" y="2400"/>
                        <a:pt x="1250" y="0"/>
                        <a:pt x="1250" y="0"/>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5"/>
                <p:cNvSpPr/>
                <p:nvPr/>
              </p:nvSpPr>
              <p:spPr>
                <a:xfrm>
                  <a:off x="1110450" y="1103400"/>
                  <a:ext cx="93325" cy="82175"/>
                </a:xfrm>
                <a:custGeom>
                  <a:avLst/>
                  <a:gdLst/>
                  <a:ahLst/>
                  <a:cxnLst/>
                  <a:rect l="l" t="t" r="r" b="b"/>
                  <a:pathLst>
                    <a:path w="3733" h="3287" extrusionOk="0">
                      <a:moveTo>
                        <a:pt x="726" y="1"/>
                      </a:moveTo>
                      <a:lnTo>
                        <a:pt x="1" y="1051"/>
                      </a:lnTo>
                      <a:cubicBezTo>
                        <a:pt x="1" y="1051"/>
                        <a:pt x="1151" y="2825"/>
                        <a:pt x="1676" y="3125"/>
                      </a:cubicBezTo>
                      <a:cubicBezTo>
                        <a:pt x="1745" y="3153"/>
                        <a:pt x="1806" y="3165"/>
                        <a:pt x="1862" y="3165"/>
                      </a:cubicBezTo>
                      <a:cubicBezTo>
                        <a:pt x="2208" y="3165"/>
                        <a:pt x="2300" y="2700"/>
                        <a:pt x="2300" y="2700"/>
                      </a:cubicBezTo>
                      <a:cubicBezTo>
                        <a:pt x="2572" y="3133"/>
                        <a:pt x="2693" y="3286"/>
                        <a:pt x="2728" y="3286"/>
                      </a:cubicBezTo>
                      <a:cubicBezTo>
                        <a:pt x="2812" y="3286"/>
                        <a:pt x="2401" y="2401"/>
                        <a:pt x="2400" y="2400"/>
                      </a:cubicBezTo>
                      <a:lnTo>
                        <a:pt x="2400" y="2400"/>
                      </a:lnTo>
                      <a:cubicBezTo>
                        <a:pt x="2717" y="2918"/>
                        <a:pt x="2867" y="3096"/>
                        <a:pt x="2922" y="3096"/>
                      </a:cubicBezTo>
                      <a:cubicBezTo>
                        <a:pt x="3047" y="3096"/>
                        <a:pt x="2700" y="2201"/>
                        <a:pt x="2700" y="2201"/>
                      </a:cubicBezTo>
                      <a:lnTo>
                        <a:pt x="2700" y="2201"/>
                      </a:lnTo>
                      <a:cubicBezTo>
                        <a:pt x="3096" y="2691"/>
                        <a:pt x="3263" y="2858"/>
                        <a:pt x="3308" y="2858"/>
                      </a:cubicBezTo>
                      <a:cubicBezTo>
                        <a:pt x="3404" y="2858"/>
                        <a:pt x="2925" y="2076"/>
                        <a:pt x="2925" y="2076"/>
                      </a:cubicBezTo>
                      <a:lnTo>
                        <a:pt x="2925" y="2076"/>
                      </a:lnTo>
                      <a:cubicBezTo>
                        <a:pt x="3380" y="2337"/>
                        <a:pt x="3574" y="2432"/>
                        <a:pt x="3618" y="2432"/>
                      </a:cubicBezTo>
                      <a:cubicBezTo>
                        <a:pt x="3732" y="2432"/>
                        <a:pt x="2800" y="1776"/>
                        <a:pt x="2800" y="1776"/>
                      </a:cubicBezTo>
                      <a:cubicBezTo>
                        <a:pt x="2759" y="1748"/>
                        <a:pt x="2713" y="1736"/>
                        <a:pt x="2665" y="1736"/>
                      </a:cubicBezTo>
                      <a:cubicBezTo>
                        <a:pt x="2366" y="1736"/>
                        <a:pt x="1976" y="2201"/>
                        <a:pt x="1976" y="2201"/>
                      </a:cubicBezTo>
                      <a:lnTo>
                        <a:pt x="726" y="1"/>
                      </a:ln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5"/>
                <p:cNvSpPr/>
                <p:nvPr/>
              </p:nvSpPr>
              <p:spPr>
                <a:xfrm>
                  <a:off x="1121075" y="1134650"/>
                  <a:ext cx="38775" cy="39400"/>
                </a:xfrm>
                <a:custGeom>
                  <a:avLst/>
                  <a:gdLst/>
                  <a:ahLst/>
                  <a:cxnLst/>
                  <a:rect l="l" t="t" r="r" b="b"/>
                  <a:pathLst>
                    <a:path w="1551" h="1576" extrusionOk="0">
                      <a:moveTo>
                        <a:pt x="1251" y="1"/>
                      </a:moveTo>
                      <a:cubicBezTo>
                        <a:pt x="826" y="326"/>
                        <a:pt x="401" y="526"/>
                        <a:pt x="1" y="726"/>
                      </a:cubicBezTo>
                      <a:cubicBezTo>
                        <a:pt x="201" y="1051"/>
                        <a:pt x="401" y="1350"/>
                        <a:pt x="626" y="1575"/>
                      </a:cubicBezTo>
                      <a:lnTo>
                        <a:pt x="1551" y="726"/>
                      </a:lnTo>
                      <a:cubicBezTo>
                        <a:pt x="1551" y="726"/>
                        <a:pt x="1451" y="426"/>
                        <a:pt x="1251" y="1"/>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5"/>
                <p:cNvSpPr/>
                <p:nvPr/>
              </p:nvSpPr>
              <p:spPr>
                <a:xfrm>
                  <a:off x="1076725" y="942200"/>
                  <a:ext cx="158725" cy="223725"/>
                </a:xfrm>
                <a:custGeom>
                  <a:avLst/>
                  <a:gdLst/>
                  <a:ahLst/>
                  <a:cxnLst/>
                  <a:rect l="l" t="t" r="r" b="b"/>
                  <a:pathLst>
                    <a:path w="6349" h="8949" extrusionOk="0">
                      <a:moveTo>
                        <a:pt x="5399" y="0"/>
                      </a:moveTo>
                      <a:cubicBezTo>
                        <a:pt x="5399" y="0"/>
                        <a:pt x="925" y="1875"/>
                        <a:pt x="0" y="4149"/>
                      </a:cubicBezTo>
                      <a:cubicBezTo>
                        <a:pt x="0" y="4149"/>
                        <a:pt x="100" y="6649"/>
                        <a:pt x="1875" y="8948"/>
                      </a:cubicBezTo>
                      <a:lnTo>
                        <a:pt x="3225" y="8124"/>
                      </a:lnTo>
                      <a:cubicBezTo>
                        <a:pt x="3225" y="8124"/>
                        <a:pt x="2400" y="6449"/>
                        <a:pt x="2075" y="4674"/>
                      </a:cubicBezTo>
                      <a:cubicBezTo>
                        <a:pt x="2075" y="4674"/>
                        <a:pt x="4049" y="3524"/>
                        <a:pt x="5199" y="2800"/>
                      </a:cubicBezTo>
                      <a:cubicBezTo>
                        <a:pt x="6349" y="2075"/>
                        <a:pt x="5399" y="0"/>
                        <a:pt x="5399" y="0"/>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5"/>
                <p:cNvSpPr/>
                <p:nvPr/>
              </p:nvSpPr>
              <p:spPr>
                <a:xfrm>
                  <a:off x="1302925" y="1017800"/>
                  <a:ext cx="33775" cy="10025"/>
                </a:xfrm>
                <a:custGeom>
                  <a:avLst/>
                  <a:gdLst/>
                  <a:ahLst/>
                  <a:cxnLst/>
                  <a:rect l="l" t="t" r="r" b="b"/>
                  <a:pathLst>
                    <a:path w="1351" h="401" extrusionOk="0">
                      <a:moveTo>
                        <a:pt x="1" y="1"/>
                      </a:moveTo>
                      <a:lnTo>
                        <a:pt x="1" y="101"/>
                      </a:lnTo>
                      <a:lnTo>
                        <a:pt x="1350" y="400"/>
                      </a:lnTo>
                      <a:lnTo>
                        <a:pt x="1350" y="300"/>
                      </a:lnTo>
                      <a:lnTo>
                        <a:pt x="1" y="1"/>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5"/>
                <p:cNvSpPr/>
                <p:nvPr/>
              </p:nvSpPr>
              <p:spPr>
                <a:xfrm>
                  <a:off x="1222325" y="720800"/>
                  <a:ext cx="179975" cy="242075"/>
                </a:xfrm>
                <a:custGeom>
                  <a:avLst/>
                  <a:gdLst/>
                  <a:ahLst/>
                  <a:cxnLst/>
                  <a:rect l="l" t="t" r="r" b="b"/>
                  <a:pathLst>
                    <a:path w="7199" h="9683" extrusionOk="0">
                      <a:moveTo>
                        <a:pt x="2330" y="0"/>
                      </a:moveTo>
                      <a:cubicBezTo>
                        <a:pt x="2248" y="0"/>
                        <a:pt x="2163" y="3"/>
                        <a:pt x="2075" y="8"/>
                      </a:cubicBezTo>
                      <a:cubicBezTo>
                        <a:pt x="425" y="108"/>
                        <a:pt x="0" y="1557"/>
                        <a:pt x="950" y="2607"/>
                      </a:cubicBezTo>
                      <a:cubicBezTo>
                        <a:pt x="1675" y="3532"/>
                        <a:pt x="3025" y="2907"/>
                        <a:pt x="3549" y="4257"/>
                      </a:cubicBezTo>
                      <a:cubicBezTo>
                        <a:pt x="3549" y="4257"/>
                        <a:pt x="3949" y="5632"/>
                        <a:pt x="3125" y="6656"/>
                      </a:cubicBezTo>
                      <a:cubicBezTo>
                        <a:pt x="2232" y="7766"/>
                        <a:pt x="2573" y="9061"/>
                        <a:pt x="3451" y="9061"/>
                      </a:cubicBezTo>
                      <a:cubicBezTo>
                        <a:pt x="3483" y="9061"/>
                        <a:pt x="3516" y="9060"/>
                        <a:pt x="3549" y="9056"/>
                      </a:cubicBezTo>
                      <a:cubicBezTo>
                        <a:pt x="3821" y="9023"/>
                        <a:pt x="4070" y="8990"/>
                        <a:pt x="4324" y="8990"/>
                      </a:cubicBezTo>
                      <a:cubicBezTo>
                        <a:pt x="4842" y="8990"/>
                        <a:pt x="5377" y="9127"/>
                        <a:pt x="6149" y="9681"/>
                      </a:cubicBezTo>
                      <a:cubicBezTo>
                        <a:pt x="6149" y="9681"/>
                        <a:pt x="6163" y="9682"/>
                        <a:pt x="6187" y="9682"/>
                      </a:cubicBezTo>
                      <a:cubicBezTo>
                        <a:pt x="6375" y="9682"/>
                        <a:pt x="7199" y="9604"/>
                        <a:pt x="7199" y="8231"/>
                      </a:cubicBezTo>
                      <a:cubicBezTo>
                        <a:pt x="7199" y="6656"/>
                        <a:pt x="5824" y="6981"/>
                        <a:pt x="6249" y="5632"/>
                      </a:cubicBezTo>
                      <a:cubicBezTo>
                        <a:pt x="6449" y="5007"/>
                        <a:pt x="6674" y="3232"/>
                        <a:pt x="5199" y="1982"/>
                      </a:cubicBezTo>
                      <a:cubicBezTo>
                        <a:pt x="4312" y="1383"/>
                        <a:pt x="4276" y="0"/>
                        <a:pt x="2330" y="0"/>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5"/>
                <p:cNvSpPr/>
                <p:nvPr/>
              </p:nvSpPr>
              <p:spPr>
                <a:xfrm>
                  <a:off x="1242925" y="942200"/>
                  <a:ext cx="81275" cy="116875"/>
                </a:xfrm>
                <a:custGeom>
                  <a:avLst/>
                  <a:gdLst/>
                  <a:ahLst/>
                  <a:cxnLst/>
                  <a:rect l="l" t="t" r="r" b="b"/>
                  <a:pathLst>
                    <a:path w="3251" h="4675" extrusionOk="0">
                      <a:moveTo>
                        <a:pt x="2626" y="0"/>
                      </a:moveTo>
                      <a:lnTo>
                        <a:pt x="1" y="4674"/>
                      </a:lnTo>
                      <a:lnTo>
                        <a:pt x="2201" y="3524"/>
                      </a:lnTo>
                      <a:lnTo>
                        <a:pt x="1576" y="3025"/>
                      </a:lnTo>
                      <a:lnTo>
                        <a:pt x="3250" y="2500"/>
                      </a:lnTo>
                      <a:lnTo>
                        <a:pt x="3250"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5"/>
                <p:cNvSpPr/>
                <p:nvPr/>
              </p:nvSpPr>
              <p:spPr>
                <a:xfrm>
                  <a:off x="1193575" y="934075"/>
                  <a:ext cx="49375" cy="125000"/>
                </a:xfrm>
                <a:custGeom>
                  <a:avLst/>
                  <a:gdLst/>
                  <a:ahLst/>
                  <a:cxnLst/>
                  <a:rect l="l" t="t" r="r" b="b"/>
                  <a:pathLst>
                    <a:path w="1975" h="5000" extrusionOk="0">
                      <a:moveTo>
                        <a:pt x="950" y="0"/>
                      </a:moveTo>
                      <a:lnTo>
                        <a:pt x="0" y="2100"/>
                      </a:lnTo>
                      <a:lnTo>
                        <a:pt x="1250" y="3025"/>
                      </a:lnTo>
                      <a:lnTo>
                        <a:pt x="725" y="3450"/>
                      </a:lnTo>
                      <a:lnTo>
                        <a:pt x="1975" y="4999"/>
                      </a:lnTo>
                      <a:lnTo>
                        <a:pt x="1350" y="100"/>
                      </a:lnTo>
                      <a:lnTo>
                        <a:pt x="950"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5"/>
                <p:cNvSpPr/>
                <p:nvPr/>
              </p:nvSpPr>
              <p:spPr>
                <a:xfrm>
                  <a:off x="1008600" y="1307800"/>
                  <a:ext cx="45775" cy="35825"/>
                </a:xfrm>
                <a:custGeom>
                  <a:avLst/>
                  <a:gdLst/>
                  <a:ahLst/>
                  <a:cxnLst/>
                  <a:rect l="l" t="t" r="r" b="b"/>
                  <a:pathLst>
                    <a:path w="1831" h="1433" extrusionOk="0">
                      <a:moveTo>
                        <a:pt x="809" y="0"/>
                      </a:moveTo>
                      <a:cubicBezTo>
                        <a:pt x="388" y="0"/>
                        <a:pt x="1" y="573"/>
                        <a:pt x="1" y="573"/>
                      </a:cubicBezTo>
                      <a:cubicBezTo>
                        <a:pt x="1" y="573"/>
                        <a:pt x="1" y="1398"/>
                        <a:pt x="526" y="1398"/>
                      </a:cubicBezTo>
                      <a:cubicBezTo>
                        <a:pt x="598" y="1420"/>
                        <a:pt x="673" y="1428"/>
                        <a:pt x="749" y="1428"/>
                      </a:cubicBezTo>
                      <a:cubicBezTo>
                        <a:pt x="1009" y="1428"/>
                        <a:pt x="1279" y="1331"/>
                        <a:pt x="1474" y="1331"/>
                      </a:cubicBezTo>
                      <a:cubicBezTo>
                        <a:pt x="1557" y="1331"/>
                        <a:pt x="1626" y="1349"/>
                        <a:pt x="1675" y="1398"/>
                      </a:cubicBezTo>
                      <a:cubicBezTo>
                        <a:pt x="1696" y="1421"/>
                        <a:pt x="1712" y="1432"/>
                        <a:pt x="1724" y="1432"/>
                      </a:cubicBezTo>
                      <a:cubicBezTo>
                        <a:pt x="1831" y="1432"/>
                        <a:pt x="1621" y="619"/>
                        <a:pt x="1150" y="148"/>
                      </a:cubicBezTo>
                      <a:cubicBezTo>
                        <a:pt x="1039" y="42"/>
                        <a:pt x="923" y="0"/>
                        <a:pt x="809" y="0"/>
                      </a:cubicBezTo>
                      <a:close/>
                    </a:path>
                  </a:pathLst>
                </a:custGeom>
                <a:solidFill>
                  <a:srgbClr val="EFC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5"/>
                <p:cNvSpPr/>
                <p:nvPr/>
              </p:nvSpPr>
              <p:spPr>
                <a:xfrm>
                  <a:off x="954225" y="1350875"/>
                  <a:ext cx="174375" cy="153750"/>
                </a:xfrm>
                <a:custGeom>
                  <a:avLst/>
                  <a:gdLst/>
                  <a:ahLst/>
                  <a:cxnLst/>
                  <a:rect l="l" t="t" r="r" b="b"/>
                  <a:pathLst>
                    <a:path w="6975" h="6150" extrusionOk="0">
                      <a:moveTo>
                        <a:pt x="6250" y="0"/>
                      </a:moveTo>
                      <a:lnTo>
                        <a:pt x="1" y="625"/>
                      </a:lnTo>
                      <a:lnTo>
                        <a:pt x="201" y="5924"/>
                      </a:lnTo>
                      <a:lnTo>
                        <a:pt x="5725" y="6149"/>
                      </a:lnTo>
                      <a:lnTo>
                        <a:pt x="6975" y="5724"/>
                      </a:lnTo>
                      <a:cubicBezTo>
                        <a:pt x="6975" y="5724"/>
                        <a:pt x="6875" y="4474"/>
                        <a:pt x="6675" y="2300"/>
                      </a:cubicBezTo>
                      <a:cubicBezTo>
                        <a:pt x="6450" y="200"/>
                        <a:pt x="6250" y="0"/>
                        <a:pt x="6250" y="0"/>
                      </a:cubicBezTo>
                      <a:close/>
                    </a:path>
                  </a:pathLst>
                </a:custGeom>
                <a:solidFill>
                  <a:srgbClr val="28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5"/>
                <p:cNvSpPr/>
                <p:nvPr/>
              </p:nvSpPr>
              <p:spPr>
                <a:xfrm>
                  <a:off x="1099825" y="1493975"/>
                  <a:ext cx="28775" cy="8150"/>
                </a:xfrm>
                <a:custGeom>
                  <a:avLst/>
                  <a:gdLst/>
                  <a:ahLst/>
                  <a:cxnLst/>
                  <a:rect l="l" t="t" r="r" b="b"/>
                  <a:pathLst>
                    <a:path w="1151" h="326" extrusionOk="0">
                      <a:moveTo>
                        <a:pt x="1151" y="0"/>
                      </a:moveTo>
                      <a:lnTo>
                        <a:pt x="1" y="325"/>
                      </a:lnTo>
                      <a:lnTo>
                        <a:pt x="1" y="325"/>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5"/>
                <p:cNvSpPr/>
                <p:nvPr/>
              </p:nvSpPr>
              <p:spPr>
                <a:xfrm>
                  <a:off x="1079225" y="1350875"/>
                  <a:ext cx="49375" cy="151250"/>
                </a:xfrm>
                <a:custGeom>
                  <a:avLst/>
                  <a:gdLst/>
                  <a:ahLst/>
                  <a:cxnLst/>
                  <a:rect l="l" t="t" r="r" b="b"/>
                  <a:pathLst>
                    <a:path w="1975" h="6050" extrusionOk="0">
                      <a:moveTo>
                        <a:pt x="1250" y="0"/>
                      </a:moveTo>
                      <a:lnTo>
                        <a:pt x="0" y="100"/>
                      </a:lnTo>
                      <a:cubicBezTo>
                        <a:pt x="0" y="200"/>
                        <a:pt x="0" y="300"/>
                        <a:pt x="100" y="425"/>
                      </a:cubicBezTo>
                      <a:cubicBezTo>
                        <a:pt x="425" y="3550"/>
                        <a:pt x="725" y="5524"/>
                        <a:pt x="825" y="6049"/>
                      </a:cubicBezTo>
                      <a:lnTo>
                        <a:pt x="1975" y="5724"/>
                      </a:lnTo>
                      <a:cubicBezTo>
                        <a:pt x="1975" y="5724"/>
                        <a:pt x="1875" y="4474"/>
                        <a:pt x="1675" y="2300"/>
                      </a:cubicBezTo>
                      <a:cubicBezTo>
                        <a:pt x="1450" y="200"/>
                        <a:pt x="1250" y="0"/>
                        <a:pt x="1250" y="0"/>
                      </a:cubicBezTo>
                      <a:close/>
                    </a:path>
                  </a:pathLst>
                </a:custGeom>
                <a:solidFill>
                  <a:srgbClr val="3E3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5"/>
                <p:cNvSpPr/>
                <p:nvPr/>
              </p:nvSpPr>
              <p:spPr>
                <a:xfrm>
                  <a:off x="1001100" y="1332750"/>
                  <a:ext cx="65025" cy="72500"/>
                </a:xfrm>
                <a:custGeom>
                  <a:avLst/>
                  <a:gdLst/>
                  <a:ahLst/>
                  <a:cxnLst/>
                  <a:rect l="l" t="t" r="r" b="b"/>
                  <a:pathLst>
                    <a:path w="2601" h="2900" extrusionOk="0">
                      <a:moveTo>
                        <a:pt x="1775" y="625"/>
                      </a:moveTo>
                      <a:lnTo>
                        <a:pt x="1775" y="725"/>
                      </a:lnTo>
                      <a:lnTo>
                        <a:pt x="1975" y="2075"/>
                      </a:lnTo>
                      <a:lnTo>
                        <a:pt x="1975" y="2175"/>
                      </a:lnTo>
                      <a:lnTo>
                        <a:pt x="1875" y="2175"/>
                      </a:lnTo>
                      <a:lnTo>
                        <a:pt x="1883" y="2183"/>
                      </a:lnTo>
                      <a:lnTo>
                        <a:pt x="1883" y="2183"/>
                      </a:lnTo>
                      <a:lnTo>
                        <a:pt x="826" y="2275"/>
                      </a:lnTo>
                      <a:lnTo>
                        <a:pt x="826" y="2175"/>
                      </a:lnTo>
                      <a:lnTo>
                        <a:pt x="726" y="825"/>
                      </a:lnTo>
                      <a:lnTo>
                        <a:pt x="626" y="725"/>
                      </a:lnTo>
                      <a:lnTo>
                        <a:pt x="726" y="725"/>
                      </a:lnTo>
                      <a:lnTo>
                        <a:pt x="1775" y="625"/>
                      </a:lnTo>
                      <a:close/>
                      <a:moveTo>
                        <a:pt x="1775" y="0"/>
                      </a:moveTo>
                      <a:lnTo>
                        <a:pt x="626" y="100"/>
                      </a:lnTo>
                      <a:cubicBezTo>
                        <a:pt x="426" y="100"/>
                        <a:pt x="301" y="200"/>
                        <a:pt x="201" y="300"/>
                      </a:cubicBezTo>
                      <a:cubicBezTo>
                        <a:pt x="101" y="400"/>
                        <a:pt x="1" y="625"/>
                        <a:pt x="1" y="725"/>
                      </a:cubicBezTo>
                      <a:lnTo>
                        <a:pt x="1" y="825"/>
                      </a:lnTo>
                      <a:lnTo>
                        <a:pt x="201" y="2275"/>
                      </a:lnTo>
                      <a:cubicBezTo>
                        <a:pt x="201" y="2400"/>
                        <a:pt x="201" y="2600"/>
                        <a:pt x="301" y="2700"/>
                      </a:cubicBezTo>
                      <a:cubicBezTo>
                        <a:pt x="426" y="2800"/>
                        <a:pt x="626" y="2900"/>
                        <a:pt x="826" y="2900"/>
                      </a:cubicBezTo>
                      <a:lnTo>
                        <a:pt x="1975" y="2800"/>
                      </a:lnTo>
                      <a:cubicBezTo>
                        <a:pt x="2175" y="2800"/>
                        <a:pt x="2400" y="2700"/>
                        <a:pt x="2400" y="2600"/>
                      </a:cubicBezTo>
                      <a:cubicBezTo>
                        <a:pt x="2500" y="2400"/>
                        <a:pt x="2600" y="2275"/>
                        <a:pt x="2600" y="2075"/>
                      </a:cubicBezTo>
                      <a:lnTo>
                        <a:pt x="2500" y="625"/>
                      </a:lnTo>
                      <a:cubicBezTo>
                        <a:pt x="2400" y="400"/>
                        <a:pt x="2400" y="300"/>
                        <a:pt x="2300" y="200"/>
                      </a:cubicBezTo>
                      <a:cubicBezTo>
                        <a:pt x="2175" y="100"/>
                        <a:pt x="1975" y="0"/>
                        <a:pt x="1775" y="0"/>
                      </a:cubicBezTo>
                      <a:close/>
                    </a:path>
                  </a:pathLst>
                </a:custGeom>
                <a:solidFill>
                  <a:srgbClr val="28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5"/>
                <p:cNvSpPr/>
                <p:nvPr/>
              </p:nvSpPr>
              <p:spPr>
                <a:xfrm>
                  <a:off x="1001100" y="1293375"/>
                  <a:ext cx="41900" cy="31550"/>
                </a:xfrm>
                <a:custGeom>
                  <a:avLst/>
                  <a:gdLst/>
                  <a:ahLst/>
                  <a:cxnLst/>
                  <a:rect l="l" t="t" r="r" b="b"/>
                  <a:pathLst>
                    <a:path w="1676" h="1262" extrusionOk="0">
                      <a:moveTo>
                        <a:pt x="1450" y="1"/>
                      </a:moveTo>
                      <a:lnTo>
                        <a:pt x="1" y="850"/>
                      </a:lnTo>
                      <a:lnTo>
                        <a:pt x="201" y="1250"/>
                      </a:lnTo>
                      <a:cubicBezTo>
                        <a:pt x="232" y="1258"/>
                        <a:pt x="267" y="1261"/>
                        <a:pt x="305" y="1261"/>
                      </a:cubicBezTo>
                      <a:cubicBezTo>
                        <a:pt x="775" y="1261"/>
                        <a:pt x="1675" y="725"/>
                        <a:pt x="1675" y="725"/>
                      </a:cubicBezTo>
                      <a:lnTo>
                        <a:pt x="1450" y="1"/>
                      </a:ln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5"/>
                <p:cNvSpPr/>
                <p:nvPr/>
              </p:nvSpPr>
              <p:spPr>
                <a:xfrm>
                  <a:off x="912375" y="965300"/>
                  <a:ext cx="133125" cy="349350"/>
                </a:xfrm>
                <a:custGeom>
                  <a:avLst/>
                  <a:gdLst/>
                  <a:ahLst/>
                  <a:cxnLst/>
                  <a:rect l="l" t="t" r="r" b="b"/>
                  <a:pathLst>
                    <a:path w="5325" h="13974" extrusionOk="0">
                      <a:moveTo>
                        <a:pt x="2725" y="1"/>
                      </a:moveTo>
                      <a:cubicBezTo>
                        <a:pt x="2725" y="1"/>
                        <a:pt x="0" y="2825"/>
                        <a:pt x="425" y="5850"/>
                      </a:cubicBezTo>
                      <a:cubicBezTo>
                        <a:pt x="950" y="8974"/>
                        <a:pt x="3025" y="13973"/>
                        <a:pt x="3650" y="13973"/>
                      </a:cubicBezTo>
                      <a:cubicBezTo>
                        <a:pt x="4175" y="13973"/>
                        <a:pt x="5324" y="13124"/>
                        <a:pt x="5324" y="13124"/>
                      </a:cubicBezTo>
                      <a:cubicBezTo>
                        <a:pt x="3650" y="9374"/>
                        <a:pt x="2725" y="1"/>
                        <a:pt x="2725" y="1"/>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5"/>
                <p:cNvSpPr/>
                <p:nvPr/>
              </p:nvSpPr>
              <p:spPr>
                <a:xfrm>
                  <a:off x="675525" y="1840150"/>
                  <a:ext cx="419350" cy="55025"/>
                </a:xfrm>
                <a:custGeom>
                  <a:avLst/>
                  <a:gdLst/>
                  <a:ahLst/>
                  <a:cxnLst/>
                  <a:rect l="l" t="t" r="r" b="b"/>
                  <a:pathLst>
                    <a:path w="16774" h="2201" extrusionOk="0">
                      <a:moveTo>
                        <a:pt x="8449" y="1"/>
                      </a:moveTo>
                      <a:cubicBezTo>
                        <a:pt x="3750" y="1"/>
                        <a:pt x="1" y="426"/>
                        <a:pt x="1" y="1051"/>
                      </a:cubicBezTo>
                      <a:cubicBezTo>
                        <a:pt x="1" y="1675"/>
                        <a:pt x="3750" y="2200"/>
                        <a:pt x="8449" y="2200"/>
                      </a:cubicBezTo>
                      <a:cubicBezTo>
                        <a:pt x="13024" y="2200"/>
                        <a:pt x="16773" y="1675"/>
                        <a:pt x="16773" y="1051"/>
                      </a:cubicBezTo>
                      <a:cubicBezTo>
                        <a:pt x="16773" y="426"/>
                        <a:pt x="13024" y="1"/>
                        <a:pt x="8449" y="1"/>
                      </a:cubicBezTo>
                      <a:close/>
                    </a:path>
                  </a:pathLst>
                </a:custGeom>
                <a:solidFill>
                  <a:srgbClr val="123D60">
                    <a:alpha val="292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5"/>
                <p:cNvSpPr/>
                <p:nvPr/>
              </p:nvSpPr>
              <p:spPr>
                <a:xfrm>
                  <a:off x="811125" y="853450"/>
                  <a:ext cx="65025" cy="88775"/>
                </a:xfrm>
                <a:custGeom>
                  <a:avLst/>
                  <a:gdLst/>
                  <a:ahLst/>
                  <a:cxnLst/>
                  <a:rect l="l" t="t" r="r" b="b"/>
                  <a:pathLst>
                    <a:path w="2601" h="3551" extrusionOk="0">
                      <a:moveTo>
                        <a:pt x="1" y="1"/>
                      </a:moveTo>
                      <a:lnTo>
                        <a:pt x="1" y="3550"/>
                      </a:lnTo>
                      <a:lnTo>
                        <a:pt x="2601" y="3550"/>
                      </a:lnTo>
                      <a:lnTo>
                        <a:pt x="2501" y="826"/>
                      </a:lnTo>
                      <a:lnTo>
                        <a:pt x="1" y="1"/>
                      </a:lnTo>
                      <a:close/>
                    </a:path>
                  </a:pathLst>
                </a:custGeom>
                <a:solidFill>
                  <a:srgbClr val="E5BE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5"/>
                <p:cNvSpPr/>
                <p:nvPr/>
              </p:nvSpPr>
              <p:spPr>
                <a:xfrm>
                  <a:off x="811125" y="1777675"/>
                  <a:ext cx="36275" cy="70625"/>
                </a:xfrm>
                <a:custGeom>
                  <a:avLst/>
                  <a:gdLst/>
                  <a:ahLst/>
                  <a:cxnLst/>
                  <a:rect l="l" t="t" r="r" b="b"/>
                  <a:pathLst>
                    <a:path w="1451" h="2825" extrusionOk="0">
                      <a:moveTo>
                        <a:pt x="1151" y="0"/>
                      </a:moveTo>
                      <a:lnTo>
                        <a:pt x="1" y="225"/>
                      </a:lnTo>
                      <a:lnTo>
                        <a:pt x="401" y="2825"/>
                      </a:lnTo>
                      <a:lnTo>
                        <a:pt x="1451" y="2500"/>
                      </a:lnTo>
                      <a:lnTo>
                        <a:pt x="1151" y="0"/>
                      </a:lnTo>
                      <a:close/>
                    </a:path>
                  </a:pathLst>
                </a:custGeom>
                <a:solidFill>
                  <a:srgbClr val="F97D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5"/>
                <p:cNvSpPr/>
                <p:nvPr/>
              </p:nvSpPr>
              <p:spPr>
                <a:xfrm>
                  <a:off x="727400" y="1811400"/>
                  <a:ext cx="128125" cy="58775"/>
                </a:xfrm>
                <a:custGeom>
                  <a:avLst/>
                  <a:gdLst/>
                  <a:ahLst/>
                  <a:cxnLst/>
                  <a:rect l="l" t="t" r="r" b="b"/>
                  <a:pathLst>
                    <a:path w="5125" h="2351" extrusionOk="0">
                      <a:moveTo>
                        <a:pt x="3250" y="1"/>
                      </a:moveTo>
                      <a:cubicBezTo>
                        <a:pt x="3250" y="1"/>
                        <a:pt x="2625" y="751"/>
                        <a:pt x="1675" y="1051"/>
                      </a:cubicBezTo>
                      <a:cubicBezTo>
                        <a:pt x="750" y="1251"/>
                        <a:pt x="1" y="1576"/>
                        <a:pt x="1" y="2101"/>
                      </a:cubicBezTo>
                      <a:cubicBezTo>
                        <a:pt x="1" y="2101"/>
                        <a:pt x="551" y="2351"/>
                        <a:pt x="1532" y="2351"/>
                      </a:cubicBezTo>
                      <a:cubicBezTo>
                        <a:pt x="2101" y="2351"/>
                        <a:pt x="2815" y="2267"/>
                        <a:pt x="3650" y="2001"/>
                      </a:cubicBezTo>
                      <a:lnTo>
                        <a:pt x="3650" y="2201"/>
                      </a:lnTo>
                      <a:lnTo>
                        <a:pt x="5125" y="2201"/>
                      </a:lnTo>
                      <a:lnTo>
                        <a:pt x="5125" y="426"/>
                      </a:lnTo>
                      <a:lnTo>
                        <a:pt x="3875" y="526"/>
                      </a:lnTo>
                      <a:lnTo>
                        <a:pt x="3975" y="326"/>
                      </a:lnTo>
                      <a:lnTo>
                        <a:pt x="3250" y="1"/>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5"/>
                <p:cNvSpPr/>
                <p:nvPr/>
              </p:nvSpPr>
              <p:spPr>
                <a:xfrm>
                  <a:off x="727400" y="1855775"/>
                  <a:ext cx="128125" cy="14400"/>
                </a:xfrm>
                <a:custGeom>
                  <a:avLst/>
                  <a:gdLst/>
                  <a:ahLst/>
                  <a:cxnLst/>
                  <a:rect l="l" t="t" r="r" b="b"/>
                  <a:pathLst>
                    <a:path w="5125" h="576" extrusionOk="0">
                      <a:moveTo>
                        <a:pt x="5125" y="1"/>
                      </a:moveTo>
                      <a:cubicBezTo>
                        <a:pt x="4989" y="26"/>
                        <a:pt x="4853" y="32"/>
                        <a:pt x="4701" y="32"/>
                      </a:cubicBezTo>
                      <a:cubicBezTo>
                        <a:pt x="4578" y="32"/>
                        <a:pt x="4444" y="28"/>
                        <a:pt x="4292" y="28"/>
                      </a:cubicBezTo>
                      <a:cubicBezTo>
                        <a:pt x="3905" y="28"/>
                        <a:pt x="3395" y="53"/>
                        <a:pt x="2625" y="226"/>
                      </a:cubicBezTo>
                      <a:cubicBezTo>
                        <a:pt x="1959" y="392"/>
                        <a:pt x="1459" y="448"/>
                        <a:pt x="1084" y="448"/>
                      </a:cubicBezTo>
                      <a:cubicBezTo>
                        <a:pt x="334" y="448"/>
                        <a:pt x="84" y="226"/>
                        <a:pt x="1" y="226"/>
                      </a:cubicBezTo>
                      <a:lnTo>
                        <a:pt x="1" y="326"/>
                      </a:lnTo>
                      <a:cubicBezTo>
                        <a:pt x="1" y="326"/>
                        <a:pt x="551" y="576"/>
                        <a:pt x="1532" y="576"/>
                      </a:cubicBezTo>
                      <a:cubicBezTo>
                        <a:pt x="2101" y="576"/>
                        <a:pt x="2815" y="492"/>
                        <a:pt x="3650" y="226"/>
                      </a:cubicBezTo>
                      <a:lnTo>
                        <a:pt x="3650" y="426"/>
                      </a:lnTo>
                      <a:lnTo>
                        <a:pt x="5125" y="426"/>
                      </a:lnTo>
                      <a:lnTo>
                        <a:pt x="5125"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5"/>
                <p:cNvSpPr/>
                <p:nvPr/>
              </p:nvSpPr>
              <p:spPr>
                <a:xfrm>
                  <a:off x="795525" y="1822025"/>
                  <a:ext cx="18125" cy="15650"/>
                </a:xfrm>
                <a:custGeom>
                  <a:avLst/>
                  <a:gdLst/>
                  <a:ahLst/>
                  <a:cxnLst/>
                  <a:rect l="l" t="t" r="r" b="b"/>
                  <a:pathLst>
                    <a:path w="725" h="626" extrusionOk="0">
                      <a:moveTo>
                        <a:pt x="0" y="1"/>
                      </a:moveTo>
                      <a:lnTo>
                        <a:pt x="0" y="101"/>
                      </a:lnTo>
                      <a:cubicBezTo>
                        <a:pt x="0" y="101"/>
                        <a:pt x="300" y="201"/>
                        <a:pt x="625" y="626"/>
                      </a:cubicBezTo>
                      <a:lnTo>
                        <a:pt x="725" y="626"/>
                      </a:lnTo>
                      <a:lnTo>
                        <a:pt x="725" y="526"/>
                      </a:lnTo>
                      <a:cubicBezTo>
                        <a:pt x="400" y="101"/>
                        <a:pt x="100" y="1"/>
                        <a:pt x="100"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5"/>
                <p:cNvSpPr/>
                <p:nvPr/>
              </p:nvSpPr>
              <p:spPr>
                <a:xfrm>
                  <a:off x="787400" y="1824525"/>
                  <a:ext cx="18150" cy="15650"/>
                </a:xfrm>
                <a:custGeom>
                  <a:avLst/>
                  <a:gdLst/>
                  <a:ahLst/>
                  <a:cxnLst/>
                  <a:rect l="l" t="t" r="r" b="b"/>
                  <a:pathLst>
                    <a:path w="726" h="626" extrusionOk="0">
                      <a:moveTo>
                        <a:pt x="0" y="1"/>
                      </a:moveTo>
                      <a:lnTo>
                        <a:pt x="0" y="101"/>
                      </a:lnTo>
                      <a:cubicBezTo>
                        <a:pt x="0" y="101"/>
                        <a:pt x="325" y="226"/>
                        <a:pt x="625" y="626"/>
                      </a:cubicBezTo>
                      <a:lnTo>
                        <a:pt x="725" y="626"/>
                      </a:lnTo>
                      <a:cubicBezTo>
                        <a:pt x="425" y="101"/>
                        <a:pt x="100" y="1"/>
                        <a:pt x="0"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5"/>
                <p:cNvSpPr/>
                <p:nvPr/>
              </p:nvSpPr>
              <p:spPr>
                <a:xfrm>
                  <a:off x="928000" y="1754550"/>
                  <a:ext cx="31250" cy="93750"/>
                </a:xfrm>
                <a:custGeom>
                  <a:avLst/>
                  <a:gdLst/>
                  <a:ahLst/>
                  <a:cxnLst/>
                  <a:rect l="l" t="t" r="r" b="b"/>
                  <a:pathLst>
                    <a:path w="1250" h="3750" extrusionOk="0">
                      <a:moveTo>
                        <a:pt x="0" y="0"/>
                      </a:moveTo>
                      <a:lnTo>
                        <a:pt x="100" y="3225"/>
                      </a:lnTo>
                      <a:lnTo>
                        <a:pt x="1250" y="3750"/>
                      </a:lnTo>
                      <a:lnTo>
                        <a:pt x="1250" y="200"/>
                      </a:lnTo>
                      <a:lnTo>
                        <a:pt x="0" y="0"/>
                      </a:lnTo>
                      <a:close/>
                    </a:path>
                  </a:pathLst>
                </a:custGeom>
                <a:solidFill>
                  <a:srgbClr val="F97D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5"/>
                <p:cNvSpPr/>
                <p:nvPr/>
              </p:nvSpPr>
              <p:spPr>
                <a:xfrm>
                  <a:off x="920500" y="1811400"/>
                  <a:ext cx="127500" cy="59625"/>
                </a:xfrm>
                <a:custGeom>
                  <a:avLst/>
                  <a:gdLst/>
                  <a:ahLst/>
                  <a:cxnLst/>
                  <a:rect l="l" t="t" r="r" b="b"/>
                  <a:pathLst>
                    <a:path w="5100" h="2385" extrusionOk="0">
                      <a:moveTo>
                        <a:pt x="1875" y="1"/>
                      </a:moveTo>
                      <a:lnTo>
                        <a:pt x="1150" y="326"/>
                      </a:lnTo>
                      <a:lnTo>
                        <a:pt x="1250" y="426"/>
                      </a:lnTo>
                      <a:lnTo>
                        <a:pt x="0" y="326"/>
                      </a:lnTo>
                      <a:lnTo>
                        <a:pt x="0" y="2101"/>
                      </a:lnTo>
                      <a:lnTo>
                        <a:pt x="1450" y="2201"/>
                      </a:lnTo>
                      <a:lnTo>
                        <a:pt x="1450" y="2001"/>
                      </a:lnTo>
                      <a:cubicBezTo>
                        <a:pt x="2348" y="2297"/>
                        <a:pt x="3105" y="2384"/>
                        <a:pt x="3686" y="2384"/>
                      </a:cubicBezTo>
                      <a:cubicBezTo>
                        <a:pt x="4527" y="2384"/>
                        <a:pt x="4999" y="2201"/>
                        <a:pt x="4999" y="2201"/>
                      </a:cubicBezTo>
                      <a:cubicBezTo>
                        <a:pt x="5099" y="1676"/>
                        <a:pt x="4274" y="1376"/>
                        <a:pt x="3325" y="1051"/>
                      </a:cubicBezTo>
                      <a:cubicBezTo>
                        <a:pt x="2500" y="751"/>
                        <a:pt x="1875" y="1"/>
                        <a:pt x="1875"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5"/>
                <p:cNvSpPr/>
                <p:nvPr/>
              </p:nvSpPr>
              <p:spPr>
                <a:xfrm>
                  <a:off x="920500" y="1855525"/>
                  <a:ext cx="125000" cy="15500"/>
                </a:xfrm>
                <a:custGeom>
                  <a:avLst/>
                  <a:gdLst/>
                  <a:ahLst/>
                  <a:cxnLst/>
                  <a:rect l="l" t="t" r="r" b="b"/>
                  <a:pathLst>
                    <a:path w="5000" h="620" extrusionOk="0">
                      <a:moveTo>
                        <a:pt x="505" y="0"/>
                      </a:moveTo>
                      <a:cubicBezTo>
                        <a:pt x="323" y="0"/>
                        <a:pt x="168" y="11"/>
                        <a:pt x="0" y="11"/>
                      </a:cubicBezTo>
                      <a:lnTo>
                        <a:pt x="0" y="336"/>
                      </a:lnTo>
                      <a:lnTo>
                        <a:pt x="1450" y="436"/>
                      </a:lnTo>
                      <a:lnTo>
                        <a:pt x="1450" y="236"/>
                      </a:lnTo>
                      <a:cubicBezTo>
                        <a:pt x="2348" y="532"/>
                        <a:pt x="3105" y="619"/>
                        <a:pt x="3686" y="619"/>
                      </a:cubicBezTo>
                      <a:cubicBezTo>
                        <a:pt x="4527" y="619"/>
                        <a:pt x="4999" y="436"/>
                        <a:pt x="4999" y="436"/>
                      </a:cubicBezTo>
                      <a:lnTo>
                        <a:pt x="4999" y="336"/>
                      </a:lnTo>
                      <a:cubicBezTo>
                        <a:pt x="4933" y="336"/>
                        <a:pt x="4677" y="569"/>
                        <a:pt x="3929" y="569"/>
                      </a:cubicBezTo>
                      <a:cubicBezTo>
                        <a:pt x="3555" y="569"/>
                        <a:pt x="3058" y="511"/>
                        <a:pt x="2400" y="336"/>
                      </a:cubicBezTo>
                      <a:cubicBezTo>
                        <a:pt x="1397" y="47"/>
                        <a:pt x="891" y="0"/>
                        <a:pt x="505"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5"/>
                <p:cNvSpPr/>
                <p:nvPr/>
              </p:nvSpPr>
              <p:spPr>
                <a:xfrm>
                  <a:off x="959225" y="1822025"/>
                  <a:ext cx="21275" cy="15650"/>
                </a:xfrm>
                <a:custGeom>
                  <a:avLst/>
                  <a:gdLst/>
                  <a:ahLst/>
                  <a:cxnLst/>
                  <a:rect l="l" t="t" r="r" b="b"/>
                  <a:pathLst>
                    <a:path w="851" h="626" extrusionOk="0">
                      <a:moveTo>
                        <a:pt x="726" y="1"/>
                      </a:moveTo>
                      <a:cubicBezTo>
                        <a:pt x="726" y="1"/>
                        <a:pt x="426" y="101"/>
                        <a:pt x="1" y="526"/>
                      </a:cubicBezTo>
                      <a:lnTo>
                        <a:pt x="1" y="626"/>
                      </a:lnTo>
                      <a:lnTo>
                        <a:pt x="101" y="626"/>
                      </a:lnTo>
                      <a:cubicBezTo>
                        <a:pt x="426" y="201"/>
                        <a:pt x="851" y="101"/>
                        <a:pt x="851" y="101"/>
                      </a:cubicBezTo>
                      <a:lnTo>
                        <a:pt x="851"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5"/>
                <p:cNvSpPr/>
                <p:nvPr/>
              </p:nvSpPr>
              <p:spPr>
                <a:xfrm>
                  <a:off x="967350" y="1827025"/>
                  <a:ext cx="20650" cy="13150"/>
                </a:xfrm>
                <a:custGeom>
                  <a:avLst/>
                  <a:gdLst/>
                  <a:ahLst/>
                  <a:cxnLst/>
                  <a:rect l="l" t="t" r="r" b="b"/>
                  <a:pathLst>
                    <a:path w="826" h="526" extrusionOk="0">
                      <a:moveTo>
                        <a:pt x="726" y="1"/>
                      </a:moveTo>
                      <a:cubicBezTo>
                        <a:pt x="726" y="1"/>
                        <a:pt x="401" y="126"/>
                        <a:pt x="1" y="526"/>
                      </a:cubicBezTo>
                      <a:lnTo>
                        <a:pt x="101" y="526"/>
                      </a:lnTo>
                      <a:cubicBezTo>
                        <a:pt x="401" y="226"/>
                        <a:pt x="826" y="126"/>
                        <a:pt x="826" y="126"/>
                      </a:cubicBezTo>
                      <a:lnTo>
                        <a:pt x="826"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5"/>
                <p:cNvSpPr/>
                <p:nvPr/>
              </p:nvSpPr>
              <p:spPr>
                <a:xfrm>
                  <a:off x="724900" y="1212775"/>
                  <a:ext cx="258100" cy="601500"/>
                </a:xfrm>
                <a:custGeom>
                  <a:avLst/>
                  <a:gdLst/>
                  <a:ahLst/>
                  <a:cxnLst/>
                  <a:rect l="l" t="t" r="r" b="b"/>
                  <a:pathLst>
                    <a:path w="10324" h="24060" extrusionOk="0">
                      <a:moveTo>
                        <a:pt x="950" y="0"/>
                      </a:moveTo>
                      <a:cubicBezTo>
                        <a:pt x="950" y="0"/>
                        <a:pt x="1" y="12198"/>
                        <a:pt x="2825" y="23746"/>
                      </a:cubicBezTo>
                      <a:cubicBezTo>
                        <a:pt x="2825" y="23746"/>
                        <a:pt x="3301" y="24060"/>
                        <a:pt x="3906" y="24060"/>
                      </a:cubicBezTo>
                      <a:cubicBezTo>
                        <a:pt x="4281" y="24060"/>
                        <a:pt x="4707" y="23939"/>
                        <a:pt x="5100" y="23546"/>
                      </a:cubicBezTo>
                      <a:cubicBezTo>
                        <a:pt x="5100" y="23546"/>
                        <a:pt x="5100" y="13123"/>
                        <a:pt x="5225" y="6249"/>
                      </a:cubicBezTo>
                      <a:lnTo>
                        <a:pt x="5850" y="6249"/>
                      </a:lnTo>
                      <a:cubicBezTo>
                        <a:pt x="5850" y="6249"/>
                        <a:pt x="6474" y="11148"/>
                        <a:pt x="6774" y="12698"/>
                      </a:cubicBezTo>
                      <a:cubicBezTo>
                        <a:pt x="7099" y="14273"/>
                        <a:pt x="7299" y="23021"/>
                        <a:pt x="7724" y="23746"/>
                      </a:cubicBezTo>
                      <a:cubicBezTo>
                        <a:pt x="7724" y="23746"/>
                        <a:pt x="8224" y="24024"/>
                        <a:pt x="8868" y="24024"/>
                      </a:cubicBezTo>
                      <a:cubicBezTo>
                        <a:pt x="9191" y="24024"/>
                        <a:pt x="9549" y="23954"/>
                        <a:pt x="9899" y="23746"/>
                      </a:cubicBezTo>
                      <a:cubicBezTo>
                        <a:pt x="9899" y="23746"/>
                        <a:pt x="10324" y="15422"/>
                        <a:pt x="10224" y="12598"/>
                      </a:cubicBezTo>
                      <a:cubicBezTo>
                        <a:pt x="10099" y="10523"/>
                        <a:pt x="9074" y="1575"/>
                        <a:pt x="9074" y="1575"/>
                      </a:cubicBezTo>
                      <a:lnTo>
                        <a:pt x="950"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5"/>
                <p:cNvSpPr/>
                <p:nvPr/>
              </p:nvSpPr>
              <p:spPr>
                <a:xfrm>
                  <a:off x="724900" y="939700"/>
                  <a:ext cx="244975" cy="333875"/>
                </a:xfrm>
                <a:custGeom>
                  <a:avLst/>
                  <a:gdLst/>
                  <a:ahLst/>
                  <a:cxnLst/>
                  <a:rect l="l" t="t" r="r" b="b"/>
                  <a:pathLst>
                    <a:path w="9799" h="13355" extrusionOk="0">
                      <a:moveTo>
                        <a:pt x="4700" y="0"/>
                      </a:moveTo>
                      <a:cubicBezTo>
                        <a:pt x="3350" y="0"/>
                        <a:pt x="1475" y="500"/>
                        <a:pt x="1" y="925"/>
                      </a:cubicBezTo>
                      <a:cubicBezTo>
                        <a:pt x="1" y="925"/>
                        <a:pt x="1250" y="8849"/>
                        <a:pt x="1775" y="12173"/>
                      </a:cubicBezTo>
                      <a:cubicBezTo>
                        <a:pt x="1775" y="12173"/>
                        <a:pt x="3554" y="13354"/>
                        <a:pt x="6081" y="13354"/>
                      </a:cubicBezTo>
                      <a:cubicBezTo>
                        <a:pt x="6903" y="13354"/>
                        <a:pt x="7804" y="13229"/>
                        <a:pt x="8749" y="12898"/>
                      </a:cubicBezTo>
                      <a:cubicBezTo>
                        <a:pt x="8749" y="12898"/>
                        <a:pt x="9599" y="5399"/>
                        <a:pt x="9799" y="1025"/>
                      </a:cubicBezTo>
                      <a:cubicBezTo>
                        <a:pt x="9799" y="1025"/>
                        <a:pt x="7299" y="100"/>
                        <a:pt x="4700" y="0"/>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5"/>
                <p:cNvSpPr/>
                <p:nvPr/>
              </p:nvSpPr>
              <p:spPr>
                <a:xfrm>
                  <a:off x="762600" y="709675"/>
                  <a:ext cx="165425" cy="204625"/>
                </a:xfrm>
                <a:custGeom>
                  <a:avLst/>
                  <a:gdLst/>
                  <a:ahLst/>
                  <a:cxnLst/>
                  <a:rect l="l" t="t" r="r" b="b"/>
                  <a:pathLst>
                    <a:path w="6617" h="8185" extrusionOk="0">
                      <a:moveTo>
                        <a:pt x="4283" y="0"/>
                      </a:moveTo>
                      <a:cubicBezTo>
                        <a:pt x="3968" y="0"/>
                        <a:pt x="3606" y="38"/>
                        <a:pt x="3192" y="128"/>
                      </a:cubicBezTo>
                      <a:cubicBezTo>
                        <a:pt x="1417" y="553"/>
                        <a:pt x="1417" y="1702"/>
                        <a:pt x="1417" y="1702"/>
                      </a:cubicBezTo>
                      <a:cubicBezTo>
                        <a:pt x="1417" y="1702"/>
                        <a:pt x="1317" y="2427"/>
                        <a:pt x="1317" y="3577"/>
                      </a:cubicBezTo>
                      <a:cubicBezTo>
                        <a:pt x="1243" y="3411"/>
                        <a:pt x="1048" y="3313"/>
                        <a:pt x="829" y="3313"/>
                      </a:cubicBezTo>
                      <a:cubicBezTo>
                        <a:pt x="752" y="3313"/>
                        <a:pt x="671" y="3326"/>
                        <a:pt x="592" y="3352"/>
                      </a:cubicBezTo>
                      <a:cubicBezTo>
                        <a:pt x="1" y="3565"/>
                        <a:pt x="327" y="5345"/>
                        <a:pt x="1169" y="5345"/>
                      </a:cubicBezTo>
                      <a:cubicBezTo>
                        <a:pt x="1217" y="5345"/>
                        <a:pt x="1266" y="5339"/>
                        <a:pt x="1317" y="5327"/>
                      </a:cubicBezTo>
                      <a:cubicBezTo>
                        <a:pt x="1417" y="5852"/>
                        <a:pt x="1617" y="6477"/>
                        <a:pt x="1617" y="6702"/>
                      </a:cubicBezTo>
                      <a:cubicBezTo>
                        <a:pt x="1942" y="7201"/>
                        <a:pt x="3092" y="8051"/>
                        <a:pt x="4017" y="8151"/>
                      </a:cubicBezTo>
                      <a:cubicBezTo>
                        <a:pt x="4134" y="8174"/>
                        <a:pt x="4253" y="8184"/>
                        <a:pt x="4373" y="8184"/>
                      </a:cubicBezTo>
                      <a:cubicBezTo>
                        <a:pt x="5331" y="8184"/>
                        <a:pt x="6327" y="7498"/>
                        <a:pt x="6416" y="6477"/>
                      </a:cubicBezTo>
                      <a:cubicBezTo>
                        <a:pt x="6616" y="4827"/>
                        <a:pt x="6416" y="1377"/>
                        <a:pt x="6416" y="1377"/>
                      </a:cubicBezTo>
                      <a:cubicBezTo>
                        <a:pt x="6416" y="1377"/>
                        <a:pt x="6177" y="0"/>
                        <a:pt x="4283" y="0"/>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5"/>
                <p:cNvSpPr/>
                <p:nvPr/>
              </p:nvSpPr>
              <p:spPr>
                <a:xfrm>
                  <a:off x="836750" y="785975"/>
                  <a:ext cx="13150" cy="20650"/>
                </a:xfrm>
                <a:custGeom>
                  <a:avLst/>
                  <a:gdLst/>
                  <a:ahLst/>
                  <a:cxnLst/>
                  <a:rect l="l" t="t" r="r" b="b"/>
                  <a:pathLst>
                    <a:path w="526" h="826" extrusionOk="0">
                      <a:moveTo>
                        <a:pt x="326" y="0"/>
                      </a:moveTo>
                      <a:cubicBezTo>
                        <a:pt x="226" y="0"/>
                        <a:pt x="1" y="100"/>
                        <a:pt x="1" y="400"/>
                      </a:cubicBezTo>
                      <a:cubicBezTo>
                        <a:pt x="1" y="625"/>
                        <a:pt x="126" y="825"/>
                        <a:pt x="326" y="825"/>
                      </a:cubicBezTo>
                      <a:cubicBezTo>
                        <a:pt x="426" y="825"/>
                        <a:pt x="526" y="625"/>
                        <a:pt x="526" y="400"/>
                      </a:cubicBezTo>
                      <a:cubicBezTo>
                        <a:pt x="526" y="200"/>
                        <a:pt x="426" y="0"/>
                        <a:pt x="326" y="0"/>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5"/>
                <p:cNvSpPr/>
                <p:nvPr/>
              </p:nvSpPr>
              <p:spPr>
                <a:xfrm>
                  <a:off x="891750" y="788475"/>
                  <a:ext cx="13150" cy="20625"/>
                </a:xfrm>
                <a:custGeom>
                  <a:avLst/>
                  <a:gdLst/>
                  <a:ahLst/>
                  <a:cxnLst/>
                  <a:rect l="l" t="t" r="r" b="b"/>
                  <a:pathLst>
                    <a:path w="526" h="825" extrusionOk="0">
                      <a:moveTo>
                        <a:pt x="300" y="0"/>
                      </a:moveTo>
                      <a:cubicBezTo>
                        <a:pt x="200" y="0"/>
                        <a:pt x="0" y="100"/>
                        <a:pt x="0" y="425"/>
                      </a:cubicBezTo>
                      <a:cubicBezTo>
                        <a:pt x="0" y="625"/>
                        <a:pt x="100" y="825"/>
                        <a:pt x="300" y="825"/>
                      </a:cubicBezTo>
                      <a:cubicBezTo>
                        <a:pt x="425" y="825"/>
                        <a:pt x="525" y="625"/>
                        <a:pt x="525" y="425"/>
                      </a:cubicBezTo>
                      <a:cubicBezTo>
                        <a:pt x="525" y="200"/>
                        <a:pt x="425" y="0"/>
                        <a:pt x="300" y="0"/>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5"/>
                <p:cNvSpPr/>
                <p:nvPr/>
              </p:nvSpPr>
              <p:spPr>
                <a:xfrm>
                  <a:off x="839875" y="861575"/>
                  <a:ext cx="62525" cy="8775"/>
                </a:xfrm>
                <a:custGeom>
                  <a:avLst/>
                  <a:gdLst/>
                  <a:ahLst/>
                  <a:cxnLst/>
                  <a:rect l="l" t="t" r="r" b="b"/>
                  <a:pathLst>
                    <a:path w="2501" h="351" extrusionOk="0">
                      <a:moveTo>
                        <a:pt x="1" y="1"/>
                      </a:moveTo>
                      <a:lnTo>
                        <a:pt x="1" y="1"/>
                      </a:lnTo>
                      <a:cubicBezTo>
                        <a:pt x="533" y="267"/>
                        <a:pt x="1011" y="351"/>
                        <a:pt x="1404" y="351"/>
                      </a:cubicBezTo>
                      <a:cubicBezTo>
                        <a:pt x="2080" y="351"/>
                        <a:pt x="2500" y="101"/>
                        <a:pt x="2500" y="101"/>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5"/>
                <p:cNvSpPr/>
                <p:nvPr/>
              </p:nvSpPr>
              <p:spPr>
                <a:xfrm>
                  <a:off x="782400" y="736600"/>
                  <a:ext cx="41875" cy="88125"/>
                </a:xfrm>
                <a:custGeom>
                  <a:avLst/>
                  <a:gdLst/>
                  <a:ahLst/>
                  <a:cxnLst/>
                  <a:rect l="l" t="t" r="r" b="b"/>
                  <a:pathLst>
                    <a:path w="1675" h="3525" extrusionOk="0">
                      <a:moveTo>
                        <a:pt x="0" y="1"/>
                      </a:moveTo>
                      <a:cubicBezTo>
                        <a:pt x="100" y="200"/>
                        <a:pt x="0" y="2175"/>
                        <a:pt x="0" y="2175"/>
                      </a:cubicBezTo>
                      <a:cubicBezTo>
                        <a:pt x="525" y="2275"/>
                        <a:pt x="525" y="2700"/>
                        <a:pt x="525" y="2700"/>
                      </a:cubicBezTo>
                      <a:lnTo>
                        <a:pt x="525" y="3525"/>
                      </a:lnTo>
                      <a:lnTo>
                        <a:pt x="1050" y="3525"/>
                      </a:lnTo>
                      <a:lnTo>
                        <a:pt x="1050" y="1650"/>
                      </a:lnTo>
                      <a:cubicBezTo>
                        <a:pt x="1450" y="1450"/>
                        <a:pt x="1550" y="1250"/>
                        <a:pt x="1550" y="1250"/>
                      </a:cubicBezTo>
                      <a:cubicBezTo>
                        <a:pt x="1550" y="1250"/>
                        <a:pt x="1675" y="300"/>
                        <a:pt x="1675" y="1"/>
                      </a:cubicBezTo>
                      <a:close/>
                    </a:path>
                  </a:pathLst>
                </a:custGeom>
                <a:solidFill>
                  <a:srgbClr val="513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5"/>
                <p:cNvSpPr/>
                <p:nvPr/>
              </p:nvSpPr>
              <p:spPr>
                <a:xfrm>
                  <a:off x="826750" y="931575"/>
                  <a:ext cx="56900" cy="289350"/>
                </a:xfrm>
                <a:custGeom>
                  <a:avLst/>
                  <a:gdLst/>
                  <a:ahLst/>
                  <a:cxnLst/>
                  <a:rect l="l" t="t" r="r" b="b"/>
                  <a:pathLst>
                    <a:path w="2276" h="11574" extrusionOk="0">
                      <a:moveTo>
                        <a:pt x="1151" y="0"/>
                      </a:moveTo>
                      <a:lnTo>
                        <a:pt x="201" y="100"/>
                      </a:lnTo>
                      <a:lnTo>
                        <a:pt x="1" y="725"/>
                      </a:lnTo>
                      <a:lnTo>
                        <a:pt x="401" y="1350"/>
                      </a:lnTo>
                      <a:lnTo>
                        <a:pt x="401" y="10423"/>
                      </a:lnTo>
                      <a:lnTo>
                        <a:pt x="1251" y="11573"/>
                      </a:lnTo>
                      <a:lnTo>
                        <a:pt x="2275" y="10423"/>
                      </a:lnTo>
                      <a:lnTo>
                        <a:pt x="1251" y="1350"/>
                      </a:lnTo>
                      <a:lnTo>
                        <a:pt x="1651" y="625"/>
                      </a:lnTo>
                      <a:lnTo>
                        <a:pt x="1151" y="0"/>
                      </a:ln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5"/>
                <p:cNvSpPr/>
                <p:nvPr/>
              </p:nvSpPr>
              <p:spPr>
                <a:xfrm>
                  <a:off x="787400" y="915950"/>
                  <a:ext cx="52500" cy="62500"/>
                </a:xfrm>
                <a:custGeom>
                  <a:avLst/>
                  <a:gdLst/>
                  <a:ahLst/>
                  <a:cxnLst/>
                  <a:rect l="l" t="t" r="r" b="b"/>
                  <a:pathLst>
                    <a:path w="2100" h="2500" extrusionOk="0">
                      <a:moveTo>
                        <a:pt x="725" y="0"/>
                      </a:moveTo>
                      <a:lnTo>
                        <a:pt x="0" y="1150"/>
                      </a:lnTo>
                      <a:lnTo>
                        <a:pt x="1350" y="2500"/>
                      </a:lnTo>
                      <a:lnTo>
                        <a:pt x="2100" y="625"/>
                      </a:lnTo>
                      <a:lnTo>
                        <a:pt x="725" y="0"/>
                      </a:lnTo>
                      <a:close/>
                    </a:path>
                  </a:pathLst>
                </a:custGeom>
                <a:solidFill>
                  <a:srgbClr val="84D0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5"/>
                <p:cNvSpPr/>
                <p:nvPr/>
              </p:nvSpPr>
              <p:spPr>
                <a:xfrm>
                  <a:off x="855500" y="918450"/>
                  <a:ext cx="43775" cy="52500"/>
                </a:xfrm>
                <a:custGeom>
                  <a:avLst/>
                  <a:gdLst/>
                  <a:ahLst/>
                  <a:cxnLst/>
                  <a:rect l="l" t="t" r="r" b="b"/>
                  <a:pathLst>
                    <a:path w="1751" h="2100" extrusionOk="0">
                      <a:moveTo>
                        <a:pt x="1125" y="0"/>
                      </a:moveTo>
                      <a:lnTo>
                        <a:pt x="1" y="525"/>
                      </a:lnTo>
                      <a:lnTo>
                        <a:pt x="1026" y="2100"/>
                      </a:lnTo>
                      <a:lnTo>
                        <a:pt x="1750" y="950"/>
                      </a:lnTo>
                      <a:lnTo>
                        <a:pt x="1125" y="0"/>
                      </a:lnTo>
                      <a:close/>
                    </a:path>
                  </a:pathLst>
                </a:custGeom>
                <a:solidFill>
                  <a:srgbClr val="84D0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5"/>
                <p:cNvSpPr/>
                <p:nvPr/>
              </p:nvSpPr>
              <p:spPr>
                <a:xfrm>
                  <a:off x="646800" y="957800"/>
                  <a:ext cx="101875" cy="223750"/>
                </a:xfrm>
                <a:custGeom>
                  <a:avLst/>
                  <a:gdLst/>
                  <a:ahLst/>
                  <a:cxnLst/>
                  <a:rect l="l" t="t" r="r" b="b"/>
                  <a:pathLst>
                    <a:path w="4075" h="8950" extrusionOk="0">
                      <a:moveTo>
                        <a:pt x="2200" y="1"/>
                      </a:moveTo>
                      <a:cubicBezTo>
                        <a:pt x="2200" y="1"/>
                        <a:pt x="525" y="5300"/>
                        <a:pt x="0" y="8524"/>
                      </a:cubicBezTo>
                      <a:cubicBezTo>
                        <a:pt x="0" y="8524"/>
                        <a:pt x="1150" y="8949"/>
                        <a:pt x="2400" y="8949"/>
                      </a:cubicBezTo>
                      <a:lnTo>
                        <a:pt x="4074" y="3525"/>
                      </a:lnTo>
                      <a:lnTo>
                        <a:pt x="2200" y="1"/>
                      </a:ln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5"/>
                <p:cNvSpPr/>
                <p:nvPr/>
              </p:nvSpPr>
              <p:spPr>
                <a:xfrm>
                  <a:off x="878625" y="790975"/>
                  <a:ext cx="26275" cy="55000"/>
                </a:xfrm>
                <a:custGeom>
                  <a:avLst/>
                  <a:gdLst/>
                  <a:ahLst/>
                  <a:cxnLst/>
                  <a:rect l="l" t="t" r="r" b="b"/>
                  <a:pathLst>
                    <a:path w="1051" h="2200" extrusionOk="0">
                      <a:moveTo>
                        <a:pt x="101" y="0"/>
                      </a:moveTo>
                      <a:lnTo>
                        <a:pt x="1" y="2200"/>
                      </a:lnTo>
                      <a:lnTo>
                        <a:pt x="1050" y="1975"/>
                      </a:lnTo>
                      <a:lnTo>
                        <a:pt x="101" y="0"/>
                      </a:lnTo>
                      <a:close/>
                    </a:path>
                  </a:pathLst>
                </a:custGeom>
                <a:solidFill>
                  <a:srgbClr val="E5BE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5"/>
                <p:cNvSpPr/>
                <p:nvPr/>
              </p:nvSpPr>
              <p:spPr>
                <a:xfrm>
                  <a:off x="829250" y="765200"/>
                  <a:ext cx="38775" cy="7675"/>
                </a:xfrm>
                <a:custGeom>
                  <a:avLst/>
                  <a:gdLst/>
                  <a:ahLst/>
                  <a:cxnLst/>
                  <a:rect l="l" t="t" r="r" b="b"/>
                  <a:pathLst>
                    <a:path w="1551" h="307" extrusionOk="0">
                      <a:moveTo>
                        <a:pt x="745" y="0"/>
                      </a:moveTo>
                      <a:cubicBezTo>
                        <a:pt x="325" y="0"/>
                        <a:pt x="1" y="206"/>
                        <a:pt x="1" y="206"/>
                      </a:cubicBezTo>
                      <a:lnTo>
                        <a:pt x="1551" y="306"/>
                      </a:lnTo>
                      <a:cubicBezTo>
                        <a:pt x="1280" y="73"/>
                        <a:pt x="996" y="0"/>
                        <a:pt x="745" y="0"/>
                      </a:cubicBezTo>
                      <a:close/>
                    </a:path>
                  </a:pathLst>
                </a:custGeom>
                <a:solidFill>
                  <a:srgbClr val="513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5"/>
                <p:cNvSpPr/>
                <p:nvPr/>
              </p:nvSpPr>
              <p:spPr>
                <a:xfrm>
                  <a:off x="889250" y="766575"/>
                  <a:ext cx="31275" cy="8800"/>
                </a:xfrm>
                <a:custGeom>
                  <a:avLst/>
                  <a:gdLst/>
                  <a:ahLst/>
                  <a:cxnLst/>
                  <a:rect l="l" t="t" r="r" b="b"/>
                  <a:pathLst>
                    <a:path w="1251" h="352" extrusionOk="0">
                      <a:moveTo>
                        <a:pt x="593" y="1"/>
                      </a:moveTo>
                      <a:cubicBezTo>
                        <a:pt x="251" y="1"/>
                        <a:pt x="0" y="251"/>
                        <a:pt x="0" y="251"/>
                      </a:cubicBezTo>
                      <a:lnTo>
                        <a:pt x="1250" y="351"/>
                      </a:lnTo>
                      <a:cubicBezTo>
                        <a:pt x="1021" y="85"/>
                        <a:pt x="791" y="1"/>
                        <a:pt x="593" y="1"/>
                      </a:cubicBezTo>
                      <a:close/>
                    </a:path>
                  </a:pathLst>
                </a:custGeom>
                <a:solidFill>
                  <a:srgbClr val="513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5"/>
                <p:cNvSpPr/>
                <p:nvPr/>
              </p:nvSpPr>
              <p:spPr>
                <a:xfrm>
                  <a:off x="780450" y="682725"/>
                  <a:ext cx="178800" cy="71125"/>
                </a:xfrm>
                <a:custGeom>
                  <a:avLst/>
                  <a:gdLst/>
                  <a:ahLst/>
                  <a:cxnLst/>
                  <a:rect l="l" t="t" r="r" b="b"/>
                  <a:pathLst>
                    <a:path w="7152" h="2845" extrusionOk="0">
                      <a:moveTo>
                        <a:pt x="5294" y="0"/>
                      </a:moveTo>
                      <a:cubicBezTo>
                        <a:pt x="4542" y="0"/>
                        <a:pt x="4148" y="607"/>
                        <a:pt x="3149" y="607"/>
                      </a:cubicBezTo>
                      <a:cubicBezTo>
                        <a:pt x="3034" y="607"/>
                        <a:pt x="2911" y="599"/>
                        <a:pt x="2778" y="581"/>
                      </a:cubicBezTo>
                      <a:cubicBezTo>
                        <a:pt x="2456" y="514"/>
                        <a:pt x="2138" y="477"/>
                        <a:pt x="1841" y="477"/>
                      </a:cubicBezTo>
                      <a:cubicBezTo>
                        <a:pt x="800" y="477"/>
                        <a:pt x="0" y="931"/>
                        <a:pt x="78" y="2156"/>
                      </a:cubicBezTo>
                      <a:cubicBezTo>
                        <a:pt x="112" y="2672"/>
                        <a:pt x="309" y="2844"/>
                        <a:pt x="557" y="2844"/>
                      </a:cubicBezTo>
                      <a:cubicBezTo>
                        <a:pt x="1053" y="2844"/>
                        <a:pt x="1753" y="2156"/>
                        <a:pt x="1753" y="2156"/>
                      </a:cubicBezTo>
                      <a:cubicBezTo>
                        <a:pt x="1753" y="2156"/>
                        <a:pt x="3591" y="2805"/>
                        <a:pt x="4971" y="2805"/>
                      </a:cubicBezTo>
                      <a:cubicBezTo>
                        <a:pt x="5324" y="2805"/>
                        <a:pt x="5647" y="2762"/>
                        <a:pt x="5902" y="2655"/>
                      </a:cubicBezTo>
                      <a:cubicBezTo>
                        <a:pt x="7152" y="2156"/>
                        <a:pt x="7052" y="381"/>
                        <a:pt x="5702" y="56"/>
                      </a:cubicBezTo>
                      <a:cubicBezTo>
                        <a:pt x="5554" y="17"/>
                        <a:pt x="5419" y="0"/>
                        <a:pt x="5294" y="0"/>
                      </a:cubicBezTo>
                      <a:close/>
                    </a:path>
                  </a:pathLst>
                </a:custGeom>
                <a:solidFill>
                  <a:srgbClr val="513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5"/>
                <p:cNvSpPr/>
                <p:nvPr/>
              </p:nvSpPr>
              <p:spPr>
                <a:xfrm>
                  <a:off x="701775" y="942200"/>
                  <a:ext cx="281225" cy="391275"/>
                </a:xfrm>
                <a:custGeom>
                  <a:avLst/>
                  <a:gdLst/>
                  <a:ahLst/>
                  <a:cxnLst/>
                  <a:rect l="l" t="t" r="r" b="b"/>
                  <a:pathLst>
                    <a:path w="11249" h="15651" extrusionOk="0">
                      <a:moveTo>
                        <a:pt x="7899" y="0"/>
                      </a:moveTo>
                      <a:lnTo>
                        <a:pt x="6350" y="7074"/>
                      </a:lnTo>
                      <a:lnTo>
                        <a:pt x="3425" y="100"/>
                      </a:lnTo>
                      <a:cubicBezTo>
                        <a:pt x="3425" y="100"/>
                        <a:pt x="1550" y="200"/>
                        <a:pt x="1" y="625"/>
                      </a:cubicBezTo>
                      <a:lnTo>
                        <a:pt x="1650" y="8424"/>
                      </a:lnTo>
                      <a:lnTo>
                        <a:pt x="1351" y="14897"/>
                      </a:lnTo>
                      <a:cubicBezTo>
                        <a:pt x="1351" y="14897"/>
                        <a:pt x="3793" y="15650"/>
                        <a:pt x="5312" y="15650"/>
                      </a:cubicBezTo>
                      <a:cubicBezTo>
                        <a:pt x="5649" y="15650"/>
                        <a:pt x="5941" y="15613"/>
                        <a:pt x="6150" y="15522"/>
                      </a:cubicBezTo>
                      <a:cubicBezTo>
                        <a:pt x="6511" y="13626"/>
                        <a:pt x="6464" y="13279"/>
                        <a:pt x="6452" y="13230"/>
                      </a:cubicBezTo>
                      <a:lnTo>
                        <a:pt x="6452" y="13230"/>
                      </a:lnTo>
                      <a:lnTo>
                        <a:pt x="7075" y="15197"/>
                      </a:lnTo>
                      <a:cubicBezTo>
                        <a:pt x="7075" y="15197"/>
                        <a:pt x="7844" y="15381"/>
                        <a:pt x="8794" y="15381"/>
                      </a:cubicBezTo>
                      <a:cubicBezTo>
                        <a:pt x="9449" y="15381"/>
                        <a:pt x="10191" y="15293"/>
                        <a:pt x="10824" y="14997"/>
                      </a:cubicBezTo>
                      <a:cubicBezTo>
                        <a:pt x="10824" y="14997"/>
                        <a:pt x="10399" y="9373"/>
                        <a:pt x="10399" y="7699"/>
                      </a:cubicBezTo>
                      <a:lnTo>
                        <a:pt x="11249" y="825"/>
                      </a:lnTo>
                      <a:lnTo>
                        <a:pt x="7899" y="0"/>
                      </a:ln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5"/>
                <p:cNvSpPr/>
                <p:nvPr/>
              </p:nvSpPr>
              <p:spPr>
                <a:xfrm>
                  <a:off x="967350" y="1252125"/>
                  <a:ext cx="25" cy="12525"/>
                </a:xfrm>
                <a:custGeom>
                  <a:avLst/>
                  <a:gdLst/>
                  <a:ahLst/>
                  <a:cxnLst/>
                  <a:rect l="l" t="t" r="r" b="b"/>
                  <a:pathLst>
                    <a:path w="1" h="501" extrusionOk="0">
                      <a:moveTo>
                        <a:pt x="1" y="1"/>
                      </a:moveTo>
                      <a:lnTo>
                        <a:pt x="1" y="501"/>
                      </a:lnTo>
                      <a:lnTo>
                        <a:pt x="1" y="1"/>
                      </a:lnTo>
                      <a:close/>
                    </a:path>
                  </a:pathLst>
                </a:custGeom>
                <a:solidFill>
                  <a:srgbClr val="A8B8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5"/>
                <p:cNvSpPr/>
                <p:nvPr/>
              </p:nvSpPr>
              <p:spPr>
                <a:xfrm>
                  <a:off x="964850" y="1215275"/>
                  <a:ext cx="2525" cy="36875"/>
                </a:xfrm>
                <a:custGeom>
                  <a:avLst/>
                  <a:gdLst/>
                  <a:ahLst/>
                  <a:cxnLst/>
                  <a:rect l="l" t="t" r="r" b="b"/>
                  <a:pathLst>
                    <a:path w="101" h="1475" extrusionOk="0">
                      <a:moveTo>
                        <a:pt x="1" y="0"/>
                      </a:moveTo>
                      <a:cubicBezTo>
                        <a:pt x="1" y="425"/>
                        <a:pt x="1" y="950"/>
                        <a:pt x="101" y="1475"/>
                      </a:cubicBezTo>
                      <a:lnTo>
                        <a:pt x="101" y="1475"/>
                      </a:lnTo>
                      <a:cubicBezTo>
                        <a:pt x="1" y="950"/>
                        <a:pt x="1" y="425"/>
                        <a:pt x="1" y="0"/>
                      </a:cubicBezTo>
                      <a:close/>
                    </a:path>
                  </a:pathLst>
                </a:custGeom>
                <a:solidFill>
                  <a:srgbClr val="1C51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5"/>
                <p:cNvSpPr/>
                <p:nvPr/>
              </p:nvSpPr>
              <p:spPr>
                <a:xfrm>
                  <a:off x="967350" y="1264625"/>
                  <a:ext cx="25" cy="3150"/>
                </a:xfrm>
                <a:custGeom>
                  <a:avLst/>
                  <a:gdLst/>
                  <a:ahLst/>
                  <a:cxnLst/>
                  <a:rect l="l" t="t" r="r" b="b"/>
                  <a:pathLst>
                    <a:path w="1" h="126" extrusionOk="0">
                      <a:moveTo>
                        <a:pt x="1" y="126"/>
                      </a:moveTo>
                      <a:lnTo>
                        <a:pt x="1" y="126"/>
                      </a:lnTo>
                      <a:lnTo>
                        <a:pt x="1" y="126"/>
                      </a:lnTo>
                      <a:close/>
                      <a:moveTo>
                        <a:pt x="1" y="126"/>
                      </a:moveTo>
                      <a:lnTo>
                        <a:pt x="1" y="126"/>
                      </a:lnTo>
                      <a:lnTo>
                        <a:pt x="1" y="126"/>
                      </a:lnTo>
                      <a:close/>
                      <a:moveTo>
                        <a:pt x="1" y="126"/>
                      </a:moveTo>
                      <a:lnTo>
                        <a:pt x="1" y="126"/>
                      </a:lnTo>
                      <a:lnTo>
                        <a:pt x="1" y="126"/>
                      </a:lnTo>
                      <a:close/>
                      <a:moveTo>
                        <a:pt x="1" y="1"/>
                      </a:moveTo>
                      <a:lnTo>
                        <a:pt x="1" y="126"/>
                      </a:lnTo>
                      <a:close/>
                    </a:path>
                  </a:pathLst>
                </a:custGeom>
                <a:solidFill>
                  <a:srgbClr val="A8B8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5"/>
                <p:cNvSpPr/>
                <p:nvPr/>
              </p:nvSpPr>
              <p:spPr>
                <a:xfrm>
                  <a:off x="860500" y="1272750"/>
                  <a:ext cx="2525" cy="23150"/>
                </a:xfrm>
                <a:custGeom>
                  <a:avLst/>
                  <a:gdLst/>
                  <a:ahLst/>
                  <a:cxnLst/>
                  <a:rect l="l" t="t" r="r" b="b"/>
                  <a:pathLst>
                    <a:path w="101" h="926" extrusionOk="0">
                      <a:moveTo>
                        <a:pt x="101" y="1"/>
                      </a:moveTo>
                      <a:cubicBezTo>
                        <a:pt x="101" y="101"/>
                        <a:pt x="101" y="301"/>
                        <a:pt x="1" y="926"/>
                      </a:cubicBezTo>
                      <a:cubicBezTo>
                        <a:pt x="101" y="301"/>
                        <a:pt x="101" y="101"/>
                        <a:pt x="101" y="1"/>
                      </a:cubicBezTo>
                      <a:close/>
                    </a:path>
                  </a:pathLst>
                </a:custGeom>
                <a:solidFill>
                  <a:srgbClr val="1A43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5"/>
                <p:cNvSpPr/>
                <p:nvPr/>
              </p:nvSpPr>
              <p:spPr>
                <a:xfrm>
                  <a:off x="863000" y="1272750"/>
                  <a:ext cx="25" cy="25"/>
                </a:xfrm>
                <a:custGeom>
                  <a:avLst/>
                  <a:gdLst/>
                  <a:ahLst/>
                  <a:cxnLst/>
                  <a:rect l="l" t="t" r="r" b="b"/>
                  <a:pathLst>
                    <a:path w="1" h="1" extrusionOk="0">
                      <a:moveTo>
                        <a:pt x="1" y="1"/>
                      </a:moveTo>
                      <a:lnTo>
                        <a:pt x="1" y="1"/>
                      </a:lnTo>
                      <a:lnTo>
                        <a:pt x="1" y="1"/>
                      </a:lnTo>
                      <a:lnTo>
                        <a:pt x="1" y="1"/>
                      </a:lnTo>
                      <a:close/>
                    </a:path>
                  </a:pathLst>
                </a:custGeom>
                <a:solidFill>
                  <a:srgbClr val="6E9E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5"/>
                <p:cNvSpPr/>
                <p:nvPr/>
              </p:nvSpPr>
              <p:spPr>
                <a:xfrm>
                  <a:off x="860500" y="1295875"/>
                  <a:ext cx="25" cy="25"/>
                </a:xfrm>
                <a:custGeom>
                  <a:avLst/>
                  <a:gdLst/>
                  <a:ahLst/>
                  <a:cxnLst/>
                  <a:rect l="l" t="t" r="r" b="b"/>
                  <a:pathLst>
                    <a:path w="1" h="1" extrusionOk="0">
                      <a:moveTo>
                        <a:pt x="1" y="1"/>
                      </a:moveTo>
                      <a:lnTo>
                        <a:pt x="1" y="1"/>
                      </a:lnTo>
                      <a:lnTo>
                        <a:pt x="1" y="1"/>
                      </a:lnTo>
                      <a:close/>
                      <a:moveTo>
                        <a:pt x="1" y="1"/>
                      </a:moveTo>
                      <a:lnTo>
                        <a:pt x="1" y="1"/>
                      </a:lnTo>
                      <a:close/>
                    </a:path>
                  </a:pathLst>
                </a:custGeom>
                <a:solidFill>
                  <a:srgbClr val="1A43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5"/>
                <p:cNvSpPr/>
                <p:nvPr/>
              </p:nvSpPr>
              <p:spPr>
                <a:xfrm>
                  <a:off x="969850" y="1314625"/>
                  <a:ext cx="2525" cy="2525"/>
                </a:xfrm>
                <a:custGeom>
                  <a:avLst/>
                  <a:gdLst/>
                  <a:ahLst/>
                  <a:cxnLst/>
                  <a:rect l="l" t="t" r="r" b="b"/>
                  <a:pathLst>
                    <a:path w="101" h="101" extrusionOk="0">
                      <a:moveTo>
                        <a:pt x="101" y="100"/>
                      </a:moveTo>
                      <a:lnTo>
                        <a:pt x="101" y="100"/>
                      </a:lnTo>
                      <a:lnTo>
                        <a:pt x="101" y="100"/>
                      </a:lnTo>
                      <a:close/>
                      <a:moveTo>
                        <a:pt x="101" y="100"/>
                      </a:moveTo>
                      <a:lnTo>
                        <a:pt x="101" y="100"/>
                      </a:lnTo>
                      <a:lnTo>
                        <a:pt x="101" y="100"/>
                      </a:lnTo>
                      <a:close/>
                      <a:moveTo>
                        <a:pt x="101" y="100"/>
                      </a:moveTo>
                      <a:lnTo>
                        <a:pt x="101" y="100"/>
                      </a:lnTo>
                      <a:lnTo>
                        <a:pt x="101" y="100"/>
                      </a:lnTo>
                      <a:close/>
                      <a:moveTo>
                        <a:pt x="101" y="100"/>
                      </a:moveTo>
                      <a:lnTo>
                        <a:pt x="101" y="100"/>
                      </a:lnTo>
                      <a:lnTo>
                        <a:pt x="101" y="100"/>
                      </a:lnTo>
                      <a:close/>
                      <a:moveTo>
                        <a:pt x="101" y="100"/>
                      </a:moveTo>
                      <a:lnTo>
                        <a:pt x="101" y="100"/>
                      </a:lnTo>
                      <a:lnTo>
                        <a:pt x="101" y="100"/>
                      </a:lnTo>
                      <a:close/>
                      <a:moveTo>
                        <a:pt x="101" y="100"/>
                      </a:moveTo>
                      <a:lnTo>
                        <a:pt x="101" y="100"/>
                      </a:lnTo>
                      <a:lnTo>
                        <a:pt x="101" y="100"/>
                      </a:lnTo>
                      <a:close/>
                      <a:moveTo>
                        <a:pt x="101" y="100"/>
                      </a:moveTo>
                      <a:lnTo>
                        <a:pt x="101" y="100"/>
                      </a:lnTo>
                      <a:lnTo>
                        <a:pt x="10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100"/>
                      </a:moveTo>
                      <a:lnTo>
                        <a:pt x="1" y="100"/>
                      </a:lnTo>
                      <a:lnTo>
                        <a:pt x="1" y="100"/>
                      </a:lnTo>
                      <a:close/>
                      <a:moveTo>
                        <a:pt x="1" y="0"/>
                      </a:moveTo>
                      <a:lnTo>
                        <a:pt x="1" y="100"/>
                      </a:lnTo>
                      <a:lnTo>
                        <a:pt x="1" y="0"/>
                      </a:lnTo>
                      <a:close/>
                      <a:moveTo>
                        <a:pt x="1" y="0"/>
                      </a:moveTo>
                      <a:lnTo>
                        <a:pt x="1" y="0"/>
                      </a:lnTo>
                      <a:lnTo>
                        <a:pt x="1" y="0"/>
                      </a:lnTo>
                      <a:close/>
                      <a:moveTo>
                        <a:pt x="1" y="0"/>
                      </a:moveTo>
                      <a:lnTo>
                        <a:pt x="1" y="0"/>
                      </a:lnTo>
                      <a:close/>
                    </a:path>
                  </a:pathLst>
                </a:custGeom>
                <a:solidFill>
                  <a:srgbClr val="A8B8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5"/>
                <p:cNvSpPr/>
                <p:nvPr/>
              </p:nvSpPr>
              <p:spPr>
                <a:xfrm>
                  <a:off x="735525" y="1108400"/>
                  <a:ext cx="236850" cy="224375"/>
                </a:xfrm>
                <a:custGeom>
                  <a:avLst/>
                  <a:gdLst/>
                  <a:ahLst/>
                  <a:cxnLst/>
                  <a:rect l="l" t="t" r="r" b="b"/>
                  <a:pathLst>
                    <a:path w="9474" h="8975" extrusionOk="0">
                      <a:moveTo>
                        <a:pt x="1" y="1"/>
                      </a:moveTo>
                      <a:lnTo>
                        <a:pt x="300" y="1776"/>
                      </a:lnTo>
                      <a:lnTo>
                        <a:pt x="1" y="8249"/>
                      </a:lnTo>
                      <a:cubicBezTo>
                        <a:pt x="1" y="8249"/>
                        <a:pt x="2300" y="8974"/>
                        <a:pt x="3850" y="8974"/>
                      </a:cubicBezTo>
                      <a:cubicBezTo>
                        <a:pt x="4175" y="8974"/>
                        <a:pt x="4575" y="8974"/>
                        <a:pt x="4800" y="8874"/>
                      </a:cubicBezTo>
                      <a:cubicBezTo>
                        <a:pt x="4900" y="8249"/>
                        <a:pt x="5000" y="7824"/>
                        <a:pt x="5000" y="7500"/>
                      </a:cubicBezTo>
                      <a:cubicBezTo>
                        <a:pt x="5100" y="6875"/>
                        <a:pt x="5100" y="6675"/>
                        <a:pt x="5100" y="6575"/>
                      </a:cubicBezTo>
                      <a:lnTo>
                        <a:pt x="5725" y="8549"/>
                      </a:lnTo>
                      <a:cubicBezTo>
                        <a:pt x="5725" y="8549"/>
                        <a:pt x="6549" y="8749"/>
                        <a:pt x="7499" y="8749"/>
                      </a:cubicBezTo>
                      <a:cubicBezTo>
                        <a:pt x="8124" y="8749"/>
                        <a:pt x="8849" y="8649"/>
                        <a:pt x="9474" y="8349"/>
                      </a:cubicBezTo>
                      <a:lnTo>
                        <a:pt x="9374" y="8349"/>
                      </a:lnTo>
                      <a:lnTo>
                        <a:pt x="9374" y="8249"/>
                      </a:lnTo>
                      <a:cubicBezTo>
                        <a:pt x="9374" y="8024"/>
                        <a:pt x="9374" y="7300"/>
                        <a:pt x="9274" y="6375"/>
                      </a:cubicBezTo>
                      <a:lnTo>
                        <a:pt x="9274" y="6250"/>
                      </a:lnTo>
                      <a:lnTo>
                        <a:pt x="9274" y="5750"/>
                      </a:lnTo>
                      <a:cubicBezTo>
                        <a:pt x="9174" y="5225"/>
                        <a:pt x="9174" y="4700"/>
                        <a:pt x="9174" y="4275"/>
                      </a:cubicBezTo>
                      <a:cubicBezTo>
                        <a:pt x="7799" y="3975"/>
                        <a:pt x="6549" y="3550"/>
                        <a:pt x="5425" y="3125"/>
                      </a:cubicBezTo>
                      <a:cubicBezTo>
                        <a:pt x="3550" y="2500"/>
                        <a:pt x="1450" y="1476"/>
                        <a:pt x="1" y="1"/>
                      </a:cubicBezTo>
                      <a:close/>
                    </a:path>
                  </a:pathLst>
                </a:custGeom>
                <a:solidFill>
                  <a:srgbClr val="1C51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5"/>
                <p:cNvSpPr/>
                <p:nvPr/>
              </p:nvSpPr>
              <p:spPr>
                <a:xfrm>
                  <a:off x="756150" y="944700"/>
                  <a:ext cx="104375" cy="174400"/>
                </a:xfrm>
                <a:custGeom>
                  <a:avLst/>
                  <a:gdLst/>
                  <a:ahLst/>
                  <a:cxnLst/>
                  <a:rect l="l" t="t" r="r" b="b"/>
                  <a:pathLst>
                    <a:path w="4175" h="6976" extrusionOk="0">
                      <a:moveTo>
                        <a:pt x="1250" y="0"/>
                      </a:moveTo>
                      <a:lnTo>
                        <a:pt x="950" y="100"/>
                      </a:lnTo>
                      <a:lnTo>
                        <a:pt x="0" y="2400"/>
                      </a:lnTo>
                      <a:lnTo>
                        <a:pt x="1250" y="2400"/>
                      </a:lnTo>
                      <a:lnTo>
                        <a:pt x="225" y="3025"/>
                      </a:lnTo>
                      <a:cubicBezTo>
                        <a:pt x="225" y="3025"/>
                        <a:pt x="3762" y="6976"/>
                        <a:pt x="4161" y="6976"/>
                      </a:cubicBezTo>
                      <a:cubicBezTo>
                        <a:pt x="4166" y="6976"/>
                        <a:pt x="4171" y="6975"/>
                        <a:pt x="4175" y="6974"/>
                      </a:cubicBezTo>
                      <a:lnTo>
                        <a:pt x="1250"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5"/>
                <p:cNvSpPr/>
                <p:nvPr/>
              </p:nvSpPr>
              <p:spPr>
                <a:xfrm>
                  <a:off x="860500" y="942200"/>
                  <a:ext cx="78150" cy="176900"/>
                </a:xfrm>
                <a:custGeom>
                  <a:avLst/>
                  <a:gdLst/>
                  <a:ahLst/>
                  <a:cxnLst/>
                  <a:rect l="l" t="t" r="r" b="b"/>
                  <a:pathLst>
                    <a:path w="3126" h="7076" extrusionOk="0">
                      <a:moveTo>
                        <a:pt x="1550" y="0"/>
                      </a:moveTo>
                      <a:lnTo>
                        <a:pt x="1" y="7074"/>
                      </a:lnTo>
                      <a:cubicBezTo>
                        <a:pt x="4" y="7075"/>
                        <a:pt x="8" y="7076"/>
                        <a:pt x="12" y="7076"/>
                      </a:cubicBezTo>
                      <a:cubicBezTo>
                        <a:pt x="366" y="7076"/>
                        <a:pt x="3125" y="2900"/>
                        <a:pt x="3125" y="2900"/>
                      </a:cubicBezTo>
                      <a:lnTo>
                        <a:pt x="1975" y="2275"/>
                      </a:lnTo>
                      <a:lnTo>
                        <a:pt x="3125" y="2175"/>
                      </a:lnTo>
                      <a:lnTo>
                        <a:pt x="1975"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5"/>
                <p:cNvSpPr/>
                <p:nvPr/>
              </p:nvSpPr>
              <p:spPr>
                <a:xfrm>
                  <a:off x="751150" y="1220900"/>
                  <a:ext cx="73125" cy="18125"/>
                </a:xfrm>
                <a:custGeom>
                  <a:avLst/>
                  <a:gdLst/>
                  <a:ahLst/>
                  <a:cxnLst/>
                  <a:rect l="l" t="t" r="r" b="b"/>
                  <a:pathLst>
                    <a:path w="2925" h="725" extrusionOk="0">
                      <a:moveTo>
                        <a:pt x="100" y="0"/>
                      </a:moveTo>
                      <a:lnTo>
                        <a:pt x="0" y="400"/>
                      </a:lnTo>
                      <a:lnTo>
                        <a:pt x="2925" y="725"/>
                      </a:lnTo>
                      <a:lnTo>
                        <a:pt x="2925" y="200"/>
                      </a:lnTo>
                      <a:lnTo>
                        <a:pt x="100"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5"/>
                <p:cNvSpPr/>
                <p:nvPr/>
              </p:nvSpPr>
              <p:spPr>
                <a:xfrm>
                  <a:off x="894250" y="1225900"/>
                  <a:ext cx="73125" cy="13125"/>
                </a:xfrm>
                <a:custGeom>
                  <a:avLst/>
                  <a:gdLst/>
                  <a:ahLst/>
                  <a:cxnLst/>
                  <a:rect l="l" t="t" r="r" b="b"/>
                  <a:pathLst>
                    <a:path w="2925" h="525" extrusionOk="0">
                      <a:moveTo>
                        <a:pt x="2825" y="0"/>
                      </a:moveTo>
                      <a:lnTo>
                        <a:pt x="0" y="100"/>
                      </a:lnTo>
                      <a:lnTo>
                        <a:pt x="0" y="525"/>
                      </a:lnTo>
                      <a:lnTo>
                        <a:pt x="2925" y="425"/>
                      </a:lnTo>
                      <a:lnTo>
                        <a:pt x="2825"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5"/>
                <p:cNvSpPr/>
                <p:nvPr/>
              </p:nvSpPr>
              <p:spPr>
                <a:xfrm>
                  <a:off x="1015425" y="1331625"/>
                  <a:ext cx="8825" cy="22525"/>
                </a:xfrm>
                <a:custGeom>
                  <a:avLst/>
                  <a:gdLst/>
                  <a:ahLst/>
                  <a:cxnLst/>
                  <a:rect l="l" t="t" r="r" b="b"/>
                  <a:pathLst>
                    <a:path w="353" h="901" extrusionOk="0">
                      <a:moveTo>
                        <a:pt x="136" y="1"/>
                      </a:moveTo>
                      <a:cubicBezTo>
                        <a:pt x="56" y="1"/>
                        <a:pt x="1" y="186"/>
                        <a:pt x="53" y="445"/>
                      </a:cubicBezTo>
                      <a:cubicBezTo>
                        <a:pt x="53" y="826"/>
                        <a:pt x="127" y="901"/>
                        <a:pt x="185" y="901"/>
                      </a:cubicBezTo>
                      <a:cubicBezTo>
                        <a:pt x="222" y="901"/>
                        <a:pt x="253" y="870"/>
                        <a:pt x="253" y="870"/>
                      </a:cubicBezTo>
                      <a:cubicBezTo>
                        <a:pt x="253" y="870"/>
                        <a:pt x="352" y="870"/>
                        <a:pt x="352" y="570"/>
                      </a:cubicBezTo>
                      <a:cubicBezTo>
                        <a:pt x="304" y="161"/>
                        <a:pt x="210" y="1"/>
                        <a:pt x="136" y="1"/>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5"/>
                <p:cNvSpPr/>
                <p:nvPr/>
              </p:nvSpPr>
              <p:spPr>
                <a:xfrm>
                  <a:off x="1031000" y="1333825"/>
                  <a:ext cx="12000" cy="23050"/>
                </a:xfrm>
                <a:custGeom>
                  <a:avLst/>
                  <a:gdLst/>
                  <a:ahLst/>
                  <a:cxnLst/>
                  <a:rect l="l" t="t" r="r" b="b"/>
                  <a:pathLst>
                    <a:path w="480" h="922" extrusionOk="0">
                      <a:moveTo>
                        <a:pt x="109" y="0"/>
                      </a:moveTo>
                      <a:cubicBezTo>
                        <a:pt x="34" y="0"/>
                        <a:pt x="0" y="197"/>
                        <a:pt x="54" y="482"/>
                      </a:cubicBezTo>
                      <a:cubicBezTo>
                        <a:pt x="113" y="846"/>
                        <a:pt x="204" y="922"/>
                        <a:pt x="271" y="922"/>
                      </a:cubicBezTo>
                      <a:cubicBezTo>
                        <a:pt x="319" y="922"/>
                        <a:pt x="354" y="882"/>
                        <a:pt x="354" y="882"/>
                      </a:cubicBezTo>
                      <a:cubicBezTo>
                        <a:pt x="354" y="882"/>
                        <a:pt x="479" y="882"/>
                        <a:pt x="354" y="482"/>
                      </a:cubicBezTo>
                      <a:cubicBezTo>
                        <a:pt x="263" y="140"/>
                        <a:pt x="172" y="0"/>
                        <a:pt x="109" y="0"/>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5"/>
                <p:cNvSpPr/>
                <p:nvPr/>
              </p:nvSpPr>
              <p:spPr>
                <a:xfrm>
                  <a:off x="1036000" y="1331950"/>
                  <a:ext cx="12000" cy="22425"/>
                </a:xfrm>
                <a:custGeom>
                  <a:avLst/>
                  <a:gdLst/>
                  <a:ahLst/>
                  <a:cxnLst/>
                  <a:rect l="l" t="t" r="r" b="b"/>
                  <a:pathLst>
                    <a:path w="480" h="897" extrusionOk="0">
                      <a:moveTo>
                        <a:pt x="176" y="1"/>
                      </a:moveTo>
                      <a:cubicBezTo>
                        <a:pt x="70" y="1"/>
                        <a:pt x="1" y="221"/>
                        <a:pt x="54" y="557"/>
                      </a:cubicBezTo>
                      <a:cubicBezTo>
                        <a:pt x="110" y="835"/>
                        <a:pt x="204" y="897"/>
                        <a:pt x="277" y="897"/>
                      </a:cubicBezTo>
                      <a:cubicBezTo>
                        <a:pt x="335" y="897"/>
                        <a:pt x="379" y="857"/>
                        <a:pt x="379" y="857"/>
                      </a:cubicBezTo>
                      <a:cubicBezTo>
                        <a:pt x="379" y="857"/>
                        <a:pt x="479" y="857"/>
                        <a:pt x="479" y="557"/>
                      </a:cubicBezTo>
                      <a:cubicBezTo>
                        <a:pt x="387" y="164"/>
                        <a:pt x="268" y="1"/>
                        <a:pt x="176" y="1"/>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5"/>
                <p:cNvSpPr/>
                <p:nvPr/>
              </p:nvSpPr>
              <p:spPr>
                <a:xfrm>
                  <a:off x="1022875" y="1331950"/>
                  <a:ext cx="12000" cy="25750"/>
                </a:xfrm>
                <a:custGeom>
                  <a:avLst/>
                  <a:gdLst/>
                  <a:ahLst/>
                  <a:cxnLst/>
                  <a:rect l="l" t="t" r="r" b="b"/>
                  <a:pathLst>
                    <a:path w="480" h="1030" extrusionOk="0">
                      <a:moveTo>
                        <a:pt x="121" y="1"/>
                      </a:moveTo>
                      <a:cubicBezTo>
                        <a:pt x="41" y="1"/>
                        <a:pt x="1" y="221"/>
                        <a:pt x="54" y="557"/>
                      </a:cubicBezTo>
                      <a:cubicBezTo>
                        <a:pt x="54" y="939"/>
                        <a:pt x="145" y="1030"/>
                        <a:pt x="230" y="1030"/>
                      </a:cubicBezTo>
                      <a:cubicBezTo>
                        <a:pt x="307" y="1030"/>
                        <a:pt x="379" y="957"/>
                        <a:pt x="379" y="957"/>
                      </a:cubicBezTo>
                      <a:cubicBezTo>
                        <a:pt x="379" y="957"/>
                        <a:pt x="479" y="957"/>
                        <a:pt x="379" y="557"/>
                      </a:cubicBezTo>
                      <a:cubicBezTo>
                        <a:pt x="287" y="164"/>
                        <a:pt x="189" y="1"/>
                        <a:pt x="121" y="1"/>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5"/>
                <p:cNvSpPr/>
                <p:nvPr/>
              </p:nvSpPr>
              <p:spPr>
                <a:xfrm>
                  <a:off x="779900" y="1165900"/>
                  <a:ext cx="67500" cy="33775"/>
                </a:xfrm>
                <a:custGeom>
                  <a:avLst/>
                  <a:gdLst/>
                  <a:ahLst/>
                  <a:cxnLst/>
                  <a:rect l="l" t="t" r="r" b="b"/>
                  <a:pathLst>
                    <a:path w="2700" h="1351" extrusionOk="0">
                      <a:moveTo>
                        <a:pt x="400" y="0"/>
                      </a:moveTo>
                      <a:cubicBezTo>
                        <a:pt x="400" y="625"/>
                        <a:pt x="300" y="825"/>
                        <a:pt x="0" y="1350"/>
                      </a:cubicBezTo>
                      <a:cubicBezTo>
                        <a:pt x="925" y="1250"/>
                        <a:pt x="2175" y="1350"/>
                        <a:pt x="2700" y="1150"/>
                      </a:cubicBezTo>
                      <a:cubicBezTo>
                        <a:pt x="2600" y="950"/>
                        <a:pt x="2600" y="725"/>
                        <a:pt x="2600" y="525"/>
                      </a:cubicBezTo>
                      <a:cubicBezTo>
                        <a:pt x="2400" y="425"/>
                        <a:pt x="2175" y="325"/>
                        <a:pt x="1875" y="200"/>
                      </a:cubicBezTo>
                      <a:cubicBezTo>
                        <a:pt x="1650" y="100"/>
                        <a:pt x="725" y="100"/>
                        <a:pt x="400" y="0"/>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5"/>
                <p:cNvSpPr/>
                <p:nvPr/>
              </p:nvSpPr>
              <p:spPr>
                <a:xfrm>
                  <a:off x="787400" y="1148750"/>
                  <a:ext cx="122650" cy="52025"/>
                </a:xfrm>
                <a:custGeom>
                  <a:avLst/>
                  <a:gdLst/>
                  <a:ahLst/>
                  <a:cxnLst/>
                  <a:rect l="l" t="t" r="r" b="b"/>
                  <a:pathLst>
                    <a:path w="4906" h="2081" extrusionOk="0">
                      <a:moveTo>
                        <a:pt x="3029" y="0"/>
                      </a:moveTo>
                      <a:cubicBezTo>
                        <a:pt x="2933" y="0"/>
                        <a:pt x="2636" y="124"/>
                        <a:pt x="1975" y="487"/>
                      </a:cubicBezTo>
                      <a:cubicBezTo>
                        <a:pt x="0" y="1736"/>
                        <a:pt x="1875" y="2036"/>
                        <a:pt x="1875" y="2036"/>
                      </a:cubicBezTo>
                      <a:cubicBezTo>
                        <a:pt x="1875" y="2036"/>
                        <a:pt x="2708" y="2081"/>
                        <a:pt x="3293" y="2081"/>
                      </a:cubicBezTo>
                      <a:cubicBezTo>
                        <a:pt x="3586" y="2081"/>
                        <a:pt x="3816" y="2070"/>
                        <a:pt x="3849" y="2036"/>
                      </a:cubicBezTo>
                      <a:cubicBezTo>
                        <a:pt x="4074" y="1936"/>
                        <a:pt x="2825" y="1736"/>
                        <a:pt x="2825" y="1736"/>
                      </a:cubicBezTo>
                      <a:cubicBezTo>
                        <a:pt x="2825" y="1736"/>
                        <a:pt x="4274" y="1736"/>
                        <a:pt x="4174" y="1511"/>
                      </a:cubicBezTo>
                      <a:cubicBezTo>
                        <a:pt x="4074" y="1311"/>
                        <a:pt x="3225" y="1311"/>
                        <a:pt x="3225" y="1311"/>
                      </a:cubicBezTo>
                      <a:cubicBezTo>
                        <a:pt x="3225" y="1311"/>
                        <a:pt x="4274" y="1311"/>
                        <a:pt x="4174" y="1211"/>
                      </a:cubicBezTo>
                      <a:cubicBezTo>
                        <a:pt x="4174" y="1011"/>
                        <a:pt x="2825" y="1011"/>
                        <a:pt x="2825" y="1011"/>
                      </a:cubicBezTo>
                      <a:cubicBezTo>
                        <a:pt x="2825" y="1011"/>
                        <a:pt x="4905" y="547"/>
                        <a:pt x="3477" y="547"/>
                      </a:cubicBezTo>
                      <a:cubicBezTo>
                        <a:pt x="3249" y="547"/>
                        <a:pt x="2931" y="559"/>
                        <a:pt x="2500" y="586"/>
                      </a:cubicBezTo>
                      <a:cubicBezTo>
                        <a:pt x="2500" y="586"/>
                        <a:pt x="3238" y="0"/>
                        <a:pt x="3029" y="0"/>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5"/>
                <p:cNvSpPr/>
                <p:nvPr/>
              </p:nvSpPr>
              <p:spPr>
                <a:xfrm>
                  <a:off x="789900" y="1165900"/>
                  <a:ext cx="34375" cy="36275"/>
                </a:xfrm>
                <a:custGeom>
                  <a:avLst/>
                  <a:gdLst/>
                  <a:ahLst/>
                  <a:cxnLst/>
                  <a:rect l="l" t="t" r="r" b="b"/>
                  <a:pathLst>
                    <a:path w="1375" h="1451" extrusionOk="0">
                      <a:moveTo>
                        <a:pt x="0" y="0"/>
                      </a:moveTo>
                      <a:lnTo>
                        <a:pt x="225" y="1450"/>
                      </a:lnTo>
                      <a:cubicBezTo>
                        <a:pt x="225" y="1450"/>
                        <a:pt x="950" y="1450"/>
                        <a:pt x="1050" y="1350"/>
                      </a:cubicBezTo>
                      <a:cubicBezTo>
                        <a:pt x="1375" y="950"/>
                        <a:pt x="1050" y="0"/>
                        <a:pt x="1050" y="0"/>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5"/>
                <p:cNvSpPr/>
                <p:nvPr/>
              </p:nvSpPr>
              <p:spPr>
                <a:xfrm>
                  <a:off x="636800" y="1132700"/>
                  <a:ext cx="179350" cy="75350"/>
                </a:xfrm>
                <a:custGeom>
                  <a:avLst/>
                  <a:gdLst/>
                  <a:ahLst/>
                  <a:cxnLst/>
                  <a:rect l="l" t="t" r="r" b="b"/>
                  <a:pathLst>
                    <a:path w="7174" h="3014" extrusionOk="0">
                      <a:moveTo>
                        <a:pt x="1156" y="1"/>
                      </a:moveTo>
                      <a:cubicBezTo>
                        <a:pt x="986" y="1"/>
                        <a:pt x="825" y="70"/>
                        <a:pt x="725" y="279"/>
                      </a:cubicBezTo>
                      <a:cubicBezTo>
                        <a:pt x="0" y="1853"/>
                        <a:pt x="625" y="2578"/>
                        <a:pt x="625" y="2578"/>
                      </a:cubicBezTo>
                      <a:cubicBezTo>
                        <a:pt x="1409" y="2923"/>
                        <a:pt x="2860" y="3013"/>
                        <a:pt x="4167" y="3013"/>
                      </a:cubicBezTo>
                      <a:cubicBezTo>
                        <a:pt x="5608" y="3013"/>
                        <a:pt x="6874" y="2903"/>
                        <a:pt x="6874" y="2903"/>
                      </a:cubicBezTo>
                      <a:cubicBezTo>
                        <a:pt x="7174" y="2278"/>
                        <a:pt x="6874" y="1228"/>
                        <a:pt x="6874" y="1228"/>
                      </a:cubicBezTo>
                      <a:cubicBezTo>
                        <a:pt x="5299" y="1228"/>
                        <a:pt x="1875" y="279"/>
                        <a:pt x="1875" y="279"/>
                      </a:cubicBezTo>
                      <a:cubicBezTo>
                        <a:pt x="1875" y="279"/>
                        <a:pt x="1497" y="1"/>
                        <a:pt x="1156" y="1"/>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5" name="Google Shape;235;p25"/>
            <p:cNvSpPr/>
            <p:nvPr/>
          </p:nvSpPr>
          <p:spPr>
            <a:xfrm>
              <a:off x="6955594" y="1378740"/>
              <a:ext cx="30022" cy="46867"/>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5"/>
            <p:cNvSpPr/>
            <p:nvPr/>
          </p:nvSpPr>
          <p:spPr>
            <a:xfrm>
              <a:off x="6919002" y="1285230"/>
              <a:ext cx="93659" cy="39305"/>
            </a:xfrm>
            <a:custGeom>
              <a:avLst/>
              <a:gdLst/>
              <a:ahLst/>
              <a:cxnLst/>
              <a:rect l="l" t="t" r="r" b="b"/>
              <a:pathLst>
                <a:path w="1251" h="525" extrusionOk="0">
                  <a:moveTo>
                    <a:pt x="726" y="0"/>
                  </a:moveTo>
                  <a:cubicBezTo>
                    <a:pt x="401" y="0"/>
                    <a:pt x="201" y="100"/>
                    <a:pt x="1" y="400"/>
                  </a:cubicBezTo>
                  <a:lnTo>
                    <a:pt x="626" y="400"/>
                  </a:lnTo>
                  <a:cubicBezTo>
                    <a:pt x="826" y="400"/>
                    <a:pt x="1026" y="400"/>
                    <a:pt x="1251" y="525"/>
                  </a:cubicBezTo>
                  <a:cubicBezTo>
                    <a:pt x="1251" y="200"/>
                    <a:pt x="926" y="0"/>
                    <a:pt x="726" y="0"/>
                  </a:cubicBezTo>
                  <a:close/>
                </a:path>
              </a:pathLst>
            </a:custGeom>
            <a:solidFill>
              <a:srgbClr val="0C18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7" name="Google Shape;237;p25"/>
          <p:cNvSpPr txBox="1"/>
          <p:nvPr/>
        </p:nvSpPr>
        <p:spPr>
          <a:xfrm>
            <a:off x="879525" y="2127275"/>
            <a:ext cx="3000000" cy="339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fr" sz="1100">
                <a:solidFill>
                  <a:srgbClr val="123D60"/>
                </a:solidFill>
                <a:latin typeface="Barlow Semi Condensed"/>
                <a:ea typeface="Barlow Semi Condensed"/>
                <a:cs typeface="Barlow Semi Condensed"/>
                <a:sym typeface="Barlow Semi Condensed"/>
              </a:rPr>
              <a:t>European Universities for the EU</a:t>
            </a:r>
            <a:endParaRPr sz="1100"/>
          </a:p>
        </p:txBody>
      </p:sp>
      <p:pic>
        <p:nvPicPr>
          <p:cNvPr id="238" name="Google Shape;238;p25"/>
          <p:cNvPicPr preferRelativeResize="0"/>
          <p:nvPr/>
        </p:nvPicPr>
        <p:blipFill>
          <a:blip r:embed="rId9">
            <a:alphaModFix/>
          </a:blip>
          <a:stretch>
            <a:fillRect/>
          </a:stretch>
        </p:blipFill>
        <p:spPr>
          <a:xfrm>
            <a:off x="3349525" y="153112"/>
            <a:ext cx="1025216" cy="53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CDD"/>
        </a:solidFill>
        <a:effectLst/>
      </p:bgPr>
    </p:bg>
    <p:spTree>
      <p:nvGrpSpPr>
        <p:cNvPr id="1" name="Shape 242"/>
        <p:cNvGrpSpPr/>
        <p:nvPr/>
      </p:nvGrpSpPr>
      <p:grpSpPr>
        <a:xfrm>
          <a:off x="0" y="0"/>
          <a:ext cx="0" cy="0"/>
          <a:chOff x="0" y="0"/>
          <a:chExt cx="0" cy="0"/>
        </a:xfrm>
      </p:grpSpPr>
      <p:grpSp>
        <p:nvGrpSpPr>
          <p:cNvPr id="243" name="Google Shape;243;p26"/>
          <p:cNvGrpSpPr/>
          <p:nvPr/>
        </p:nvGrpSpPr>
        <p:grpSpPr>
          <a:xfrm>
            <a:off x="4545949" y="1251677"/>
            <a:ext cx="3867312" cy="3237699"/>
            <a:chOff x="4545949" y="1251677"/>
            <a:chExt cx="3867312" cy="3237699"/>
          </a:xfrm>
        </p:grpSpPr>
        <p:sp>
          <p:nvSpPr>
            <p:cNvPr id="244" name="Google Shape;244;p26"/>
            <p:cNvSpPr/>
            <p:nvPr/>
          </p:nvSpPr>
          <p:spPr>
            <a:xfrm>
              <a:off x="4936441" y="4347811"/>
              <a:ext cx="1866968" cy="141565"/>
            </a:xfrm>
            <a:custGeom>
              <a:avLst/>
              <a:gdLst/>
              <a:ahLst/>
              <a:cxnLst/>
              <a:rect l="l" t="t" r="r" b="b"/>
              <a:pathLst>
                <a:path w="23422" h="1776" extrusionOk="0">
                  <a:moveTo>
                    <a:pt x="1" y="0"/>
                  </a:moveTo>
                  <a:lnTo>
                    <a:pt x="1" y="1775"/>
                  </a:lnTo>
                  <a:lnTo>
                    <a:pt x="23422" y="1775"/>
                  </a:lnTo>
                  <a:lnTo>
                    <a:pt x="23422" y="0"/>
                  </a:lnTo>
                  <a:close/>
                </a:path>
              </a:pathLst>
            </a:custGeom>
            <a:solidFill>
              <a:srgbClr val="123D60">
                <a:alpha val="292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6"/>
            <p:cNvSpPr/>
            <p:nvPr/>
          </p:nvSpPr>
          <p:spPr>
            <a:xfrm>
              <a:off x="7301388" y="1941000"/>
              <a:ext cx="274999" cy="474274"/>
            </a:xfrm>
            <a:custGeom>
              <a:avLst/>
              <a:gdLst/>
              <a:ahLst/>
              <a:cxnLst/>
              <a:rect l="l" t="t" r="r" b="b"/>
              <a:pathLst>
                <a:path w="3450" h="5950" extrusionOk="0">
                  <a:moveTo>
                    <a:pt x="2500" y="1"/>
                  </a:moveTo>
                  <a:cubicBezTo>
                    <a:pt x="2500" y="1"/>
                    <a:pt x="525" y="3125"/>
                    <a:pt x="1" y="5000"/>
                  </a:cubicBezTo>
                  <a:cubicBezTo>
                    <a:pt x="1" y="5000"/>
                    <a:pt x="525" y="5950"/>
                    <a:pt x="1575" y="5950"/>
                  </a:cubicBezTo>
                  <a:lnTo>
                    <a:pt x="3450" y="2925"/>
                  </a:lnTo>
                  <a:lnTo>
                    <a:pt x="2500" y="1"/>
                  </a:ln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6"/>
            <p:cNvSpPr/>
            <p:nvPr/>
          </p:nvSpPr>
          <p:spPr>
            <a:xfrm>
              <a:off x="5267151" y="3618634"/>
              <a:ext cx="1245389" cy="91667"/>
            </a:xfrm>
            <a:custGeom>
              <a:avLst/>
              <a:gdLst/>
              <a:ahLst/>
              <a:cxnLst/>
              <a:rect l="l" t="t" r="r" b="b"/>
              <a:pathLst>
                <a:path w="15624" h="1150" extrusionOk="0">
                  <a:moveTo>
                    <a:pt x="1" y="0"/>
                  </a:moveTo>
                  <a:lnTo>
                    <a:pt x="1" y="1150"/>
                  </a:lnTo>
                  <a:lnTo>
                    <a:pt x="15623" y="1150"/>
                  </a:lnTo>
                  <a:lnTo>
                    <a:pt x="15623" y="0"/>
                  </a:lnTo>
                  <a:close/>
                </a:path>
              </a:pathLst>
            </a:custGeom>
            <a:solidFill>
              <a:srgbClr val="BFD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6"/>
            <p:cNvSpPr/>
            <p:nvPr/>
          </p:nvSpPr>
          <p:spPr>
            <a:xfrm>
              <a:off x="5267151" y="3618634"/>
              <a:ext cx="1245389" cy="91667"/>
            </a:xfrm>
            <a:custGeom>
              <a:avLst/>
              <a:gdLst/>
              <a:ahLst/>
              <a:cxnLst/>
              <a:rect l="l" t="t" r="r" b="b"/>
              <a:pathLst>
                <a:path w="15624" h="1150" extrusionOk="0">
                  <a:moveTo>
                    <a:pt x="1" y="0"/>
                  </a:moveTo>
                  <a:lnTo>
                    <a:pt x="1" y="1150"/>
                  </a:lnTo>
                  <a:lnTo>
                    <a:pt x="15623" y="1150"/>
                  </a:lnTo>
                  <a:lnTo>
                    <a:pt x="15623"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6"/>
            <p:cNvSpPr/>
            <p:nvPr/>
          </p:nvSpPr>
          <p:spPr>
            <a:xfrm>
              <a:off x="5209442" y="3277878"/>
              <a:ext cx="107608" cy="1153723"/>
            </a:xfrm>
            <a:custGeom>
              <a:avLst/>
              <a:gdLst/>
              <a:ahLst/>
              <a:cxnLst/>
              <a:rect l="l" t="t" r="r" b="b"/>
              <a:pathLst>
                <a:path w="1350" h="14474" extrusionOk="0">
                  <a:moveTo>
                    <a:pt x="0" y="1"/>
                  </a:moveTo>
                  <a:lnTo>
                    <a:pt x="0" y="14473"/>
                  </a:lnTo>
                  <a:lnTo>
                    <a:pt x="1350" y="14473"/>
                  </a:lnTo>
                  <a:lnTo>
                    <a:pt x="1350" y="1"/>
                  </a:ln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6"/>
            <p:cNvSpPr/>
            <p:nvPr/>
          </p:nvSpPr>
          <p:spPr>
            <a:xfrm>
              <a:off x="5209442" y="3369543"/>
              <a:ext cx="107608" cy="65840"/>
            </a:xfrm>
            <a:custGeom>
              <a:avLst/>
              <a:gdLst/>
              <a:ahLst/>
              <a:cxnLst/>
              <a:rect l="l" t="t" r="r" b="b"/>
              <a:pathLst>
                <a:path w="1350" h="826" extrusionOk="0">
                  <a:moveTo>
                    <a:pt x="0" y="1"/>
                  </a:moveTo>
                  <a:lnTo>
                    <a:pt x="0" y="826"/>
                  </a:lnTo>
                  <a:lnTo>
                    <a:pt x="1350" y="826"/>
                  </a:lnTo>
                  <a:lnTo>
                    <a:pt x="1350" y="1"/>
                  </a:lnTo>
                  <a:close/>
                </a:path>
              </a:pathLst>
            </a:custGeom>
            <a:solidFill>
              <a:srgbClr val="164E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6"/>
            <p:cNvSpPr/>
            <p:nvPr/>
          </p:nvSpPr>
          <p:spPr>
            <a:xfrm>
              <a:off x="5856913" y="3277878"/>
              <a:ext cx="99717" cy="1119846"/>
            </a:xfrm>
            <a:custGeom>
              <a:avLst/>
              <a:gdLst/>
              <a:ahLst/>
              <a:cxnLst/>
              <a:rect l="l" t="t" r="r" b="b"/>
              <a:pathLst>
                <a:path w="1251" h="14049" extrusionOk="0">
                  <a:moveTo>
                    <a:pt x="1" y="1"/>
                  </a:moveTo>
                  <a:lnTo>
                    <a:pt x="1" y="14048"/>
                  </a:lnTo>
                  <a:lnTo>
                    <a:pt x="1250" y="14048"/>
                  </a:lnTo>
                  <a:lnTo>
                    <a:pt x="1250" y="1"/>
                  </a:ln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6"/>
            <p:cNvSpPr/>
            <p:nvPr/>
          </p:nvSpPr>
          <p:spPr>
            <a:xfrm>
              <a:off x="5856913" y="3369543"/>
              <a:ext cx="99717" cy="65840"/>
            </a:xfrm>
            <a:custGeom>
              <a:avLst/>
              <a:gdLst/>
              <a:ahLst/>
              <a:cxnLst/>
              <a:rect l="l" t="t" r="r" b="b"/>
              <a:pathLst>
                <a:path w="1251" h="826" extrusionOk="0">
                  <a:moveTo>
                    <a:pt x="1" y="1"/>
                  </a:moveTo>
                  <a:lnTo>
                    <a:pt x="1" y="826"/>
                  </a:lnTo>
                  <a:lnTo>
                    <a:pt x="1250" y="826"/>
                  </a:lnTo>
                  <a:lnTo>
                    <a:pt x="1250" y="1"/>
                  </a:lnTo>
                  <a:close/>
                </a:path>
              </a:pathLst>
            </a:custGeom>
            <a:solidFill>
              <a:srgbClr val="164E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6"/>
            <p:cNvSpPr/>
            <p:nvPr/>
          </p:nvSpPr>
          <p:spPr>
            <a:xfrm>
              <a:off x="6446675" y="3277878"/>
              <a:ext cx="99717" cy="1153723"/>
            </a:xfrm>
            <a:custGeom>
              <a:avLst/>
              <a:gdLst/>
              <a:ahLst/>
              <a:cxnLst/>
              <a:rect l="l" t="t" r="r" b="b"/>
              <a:pathLst>
                <a:path w="1251" h="14474" extrusionOk="0">
                  <a:moveTo>
                    <a:pt x="0" y="1"/>
                  </a:moveTo>
                  <a:lnTo>
                    <a:pt x="0" y="14473"/>
                  </a:lnTo>
                  <a:lnTo>
                    <a:pt x="1250" y="14473"/>
                  </a:lnTo>
                  <a:lnTo>
                    <a:pt x="1250" y="1"/>
                  </a:ln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6"/>
            <p:cNvSpPr/>
            <p:nvPr/>
          </p:nvSpPr>
          <p:spPr>
            <a:xfrm>
              <a:off x="6446675" y="3369543"/>
              <a:ext cx="99717" cy="65840"/>
            </a:xfrm>
            <a:custGeom>
              <a:avLst/>
              <a:gdLst/>
              <a:ahLst/>
              <a:cxnLst/>
              <a:rect l="l" t="t" r="r" b="b"/>
              <a:pathLst>
                <a:path w="1251" h="826" extrusionOk="0">
                  <a:moveTo>
                    <a:pt x="0" y="1"/>
                  </a:moveTo>
                  <a:lnTo>
                    <a:pt x="0" y="826"/>
                  </a:lnTo>
                  <a:lnTo>
                    <a:pt x="1250" y="826"/>
                  </a:lnTo>
                  <a:lnTo>
                    <a:pt x="1250" y="1"/>
                  </a:lnTo>
                  <a:close/>
                </a:path>
              </a:pathLst>
            </a:custGeom>
            <a:solidFill>
              <a:srgbClr val="164E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6"/>
            <p:cNvSpPr/>
            <p:nvPr/>
          </p:nvSpPr>
          <p:spPr>
            <a:xfrm>
              <a:off x="4545949" y="1277583"/>
              <a:ext cx="2598147" cy="2092069"/>
            </a:xfrm>
            <a:custGeom>
              <a:avLst/>
              <a:gdLst/>
              <a:ahLst/>
              <a:cxnLst/>
              <a:rect l="l" t="t" r="r" b="b"/>
              <a:pathLst>
                <a:path w="32595" h="26246" extrusionOk="0">
                  <a:moveTo>
                    <a:pt x="1" y="0"/>
                  </a:moveTo>
                  <a:lnTo>
                    <a:pt x="1" y="26246"/>
                  </a:lnTo>
                  <a:lnTo>
                    <a:pt x="32595" y="26246"/>
                  </a:lnTo>
                  <a:lnTo>
                    <a:pt x="32595" y="0"/>
                  </a:ln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6"/>
            <p:cNvSpPr/>
            <p:nvPr/>
          </p:nvSpPr>
          <p:spPr>
            <a:xfrm>
              <a:off x="4627651" y="1343343"/>
              <a:ext cx="2458655" cy="1958554"/>
            </a:xfrm>
            <a:custGeom>
              <a:avLst/>
              <a:gdLst/>
              <a:ahLst/>
              <a:cxnLst/>
              <a:rect l="l" t="t" r="r" b="b"/>
              <a:pathLst>
                <a:path w="30845" h="24571" extrusionOk="0">
                  <a:moveTo>
                    <a:pt x="0" y="0"/>
                  </a:moveTo>
                  <a:lnTo>
                    <a:pt x="0" y="24571"/>
                  </a:lnTo>
                  <a:lnTo>
                    <a:pt x="30845" y="24571"/>
                  </a:lnTo>
                  <a:lnTo>
                    <a:pt x="308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6"/>
            <p:cNvSpPr/>
            <p:nvPr/>
          </p:nvSpPr>
          <p:spPr>
            <a:xfrm>
              <a:off x="5067960" y="1251677"/>
              <a:ext cx="1593961" cy="117652"/>
            </a:xfrm>
            <a:custGeom>
              <a:avLst/>
              <a:gdLst/>
              <a:ahLst/>
              <a:cxnLst/>
              <a:rect l="l" t="t" r="r" b="b"/>
              <a:pathLst>
                <a:path w="19997" h="1476" extrusionOk="0">
                  <a:moveTo>
                    <a:pt x="0" y="0"/>
                  </a:moveTo>
                  <a:lnTo>
                    <a:pt x="0" y="1475"/>
                  </a:lnTo>
                  <a:lnTo>
                    <a:pt x="19997" y="1475"/>
                  </a:lnTo>
                  <a:lnTo>
                    <a:pt x="19997" y="0"/>
                  </a:lnTo>
                  <a:close/>
                </a:path>
              </a:pathLst>
            </a:custGeom>
            <a:solidFill>
              <a:srgbClr val="1438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6"/>
            <p:cNvSpPr/>
            <p:nvPr/>
          </p:nvSpPr>
          <p:spPr>
            <a:xfrm>
              <a:off x="5695596" y="1446075"/>
              <a:ext cx="523320" cy="85137"/>
            </a:xfrm>
            <a:custGeom>
              <a:avLst/>
              <a:gdLst/>
              <a:ahLst/>
              <a:cxnLst/>
              <a:rect l="l" t="t" r="r" b="b"/>
              <a:pathLst>
                <a:path w="7075" h="1151" extrusionOk="0">
                  <a:moveTo>
                    <a:pt x="0" y="0"/>
                  </a:moveTo>
                  <a:lnTo>
                    <a:pt x="0" y="1150"/>
                  </a:lnTo>
                  <a:lnTo>
                    <a:pt x="7074" y="1150"/>
                  </a:lnTo>
                  <a:lnTo>
                    <a:pt x="7074" y="0"/>
                  </a:lnTo>
                  <a:close/>
                </a:path>
              </a:pathLst>
            </a:custGeom>
            <a:solidFill>
              <a:srgbClr val="1438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6"/>
            <p:cNvSpPr/>
            <p:nvPr/>
          </p:nvSpPr>
          <p:spPr>
            <a:xfrm>
              <a:off x="7367148" y="4347811"/>
              <a:ext cx="1046114" cy="141565"/>
            </a:xfrm>
            <a:custGeom>
              <a:avLst/>
              <a:gdLst/>
              <a:ahLst/>
              <a:cxnLst/>
              <a:rect l="l" t="t" r="r" b="b"/>
              <a:pathLst>
                <a:path w="13124" h="1776" extrusionOk="0">
                  <a:moveTo>
                    <a:pt x="6574" y="0"/>
                  </a:moveTo>
                  <a:cubicBezTo>
                    <a:pt x="2925" y="0"/>
                    <a:pt x="0" y="425"/>
                    <a:pt x="0" y="950"/>
                  </a:cubicBezTo>
                  <a:cubicBezTo>
                    <a:pt x="0" y="1375"/>
                    <a:pt x="2925" y="1775"/>
                    <a:pt x="6574" y="1775"/>
                  </a:cubicBezTo>
                  <a:cubicBezTo>
                    <a:pt x="10224" y="1775"/>
                    <a:pt x="13123" y="1375"/>
                    <a:pt x="13123" y="950"/>
                  </a:cubicBezTo>
                  <a:cubicBezTo>
                    <a:pt x="13123" y="425"/>
                    <a:pt x="10224" y="0"/>
                    <a:pt x="6574" y="0"/>
                  </a:cubicBezTo>
                  <a:close/>
                </a:path>
              </a:pathLst>
            </a:custGeom>
            <a:solidFill>
              <a:srgbClr val="123D60">
                <a:alpha val="292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6"/>
            <p:cNvSpPr/>
            <p:nvPr/>
          </p:nvSpPr>
          <p:spPr>
            <a:xfrm>
              <a:off x="8090342" y="4224262"/>
              <a:ext cx="183413" cy="218804"/>
            </a:xfrm>
            <a:custGeom>
              <a:avLst/>
              <a:gdLst/>
              <a:ahLst/>
              <a:cxnLst/>
              <a:rect l="l" t="t" r="r" b="b"/>
              <a:pathLst>
                <a:path w="2301" h="2745" extrusionOk="0">
                  <a:moveTo>
                    <a:pt x="1251" y="1"/>
                  </a:moveTo>
                  <a:lnTo>
                    <a:pt x="1" y="301"/>
                  </a:lnTo>
                  <a:cubicBezTo>
                    <a:pt x="1" y="301"/>
                    <a:pt x="201" y="1775"/>
                    <a:pt x="626" y="2500"/>
                  </a:cubicBezTo>
                  <a:cubicBezTo>
                    <a:pt x="626" y="2500"/>
                    <a:pt x="1189" y="2744"/>
                    <a:pt x="1662" y="2744"/>
                  </a:cubicBezTo>
                  <a:cubicBezTo>
                    <a:pt x="2005" y="2744"/>
                    <a:pt x="2300" y="2616"/>
                    <a:pt x="2300" y="2175"/>
                  </a:cubicBezTo>
                  <a:lnTo>
                    <a:pt x="1251"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6"/>
            <p:cNvSpPr/>
            <p:nvPr/>
          </p:nvSpPr>
          <p:spPr>
            <a:xfrm>
              <a:off x="7998677" y="3959310"/>
              <a:ext cx="233231" cy="412978"/>
            </a:xfrm>
            <a:custGeom>
              <a:avLst/>
              <a:gdLst/>
              <a:ahLst/>
              <a:cxnLst/>
              <a:rect l="l" t="t" r="r" b="b"/>
              <a:pathLst>
                <a:path w="2926" h="5181" extrusionOk="0">
                  <a:moveTo>
                    <a:pt x="1776" y="0"/>
                  </a:moveTo>
                  <a:cubicBezTo>
                    <a:pt x="1251" y="200"/>
                    <a:pt x="626" y="400"/>
                    <a:pt x="1" y="500"/>
                  </a:cubicBezTo>
                  <a:cubicBezTo>
                    <a:pt x="726" y="2075"/>
                    <a:pt x="1451" y="4475"/>
                    <a:pt x="1451" y="4475"/>
                  </a:cubicBezTo>
                  <a:cubicBezTo>
                    <a:pt x="1451" y="4475"/>
                    <a:pt x="1735" y="5109"/>
                    <a:pt x="1935" y="5109"/>
                  </a:cubicBezTo>
                  <a:cubicBezTo>
                    <a:pt x="1949" y="5109"/>
                    <a:pt x="1963" y="5106"/>
                    <a:pt x="1976" y="5099"/>
                  </a:cubicBezTo>
                  <a:cubicBezTo>
                    <a:pt x="2116" y="5157"/>
                    <a:pt x="2237" y="5181"/>
                    <a:pt x="2342" y="5181"/>
                  </a:cubicBezTo>
                  <a:cubicBezTo>
                    <a:pt x="2779" y="5181"/>
                    <a:pt x="2925" y="4774"/>
                    <a:pt x="2925" y="4774"/>
                  </a:cubicBezTo>
                  <a:lnTo>
                    <a:pt x="2401" y="3325"/>
                  </a:lnTo>
                  <a:cubicBezTo>
                    <a:pt x="2401" y="3325"/>
                    <a:pt x="2076" y="1750"/>
                    <a:pt x="1776"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6"/>
            <p:cNvSpPr/>
            <p:nvPr/>
          </p:nvSpPr>
          <p:spPr>
            <a:xfrm>
              <a:off x="7500659" y="3991193"/>
              <a:ext cx="233152" cy="390579"/>
            </a:xfrm>
            <a:custGeom>
              <a:avLst/>
              <a:gdLst/>
              <a:ahLst/>
              <a:cxnLst/>
              <a:rect l="l" t="t" r="r" b="b"/>
              <a:pathLst>
                <a:path w="2925" h="4900" extrusionOk="0">
                  <a:moveTo>
                    <a:pt x="2925" y="0"/>
                  </a:moveTo>
                  <a:cubicBezTo>
                    <a:pt x="2400" y="0"/>
                    <a:pt x="1775" y="0"/>
                    <a:pt x="1150" y="100"/>
                  </a:cubicBezTo>
                  <a:cubicBezTo>
                    <a:pt x="1150" y="1575"/>
                    <a:pt x="1050" y="2725"/>
                    <a:pt x="1050" y="2725"/>
                  </a:cubicBezTo>
                  <a:lnTo>
                    <a:pt x="0" y="4899"/>
                  </a:lnTo>
                  <a:lnTo>
                    <a:pt x="1050" y="4799"/>
                  </a:lnTo>
                  <a:lnTo>
                    <a:pt x="2400" y="2825"/>
                  </a:lnTo>
                  <a:cubicBezTo>
                    <a:pt x="2400" y="2825"/>
                    <a:pt x="2600" y="1475"/>
                    <a:pt x="2925"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6"/>
            <p:cNvSpPr/>
            <p:nvPr/>
          </p:nvSpPr>
          <p:spPr>
            <a:xfrm>
              <a:off x="7426929" y="4208320"/>
              <a:ext cx="298913" cy="230043"/>
            </a:xfrm>
            <a:custGeom>
              <a:avLst/>
              <a:gdLst/>
              <a:ahLst/>
              <a:cxnLst/>
              <a:rect l="l" t="t" r="r" b="b"/>
              <a:pathLst>
                <a:path w="3750" h="2886" extrusionOk="0">
                  <a:moveTo>
                    <a:pt x="3325" y="1"/>
                  </a:moveTo>
                  <a:cubicBezTo>
                    <a:pt x="3325" y="1"/>
                    <a:pt x="2500" y="1351"/>
                    <a:pt x="1975" y="1750"/>
                  </a:cubicBezTo>
                  <a:cubicBezTo>
                    <a:pt x="1757" y="1927"/>
                    <a:pt x="1557" y="1978"/>
                    <a:pt x="1397" y="1978"/>
                  </a:cubicBezTo>
                  <a:cubicBezTo>
                    <a:pt x="1171" y="1978"/>
                    <a:pt x="1025" y="1875"/>
                    <a:pt x="1025" y="1875"/>
                  </a:cubicBezTo>
                  <a:cubicBezTo>
                    <a:pt x="1025" y="1875"/>
                    <a:pt x="0" y="2275"/>
                    <a:pt x="200" y="2700"/>
                  </a:cubicBezTo>
                  <a:cubicBezTo>
                    <a:pt x="264" y="2837"/>
                    <a:pt x="491" y="2886"/>
                    <a:pt x="781" y="2886"/>
                  </a:cubicBezTo>
                  <a:cubicBezTo>
                    <a:pt x="1391" y="2886"/>
                    <a:pt x="2279" y="2668"/>
                    <a:pt x="2500" y="2600"/>
                  </a:cubicBezTo>
                  <a:cubicBezTo>
                    <a:pt x="2700" y="2500"/>
                    <a:pt x="3125" y="1451"/>
                    <a:pt x="3125" y="1451"/>
                  </a:cubicBezTo>
                  <a:lnTo>
                    <a:pt x="3125" y="2600"/>
                  </a:lnTo>
                  <a:lnTo>
                    <a:pt x="3325" y="2600"/>
                  </a:lnTo>
                  <a:cubicBezTo>
                    <a:pt x="3325" y="2600"/>
                    <a:pt x="3525" y="1650"/>
                    <a:pt x="3625" y="1026"/>
                  </a:cubicBezTo>
                  <a:cubicBezTo>
                    <a:pt x="3750" y="301"/>
                    <a:pt x="3325" y="1"/>
                    <a:pt x="3325"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6"/>
            <p:cNvSpPr/>
            <p:nvPr/>
          </p:nvSpPr>
          <p:spPr>
            <a:xfrm>
              <a:off x="7251571" y="2447072"/>
              <a:ext cx="854810" cy="1794113"/>
            </a:xfrm>
            <a:custGeom>
              <a:avLst/>
              <a:gdLst/>
              <a:ahLst/>
              <a:cxnLst/>
              <a:rect l="l" t="t" r="r" b="b"/>
              <a:pathLst>
                <a:path w="10724" h="22508" extrusionOk="0">
                  <a:moveTo>
                    <a:pt x="6574" y="1"/>
                  </a:moveTo>
                  <a:lnTo>
                    <a:pt x="4900" y="426"/>
                  </a:lnTo>
                  <a:lnTo>
                    <a:pt x="3650" y="226"/>
                  </a:lnTo>
                  <a:cubicBezTo>
                    <a:pt x="3650" y="226"/>
                    <a:pt x="1" y="2300"/>
                    <a:pt x="950" y="7199"/>
                  </a:cubicBezTo>
                  <a:cubicBezTo>
                    <a:pt x="1150" y="8449"/>
                    <a:pt x="1250" y="9074"/>
                    <a:pt x="1775" y="11474"/>
                  </a:cubicBezTo>
                  <a:cubicBezTo>
                    <a:pt x="2200" y="14073"/>
                    <a:pt x="2500" y="16473"/>
                    <a:pt x="3850" y="22197"/>
                  </a:cubicBezTo>
                  <a:lnTo>
                    <a:pt x="3950" y="22297"/>
                  </a:lnTo>
                  <a:cubicBezTo>
                    <a:pt x="4075" y="22297"/>
                    <a:pt x="4375" y="22397"/>
                    <a:pt x="4900" y="22497"/>
                  </a:cubicBezTo>
                  <a:cubicBezTo>
                    <a:pt x="4985" y="22504"/>
                    <a:pt x="5069" y="22508"/>
                    <a:pt x="5153" y="22508"/>
                  </a:cubicBezTo>
                  <a:cubicBezTo>
                    <a:pt x="6196" y="22508"/>
                    <a:pt x="7074" y="21972"/>
                    <a:pt x="7074" y="21972"/>
                  </a:cubicBezTo>
                  <a:cubicBezTo>
                    <a:pt x="7199" y="21047"/>
                    <a:pt x="6350" y="17398"/>
                    <a:pt x="6250" y="17198"/>
                  </a:cubicBezTo>
                  <a:cubicBezTo>
                    <a:pt x="5725" y="15423"/>
                    <a:pt x="5200" y="14073"/>
                    <a:pt x="5200" y="14073"/>
                  </a:cubicBezTo>
                  <a:lnTo>
                    <a:pt x="5200" y="13973"/>
                  </a:lnTo>
                  <a:cubicBezTo>
                    <a:pt x="4800" y="12923"/>
                    <a:pt x="4900" y="11249"/>
                    <a:pt x="5100" y="9899"/>
                  </a:cubicBezTo>
                  <a:cubicBezTo>
                    <a:pt x="5100" y="9474"/>
                    <a:pt x="5200" y="9174"/>
                    <a:pt x="5200" y="8849"/>
                  </a:cubicBezTo>
                  <a:cubicBezTo>
                    <a:pt x="5325" y="8349"/>
                    <a:pt x="5325" y="8024"/>
                    <a:pt x="5425" y="7824"/>
                  </a:cubicBezTo>
                  <a:cubicBezTo>
                    <a:pt x="5625" y="8649"/>
                    <a:pt x="5825" y="9374"/>
                    <a:pt x="5950" y="9699"/>
                  </a:cubicBezTo>
                  <a:cubicBezTo>
                    <a:pt x="6250" y="10624"/>
                    <a:pt x="6574" y="12299"/>
                    <a:pt x="7074" y="13548"/>
                  </a:cubicBezTo>
                  <a:lnTo>
                    <a:pt x="9474" y="13548"/>
                  </a:lnTo>
                  <a:cubicBezTo>
                    <a:pt x="9699" y="12399"/>
                    <a:pt x="9999" y="9374"/>
                    <a:pt x="10199" y="7299"/>
                  </a:cubicBezTo>
                  <a:cubicBezTo>
                    <a:pt x="10724" y="2400"/>
                    <a:pt x="6574" y="1"/>
                    <a:pt x="6574"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6"/>
            <p:cNvSpPr/>
            <p:nvPr/>
          </p:nvSpPr>
          <p:spPr>
            <a:xfrm>
              <a:off x="7385082" y="1353067"/>
              <a:ext cx="430434" cy="658405"/>
            </a:xfrm>
            <a:custGeom>
              <a:avLst/>
              <a:gdLst/>
              <a:ahLst/>
              <a:cxnLst/>
              <a:rect l="l" t="t" r="r" b="b"/>
              <a:pathLst>
                <a:path w="5400" h="8260" extrusionOk="0">
                  <a:moveTo>
                    <a:pt x="4288" y="1"/>
                  </a:moveTo>
                  <a:cubicBezTo>
                    <a:pt x="3860" y="1"/>
                    <a:pt x="3364" y="139"/>
                    <a:pt x="2900" y="603"/>
                  </a:cubicBezTo>
                  <a:cubicBezTo>
                    <a:pt x="1650" y="1753"/>
                    <a:pt x="2500" y="3328"/>
                    <a:pt x="1350" y="4152"/>
                  </a:cubicBezTo>
                  <a:cubicBezTo>
                    <a:pt x="300" y="4877"/>
                    <a:pt x="0" y="5927"/>
                    <a:pt x="725" y="7177"/>
                  </a:cubicBezTo>
                  <a:cubicBezTo>
                    <a:pt x="1182" y="8091"/>
                    <a:pt x="2474" y="8260"/>
                    <a:pt x="3366" y="8260"/>
                  </a:cubicBezTo>
                  <a:cubicBezTo>
                    <a:pt x="3889" y="8260"/>
                    <a:pt x="4275" y="8202"/>
                    <a:pt x="4275" y="8202"/>
                  </a:cubicBezTo>
                  <a:lnTo>
                    <a:pt x="5399" y="303"/>
                  </a:lnTo>
                  <a:cubicBezTo>
                    <a:pt x="5399" y="303"/>
                    <a:pt x="4919" y="1"/>
                    <a:pt x="4288"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6"/>
            <p:cNvSpPr/>
            <p:nvPr/>
          </p:nvSpPr>
          <p:spPr>
            <a:xfrm>
              <a:off x="7799486" y="1767713"/>
              <a:ext cx="141565" cy="199275"/>
            </a:xfrm>
            <a:custGeom>
              <a:avLst/>
              <a:gdLst/>
              <a:ahLst/>
              <a:cxnLst/>
              <a:rect l="l" t="t" r="r" b="b"/>
              <a:pathLst>
                <a:path w="1776" h="2500" extrusionOk="0">
                  <a:moveTo>
                    <a:pt x="425" y="0"/>
                  </a:moveTo>
                  <a:lnTo>
                    <a:pt x="0" y="2500"/>
                  </a:lnTo>
                  <a:lnTo>
                    <a:pt x="1350" y="2500"/>
                  </a:lnTo>
                  <a:lnTo>
                    <a:pt x="1775" y="200"/>
                  </a:lnTo>
                  <a:lnTo>
                    <a:pt x="425" y="0"/>
                  </a:lnTo>
                  <a:close/>
                </a:path>
              </a:pathLst>
            </a:custGeom>
            <a:solidFill>
              <a:srgbClr val="0C18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6"/>
            <p:cNvSpPr/>
            <p:nvPr/>
          </p:nvSpPr>
          <p:spPr>
            <a:xfrm>
              <a:off x="7516601" y="1741808"/>
              <a:ext cx="432427" cy="312304"/>
            </a:xfrm>
            <a:custGeom>
              <a:avLst/>
              <a:gdLst/>
              <a:ahLst/>
              <a:cxnLst/>
              <a:rect l="l" t="t" r="r" b="b"/>
              <a:pathLst>
                <a:path w="5425" h="3918" extrusionOk="0">
                  <a:moveTo>
                    <a:pt x="4274" y="0"/>
                  </a:moveTo>
                  <a:lnTo>
                    <a:pt x="2400" y="1050"/>
                  </a:lnTo>
                  <a:lnTo>
                    <a:pt x="2000" y="2200"/>
                  </a:lnTo>
                  <a:lnTo>
                    <a:pt x="625" y="2600"/>
                  </a:lnTo>
                  <a:cubicBezTo>
                    <a:pt x="625" y="2600"/>
                    <a:pt x="0" y="3450"/>
                    <a:pt x="1875" y="3850"/>
                  </a:cubicBezTo>
                  <a:cubicBezTo>
                    <a:pt x="2149" y="3897"/>
                    <a:pt x="2418" y="3917"/>
                    <a:pt x="2679" y="3917"/>
                  </a:cubicBezTo>
                  <a:cubicBezTo>
                    <a:pt x="4203" y="3917"/>
                    <a:pt x="5424" y="3225"/>
                    <a:pt x="5424" y="3225"/>
                  </a:cubicBezTo>
                  <a:lnTo>
                    <a:pt x="3749" y="2300"/>
                  </a:lnTo>
                  <a:lnTo>
                    <a:pt x="4274" y="0"/>
                  </a:ln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6"/>
            <p:cNvSpPr/>
            <p:nvPr/>
          </p:nvSpPr>
          <p:spPr>
            <a:xfrm>
              <a:off x="7683909" y="1857385"/>
              <a:ext cx="141565" cy="49819"/>
            </a:xfrm>
            <a:custGeom>
              <a:avLst/>
              <a:gdLst/>
              <a:ahLst/>
              <a:cxnLst/>
              <a:rect l="l" t="t" r="r" b="b"/>
              <a:pathLst>
                <a:path w="1776" h="625" extrusionOk="0">
                  <a:moveTo>
                    <a:pt x="1775" y="0"/>
                  </a:moveTo>
                  <a:lnTo>
                    <a:pt x="1775" y="0"/>
                  </a:lnTo>
                  <a:cubicBezTo>
                    <a:pt x="1450" y="125"/>
                    <a:pt x="1025" y="225"/>
                    <a:pt x="726" y="225"/>
                  </a:cubicBezTo>
                  <a:lnTo>
                    <a:pt x="101" y="225"/>
                  </a:lnTo>
                  <a:lnTo>
                    <a:pt x="1" y="625"/>
                  </a:lnTo>
                  <a:cubicBezTo>
                    <a:pt x="201" y="625"/>
                    <a:pt x="926" y="525"/>
                    <a:pt x="1450" y="525"/>
                  </a:cubicBezTo>
                  <a:lnTo>
                    <a:pt x="1650" y="525"/>
                  </a:lnTo>
                  <a:lnTo>
                    <a:pt x="1775" y="0"/>
                  </a:lnTo>
                  <a:close/>
                </a:path>
              </a:pathLst>
            </a:custGeom>
            <a:solidFill>
              <a:srgbClr val="E0A9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6"/>
            <p:cNvSpPr/>
            <p:nvPr/>
          </p:nvSpPr>
          <p:spPr>
            <a:xfrm>
              <a:off x="7542427" y="1425921"/>
              <a:ext cx="498188" cy="451637"/>
            </a:xfrm>
            <a:custGeom>
              <a:avLst/>
              <a:gdLst/>
              <a:ahLst/>
              <a:cxnLst/>
              <a:rect l="l" t="t" r="r" b="b"/>
              <a:pathLst>
                <a:path w="6250" h="5666" extrusionOk="0">
                  <a:moveTo>
                    <a:pt x="3130" y="0"/>
                  </a:moveTo>
                  <a:cubicBezTo>
                    <a:pt x="2577" y="0"/>
                    <a:pt x="1397" y="128"/>
                    <a:pt x="926" y="1164"/>
                  </a:cubicBezTo>
                  <a:cubicBezTo>
                    <a:pt x="426" y="2414"/>
                    <a:pt x="1" y="4063"/>
                    <a:pt x="926" y="5113"/>
                  </a:cubicBezTo>
                  <a:cubicBezTo>
                    <a:pt x="1356" y="5492"/>
                    <a:pt x="1892" y="5666"/>
                    <a:pt x="2438" y="5666"/>
                  </a:cubicBezTo>
                  <a:cubicBezTo>
                    <a:pt x="3223" y="5666"/>
                    <a:pt x="4030" y="5307"/>
                    <a:pt x="4575" y="4688"/>
                  </a:cubicBezTo>
                  <a:cubicBezTo>
                    <a:pt x="5525" y="3663"/>
                    <a:pt x="6250" y="939"/>
                    <a:pt x="3425" y="14"/>
                  </a:cubicBezTo>
                  <a:cubicBezTo>
                    <a:pt x="3425" y="14"/>
                    <a:pt x="3311" y="0"/>
                    <a:pt x="3130" y="0"/>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6"/>
            <p:cNvSpPr/>
            <p:nvPr/>
          </p:nvSpPr>
          <p:spPr>
            <a:xfrm>
              <a:off x="7658004" y="1650142"/>
              <a:ext cx="41927" cy="75804"/>
            </a:xfrm>
            <a:custGeom>
              <a:avLst/>
              <a:gdLst/>
              <a:ahLst/>
              <a:cxnLst/>
              <a:rect l="l" t="t" r="r" b="b"/>
              <a:pathLst>
                <a:path w="526" h="951" extrusionOk="0">
                  <a:moveTo>
                    <a:pt x="526" y="0"/>
                  </a:moveTo>
                  <a:lnTo>
                    <a:pt x="526" y="0"/>
                  </a:lnTo>
                  <a:cubicBezTo>
                    <a:pt x="526" y="1"/>
                    <a:pt x="425" y="226"/>
                    <a:pt x="1" y="525"/>
                  </a:cubicBezTo>
                  <a:lnTo>
                    <a:pt x="326" y="950"/>
                  </a:lnTo>
                  <a:lnTo>
                    <a:pt x="526" y="0"/>
                  </a:lnTo>
                  <a:close/>
                </a:path>
              </a:pathLst>
            </a:custGeom>
            <a:solidFill>
              <a:srgbClr val="D6A0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6"/>
            <p:cNvSpPr/>
            <p:nvPr/>
          </p:nvSpPr>
          <p:spPr>
            <a:xfrm>
              <a:off x="7650033" y="1749778"/>
              <a:ext cx="149536" cy="42964"/>
            </a:xfrm>
            <a:custGeom>
              <a:avLst/>
              <a:gdLst/>
              <a:ahLst/>
              <a:cxnLst/>
              <a:rect l="l" t="t" r="r" b="b"/>
              <a:pathLst>
                <a:path w="1876" h="539" extrusionOk="0">
                  <a:moveTo>
                    <a:pt x="1" y="0"/>
                  </a:moveTo>
                  <a:cubicBezTo>
                    <a:pt x="1" y="0"/>
                    <a:pt x="411" y="538"/>
                    <a:pt x="1104" y="538"/>
                  </a:cubicBezTo>
                  <a:cubicBezTo>
                    <a:pt x="1332" y="538"/>
                    <a:pt x="1591" y="480"/>
                    <a:pt x="1875" y="325"/>
                  </a:cubicBez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6"/>
            <p:cNvSpPr/>
            <p:nvPr/>
          </p:nvSpPr>
          <p:spPr>
            <a:xfrm>
              <a:off x="7725756" y="1349002"/>
              <a:ext cx="406521" cy="686463"/>
            </a:xfrm>
            <a:custGeom>
              <a:avLst/>
              <a:gdLst/>
              <a:ahLst/>
              <a:cxnLst/>
              <a:rect l="l" t="t" r="r" b="b"/>
              <a:pathLst>
                <a:path w="5100" h="8612" extrusionOk="0">
                  <a:moveTo>
                    <a:pt x="1585" y="1"/>
                  </a:moveTo>
                  <a:cubicBezTo>
                    <a:pt x="922" y="1"/>
                    <a:pt x="319" y="338"/>
                    <a:pt x="201" y="1079"/>
                  </a:cubicBezTo>
                  <a:cubicBezTo>
                    <a:pt x="201" y="1079"/>
                    <a:pt x="1" y="2754"/>
                    <a:pt x="1650" y="3878"/>
                  </a:cubicBezTo>
                  <a:cubicBezTo>
                    <a:pt x="1650" y="3878"/>
                    <a:pt x="2275" y="4303"/>
                    <a:pt x="2075" y="5028"/>
                  </a:cubicBezTo>
                  <a:cubicBezTo>
                    <a:pt x="1875" y="5753"/>
                    <a:pt x="925" y="7628"/>
                    <a:pt x="1975" y="8253"/>
                  </a:cubicBezTo>
                  <a:cubicBezTo>
                    <a:pt x="2312" y="8480"/>
                    <a:pt x="2776" y="8612"/>
                    <a:pt x="3240" y="8612"/>
                  </a:cubicBezTo>
                  <a:cubicBezTo>
                    <a:pt x="4048" y="8612"/>
                    <a:pt x="4857" y="8213"/>
                    <a:pt x="5000" y="7228"/>
                  </a:cubicBezTo>
                  <a:cubicBezTo>
                    <a:pt x="5100" y="5753"/>
                    <a:pt x="4150" y="6078"/>
                    <a:pt x="4150" y="4203"/>
                  </a:cubicBezTo>
                  <a:cubicBezTo>
                    <a:pt x="4250" y="2329"/>
                    <a:pt x="3850" y="1079"/>
                    <a:pt x="2900" y="454"/>
                  </a:cubicBezTo>
                  <a:cubicBezTo>
                    <a:pt x="2524" y="159"/>
                    <a:pt x="2040" y="1"/>
                    <a:pt x="1585"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6"/>
            <p:cNvSpPr/>
            <p:nvPr/>
          </p:nvSpPr>
          <p:spPr>
            <a:xfrm>
              <a:off x="7359177" y="1900349"/>
              <a:ext cx="705354" cy="929339"/>
            </a:xfrm>
            <a:custGeom>
              <a:avLst/>
              <a:gdLst/>
              <a:ahLst/>
              <a:cxnLst/>
              <a:rect l="l" t="t" r="r" b="b"/>
              <a:pathLst>
                <a:path w="8849" h="11659" extrusionOk="0">
                  <a:moveTo>
                    <a:pt x="3413" y="0"/>
                  </a:moveTo>
                  <a:cubicBezTo>
                    <a:pt x="2485" y="0"/>
                    <a:pt x="1722" y="240"/>
                    <a:pt x="1575" y="936"/>
                  </a:cubicBezTo>
                  <a:cubicBezTo>
                    <a:pt x="1050" y="2910"/>
                    <a:pt x="2100" y="6660"/>
                    <a:pt x="2100" y="6660"/>
                  </a:cubicBezTo>
                  <a:lnTo>
                    <a:pt x="0" y="8959"/>
                  </a:lnTo>
                  <a:cubicBezTo>
                    <a:pt x="0" y="8959"/>
                    <a:pt x="1050" y="10709"/>
                    <a:pt x="2825" y="11134"/>
                  </a:cubicBezTo>
                  <a:lnTo>
                    <a:pt x="3850" y="9584"/>
                  </a:lnTo>
                  <a:lnTo>
                    <a:pt x="4600" y="11659"/>
                  </a:lnTo>
                  <a:cubicBezTo>
                    <a:pt x="4600" y="11659"/>
                    <a:pt x="7099" y="11334"/>
                    <a:pt x="8124" y="10309"/>
                  </a:cubicBezTo>
                  <a:cubicBezTo>
                    <a:pt x="8124" y="10309"/>
                    <a:pt x="7399" y="8209"/>
                    <a:pt x="6774" y="7085"/>
                  </a:cubicBezTo>
                  <a:cubicBezTo>
                    <a:pt x="6774" y="7085"/>
                    <a:pt x="8849" y="2186"/>
                    <a:pt x="8124" y="1336"/>
                  </a:cubicBezTo>
                  <a:cubicBezTo>
                    <a:pt x="7724" y="1036"/>
                    <a:pt x="6474" y="511"/>
                    <a:pt x="5224" y="211"/>
                  </a:cubicBezTo>
                  <a:lnTo>
                    <a:pt x="4700" y="936"/>
                  </a:lnTo>
                  <a:lnTo>
                    <a:pt x="4475" y="86"/>
                  </a:lnTo>
                  <a:cubicBezTo>
                    <a:pt x="4113" y="32"/>
                    <a:pt x="3752" y="0"/>
                    <a:pt x="3413" y="0"/>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6"/>
            <p:cNvSpPr/>
            <p:nvPr/>
          </p:nvSpPr>
          <p:spPr>
            <a:xfrm>
              <a:off x="7851057" y="2530766"/>
              <a:ext cx="305130" cy="252601"/>
            </a:xfrm>
            <a:custGeom>
              <a:avLst/>
              <a:gdLst/>
              <a:ahLst/>
              <a:cxnLst/>
              <a:rect l="l" t="t" r="r" b="b"/>
              <a:pathLst>
                <a:path w="3828" h="3169" extrusionOk="0">
                  <a:moveTo>
                    <a:pt x="3828" y="1"/>
                  </a:moveTo>
                  <a:lnTo>
                    <a:pt x="2578" y="100"/>
                  </a:lnTo>
                  <a:lnTo>
                    <a:pt x="1753" y="1875"/>
                  </a:lnTo>
                  <a:cubicBezTo>
                    <a:pt x="1753" y="1875"/>
                    <a:pt x="1300" y="1610"/>
                    <a:pt x="949" y="1610"/>
                  </a:cubicBezTo>
                  <a:cubicBezTo>
                    <a:pt x="857" y="1610"/>
                    <a:pt x="771" y="1628"/>
                    <a:pt x="703" y="1675"/>
                  </a:cubicBezTo>
                  <a:cubicBezTo>
                    <a:pt x="703" y="1675"/>
                    <a:pt x="0" y="2586"/>
                    <a:pt x="116" y="2586"/>
                  </a:cubicBezTo>
                  <a:cubicBezTo>
                    <a:pt x="161" y="2586"/>
                    <a:pt x="327" y="2451"/>
                    <a:pt x="703" y="2075"/>
                  </a:cubicBezTo>
                  <a:lnTo>
                    <a:pt x="703" y="2075"/>
                  </a:lnTo>
                  <a:cubicBezTo>
                    <a:pt x="703" y="2075"/>
                    <a:pt x="470" y="2908"/>
                    <a:pt x="566" y="2908"/>
                  </a:cubicBezTo>
                  <a:cubicBezTo>
                    <a:pt x="614" y="2908"/>
                    <a:pt x="745" y="2700"/>
                    <a:pt x="1028" y="2075"/>
                  </a:cubicBezTo>
                  <a:lnTo>
                    <a:pt x="1028" y="2075"/>
                  </a:lnTo>
                  <a:cubicBezTo>
                    <a:pt x="1028" y="2075"/>
                    <a:pt x="925" y="3039"/>
                    <a:pt x="1021" y="3039"/>
                  </a:cubicBezTo>
                  <a:cubicBezTo>
                    <a:pt x="1067" y="3039"/>
                    <a:pt x="1159" y="2820"/>
                    <a:pt x="1328" y="2175"/>
                  </a:cubicBezTo>
                  <a:lnTo>
                    <a:pt x="1328" y="2175"/>
                  </a:lnTo>
                  <a:cubicBezTo>
                    <a:pt x="1328" y="2176"/>
                    <a:pt x="1179" y="3169"/>
                    <a:pt x="1275" y="3169"/>
                  </a:cubicBezTo>
                  <a:cubicBezTo>
                    <a:pt x="1315" y="3169"/>
                    <a:pt x="1398" y="2994"/>
                    <a:pt x="1553" y="2500"/>
                  </a:cubicBezTo>
                  <a:cubicBezTo>
                    <a:pt x="1553" y="2500"/>
                    <a:pt x="1728" y="2806"/>
                    <a:pt x="2000" y="2806"/>
                  </a:cubicBezTo>
                  <a:cubicBezTo>
                    <a:pt x="2084" y="2806"/>
                    <a:pt x="2177" y="2777"/>
                    <a:pt x="2278" y="2700"/>
                  </a:cubicBezTo>
                  <a:cubicBezTo>
                    <a:pt x="2678" y="2300"/>
                    <a:pt x="3828" y="1"/>
                    <a:pt x="3828" y="1"/>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6"/>
            <p:cNvSpPr/>
            <p:nvPr/>
          </p:nvSpPr>
          <p:spPr>
            <a:xfrm>
              <a:off x="7907092" y="2006760"/>
              <a:ext cx="356702" cy="731339"/>
            </a:xfrm>
            <a:custGeom>
              <a:avLst/>
              <a:gdLst/>
              <a:ahLst/>
              <a:cxnLst/>
              <a:rect l="l" t="t" r="r" b="b"/>
              <a:pathLst>
                <a:path w="4475" h="9175" extrusionOk="0">
                  <a:moveTo>
                    <a:pt x="1250" y="1"/>
                  </a:moveTo>
                  <a:lnTo>
                    <a:pt x="0" y="2925"/>
                  </a:lnTo>
                  <a:cubicBezTo>
                    <a:pt x="0" y="2925"/>
                    <a:pt x="1875" y="4800"/>
                    <a:pt x="1875" y="5000"/>
                  </a:cubicBezTo>
                  <a:cubicBezTo>
                    <a:pt x="1875" y="5850"/>
                    <a:pt x="850" y="8249"/>
                    <a:pt x="850" y="8249"/>
                  </a:cubicBezTo>
                  <a:cubicBezTo>
                    <a:pt x="950" y="8649"/>
                    <a:pt x="1775" y="9174"/>
                    <a:pt x="1775" y="9174"/>
                  </a:cubicBezTo>
                  <a:cubicBezTo>
                    <a:pt x="1775" y="9174"/>
                    <a:pt x="4474" y="5625"/>
                    <a:pt x="4074" y="4375"/>
                  </a:cubicBezTo>
                  <a:cubicBezTo>
                    <a:pt x="3450" y="2400"/>
                    <a:pt x="1250" y="1"/>
                    <a:pt x="1250" y="1"/>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6"/>
            <p:cNvSpPr/>
            <p:nvPr/>
          </p:nvSpPr>
          <p:spPr>
            <a:xfrm>
              <a:off x="7416966" y="2074513"/>
              <a:ext cx="324818" cy="229485"/>
            </a:xfrm>
            <a:custGeom>
              <a:avLst/>
              <a:gdLst/>
              <a:ahLst/>
              <a:cxnLst/>
              <a:rect l="l" t="t" r="r" b="b"/>
              <a:pathLst>
                <a:path w="4075" h="2879" extrusionOk="0">
                  <a:moveTo>
                    <a:pt x="1250" y="1"/>
                  </a:moveTo>
                  <a:cubicBezTo>
                    <a:pt x="1250" y="1"/>
                    <a:pt x="0" y="1250"/>
                    <a:pt x="525" y="2075"/>
                  </a:cubicBezTo>
                  <a:cubicBezTo>
                    <a:pt x="821" y="2540"/>
                    <a:pt x="1316" y="2878"/>
                    <a:pt x="1857" y="2878"/>
                  </a:cubicBezTo>
                  <a:cubicBezTo>
                    <a:pt x="2276" y="2878"/>
                    <a:pt x="2721" y="2676"/>
                    <a:pt x="3125" y="2175"/>
                  </a:cubicBezTo>
                  <a:cubicBezTo>
                    <a:pt x="4075" y="1150"/>
                    <a:pt x="1250" y="1"/>
                    <a:pt x="1250" y="1"/>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6"/>
            <p:cNvSpPr/>
            <p:nvPr/>
          </p:nvSpPr>
          <p:spPr>
            <a:xfrm>
              <a:off x="7616157" y="1867269"/>
              <a:ext cx="99717" cy="123630"/>
            </a:xfrm>
            <a:custGeom>
              <a:avLst/>
              <a:gdLst/>
              <a:ahLst/>
              <a:cxnLst/>
              <a:rect l="l" t="t" r="r" b="b"/>
              <a:pathLst>
                <a:path w="1251" h="1551" extrusionOk="0">
                  <a:moveTo>
                    <a:pt x="526" y="1"/>
                  </a:moveTo>
                  <a:lnTo>
                    <a:pt x="1" y="401"/>
                  </a:lnTo>
                  <a:lnTo>
                    <a:pt x="626" y="1551"/>
                  </a:lnTo>
                  <a:lnTo>
                    <a:pt x="1251" y="501"/>
                  </a:lnTo>
                  <a:lnTo>
                    <a:pt x="52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6"/>
            <p:cNvSpPr/>
            <p:nvPr/>
          </p:nvSpPr>
          <p:spPr>
            <a:xfrm>
              <a:off x="7765610" y="1899153"/>
              <a:ext cx="91746" cy="125623"/>
            </a:xfrm>
            <a:custGeom>
              <a:avLst/>
              <a:gdLst/>
              <a:ahLst/>
              <a:cxnLst/>
              <a:rect l="l" t="t" r="r" b="b"/>
              <a:pathLst>
                <a:path w="1151" h="1576" extrusionOk="0">
                  <a:moveTo>
                    <a:pt x="950" y="1"/>
                  </a:moveTo>
                  <a:lnTo>
                    <a:pt x="0" y="226"/>
                  </a:lnTo>
                  <a:lnTo>
                    <a:pt x="325" y="1576"/>
                  </a:lnTo>
                  <a:lnTo>
                    <a:pt x="1150" y="526"/>
                  </a:lnTo>
                  <a:lnTo>
                    <a:pt x="95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6"/>
            <p:cNvSpPr/>
            <p:nvPr/>
          </p:nvSpPr>
          <p:spPr>
            <a:xfrm>
              <a:off x="7775574" y="3334711"/>
              <a:ext cx="498188" cy="894824"/>
            </a:xfrm>
            <a:custGeom>
              <a:avLst/>
              <a:gdLst/>
              <a:ahLst/>
              <a:cxnLst/>
              <a:rect l="l" t="t" r="r" b="b"/>
              <a:pathLst>
                <a:path w="6250" h="11226" extrusionOk="0">
                  <a:moveTo>
                    <a:pt x="540" y="1"/>
                  </a:moveTo>
                  <a:cubicBezTo>
                    <a:pt x="462" y="1"/>
                    <a:pt x="413" y="35"/>
                    <a:pt x="400" y="113"/>
                  </a:cubicBezTo>
                  <a:cubicBezTo>
                    <a:pt x="300" y="738"/>
                    <a:pt x="0" y="1462"/>
                    <a:pt x="725" y="3137"/>
                  </a:cubicBezTo>
                  <a:cubicBezTo>
                    <a:pt x="1350" y="4912"/>
                    <a:pt x="3000" y="11061"/>
                    <a:pt x="3000" y="11061"/>
                  </a:cubicBezTo>
                  <a:cubicBezTo>
                    <a:pt x="3277" y="11178"/>
                    <a:pt x="3565" y="11226"/>
                    <a:pt x="3850" y="11226"/>
                  </a:cubicBezTo>
                  <a:cubicBezTo>
                    <a:pt x="5079" y="11226"/>
                    <a:pt x="6249" y="10336"/>
                    <a:pt x="6249" y="10336"/>
                  </a:cubicBezTo>
                  <a:cubicBezTo>
                    <a:pt x="5724" y="6262"/>
                    <a:pt x="3000" y="1687"/>
                    <a:pt x="3000" y="1687"/>
                  </a:cubicBezTo>
                  <a:cubicBezTo>
                    <a:pt x="3000" y="1687"/>
                    <a:pt x="1083" y="1"/>
                    <a:pt x="540"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6"/>
            <p:cNvSpPr/>
            <p:nvPr/>
          </p:nvSpPr>
          <p:spPr>
            <a:xfrm>
              <a:off x="6952744" y="2075389"/>
              <a:ext cx="75804" cy="80906"/>
            </a:xfrm>
            <a:custGeom>
              <a:avLst/>
              <a:gdLst/>
              <a:ahLst/>
              <a:cxnLst/>
              <a:rect l="l" t="t" r="r" b="b"/>
              <a:pathLst>
                <a:path w="951" h="1015" extrusionOk="0">
                  <a:moveTo>
                    <a:pt x="274" y="1"/>
                  </a:moveTo>
                  <a:cubicBezTo>
                    <a:pt x="89" y="1"/>
                    <a:pt x="0" y="189"/>
                    <a:pt x="0" y="189"/>
                  </a:cubicBezTo>
                  <a:lnTo>
                    <a:pt x="825" y="1014"/>
                  </a:lnTo>
                  <a:cubicBezTo>
                    <a:pt x="825" y="1014"/>
                    <a:pt x="950" y="614"/>
                    <a:pt x="625" y="189"/>
                  </a:cubicBezTo>
                  <a:cubicBezTo>
                    <a:pt x="484" y="48"/>
                    <a:pt x="367" y="1"/>
                    <a:pt x="274" y="1"/>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6"/>
            <p:cNvSpPr/>
            <p:nvPr/>
          </p:nvSpPr>
          <p:spPr>
            <a:xfrm>
              <a:off x="6902926" y="2064788"/>
              <a:ext cx="175362" cy="201108"/>
            </a:xfrm>
            <a:custGeom>
              <a:avLst/>
              <a:gdLst/>
              <a:ahLst/>
              <a:cxnLst/>
              <a:rect l="l" t="t" r="r" b="b"/>
              <a:pathLst>
                <a:path w="2200" h="2523" extrusionOk="0">
                  <a:moveTo>
                    <a:pt x="237" y="0"/>
                  </a:moveTo>
                  <a:cubicBezTo>
                    <a:pt x="0" y="0"/>
                    <a:pt x="0" y="223"/>
                    <a:pt x="0" y="223"/>
                  </a:cubicBezTo>
                  <a:cubicBezTo>
                    <a:pt x="0" y="223"/>
                    <a:pt x="0" y="1272"/>
                    <a:pt x="200" y="1472"/>
                  </a:cubicBezTo>
                  <a:cubicBezTo>
                    <a:pt x="525" y="1572"/>
                    <a:pt x="1875" y="2522"/>
                    <a:pt x="1875" y="2522"/>
                  </a:cubicBezTo>
                  <a:lnTo>
                    <a:pt x="2200" y="1372"/>
                  </a:lnTo>
                  <a:cubicBezTo>
                    <a:pt x="2200" y="1372"/>
                    <a:pt x="950" y="322"/>
                    <a:pt x="625" y="123"/>
                  </a:cubicBezTo>
                  <a:cubicBezTo>
                    <a:pt x="452" y="33"/>
                    <a:pt x="327" y="0"/>
                    <a:pt x="237" y="0"/>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6"/>
            <p:cNvSpPr/>
            <p:nvPr/>
          </p:nvSpPr>
          <p:spPr>
            <a:xfrm>
              <a:off x="6420770" y="1642171"/>
              <a:ext cx="615760" cy="540035"/>
            </a:xfrm>
            <a:custGeom>
              <a:avLst/>
              <a:gdLst/>
              <a:ahLst/>
              <a:cxnLst/>
              <a:rect l="l" t="t" r="r" b="b"/>
              <a:pathLst>
                <a:path w="7725" h="6775" extrusionOk="0">
                  <a:moveTo>
                    <a:pt x="0" y="0"/>
                  </a:moveTo>
                  <a:lnTo>
                    <a:pt x="7624" y="6774"/>
                  </a:lnTo>
                  <a:lnTo>
                    <a:pt x="7724" y="6674"/>
                  </a:lnTo>
                  <a:lnTo>
                    <a:pt x="0" y="0"/>
                  </a:lnTo>
                  <a:close/>
                </a:path>
              </a:pathLst>
            </a:custGeom>
            <a:solidFill>
              <a:srgbClr val="1438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6"/>
            <p:cNvSpPr/>
            <p:nvPr/>
          </p:nvSpPr>
          <p:spPr>
            <a:xfrm>
              <a:off x="6925962" y="2065505"/>
              <a:ext cx="92623" cy="80109"/>
            </a:xfrm>
            <a:custGeom>
              <a:avLst/>
              <a:gdLst/>
              <a:ahLst/>
              <a:cxnLst/>
              <a:rect l="l" t="t" r="r" b="b"/>
              <a:pathLst>
                <a:path w="1162" h="1005" extrusionOk="0">
                  <a:moveTo>
                    <a:pt x="435" y="1"/>
                  </a:moveTo>
                  <a:cubicBezTo>
                    <a:pt x="309" y="1"/>
                    <a:pt x="104" y="58"/>
                    <a:pt x="36" y="413"/>
                  </a:cubicBezTo>
                  <a:cubicBezTo>
                    <a:pt x="0" y="536"/>
                    <a:pt x="27" y="579"/>
                    <a:pt x="82" y="579"/>
                  </a:cubicBezTo>
                  <a:cubicBezTo>
                    <a:pt x="180" y="579"/>
                    <a:pt x="369" y="444"/>
                    <a:pt x="469" y="367"/>
                  </a:cubicBezTo>
                  <a:lnTo>
                    <a:pt x="469" y="367"/>
                  </a:lnTo>
                  <a:cubicBezTo>
                    <a:pt x="427" y="433"/>
                    <a:pt x="432" y="572"/>
                    <a:pt x="761" y="838"/>
                  </a:cubicBezTo>
                  <a:cubicBezTo>
                    <a:pt x="876" y="961"/>
                    <a:pt x="958" y="1004"/>
                    <a:pt x="1017" y="1004"/>
                  </a:cubicBezTo>
                  <a:cubicBezTo>
                    <a:pt x="1161" y="1004"/>
                    <a:pt x="1161" y="738"/>
                    <a:pt x="1161" y="738"/>
                  </a:cubicBezTo>
                  <a:lnTo>
                    <a:pt x="1061" y="638"/>
                  </a:lnTo>
                  <a:lnTo>
                    <a:pt x="536" y="14"/>
                  </a:lnTo>
                  <a:cubicBezTo>
                    <a:pt x="536" y="14"/>
                    <a:pt x="495" y="1"/>
                    <a:pt x="435" y="1"/>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6"/>
            <p:cNvSpPr/>
            <p:nvPr/>
          </p:nvSpPr>
          <p:spPr>
            <a:xfrm>
              <a:off x="7002562" y="2156214"/>
              <a:ext cx="559325" cy="324818"/>
            </a:xfrm>
            <a:custGeom>
              <a:avLst/>
              <a:gdLst/>
              <a:ahLst/>
              <a:cxnLst/>
              <a:rect l="l" t="t" r="r" b="b"/>
              <a:pathLst>
                <a:path w="7017" h="4075" extrusionOk="0">
                  <a:moveTo>
                    <a:pt x="825" y="0"/>
                  </a:moveTo>
                  <a:cubicBezTo>
                    <a:pt x="825" y="0"/>
                    <a:pt x="100" y="325"/>
                    <a:pt x="0" y="1150"/>
                  </a:cubicBezTo>
                  <a:cubicBezTo>
                    <a:pt x="0" y="1150"/>
                    <a:pt x="3125" y="3650"/>
                    <a:pt x="4574" y="4075"/>
                  </a:cubicBezTo>
                  <a:cubicBezTo>
                    <a:pt x="4574" y="4075"/>
                    <a:pt x="5949" y="3125"/>
                    <a:pt x="6974" y="950"/>
                  </a:cubicBezTo>
                  <a:cubicBezTo>
                    <a:pt x="7016" y="833"/>
                    <a:pt x="6940" y="785"/>
                    <a:pt x="6789" y="785"/>
                  </a:cubicBezTo>
                  <a:cubicBezTo>
                    <a:pt x="6135" y="785"/>
                    <a:pt x="4074" y="1675"/>
                    <a:pt x="4074" y="1675"/>
                  </a:cubicBezTo>
                  <a:cubicBezTo>
                    <a:pt x="4074" y="1675"/>
                    <a:pt x="1875" y="850"/>
                    <a:pt x="825" y="0"/>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4" name="Google Shape;284;p26"/>
          <p:cNvSpPr txBox="1">
            <a:spLocks noGrp="1"/>
          </p:cNvSpPr>
          <p:nvPr>
            <p:ph type="ctrTitle"/>
          </p:nvPr>
        </p:nvSpPr>
        <p:spPr>
          <a:xfrm>
            <a:off x="801575" y="796000"/>
            <a:ext cx="2442000" cy="107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 b="1">
                <a:latin typeface="Barlow Semi Condensed"/>
                <a:ea typeface="Barlow Semi Condensed"/>
                <a:cs typeface="Barlow Semi Condensed"/>
                <a:sym typeface="Barlow Semi Condensed"/>
              </a:rPr>
              <a:t>LE PROGRAMME</a:t>
            </a:r>
            <a:endParaRPr b="1">
              <a:latin typeface="Barlow Semi Condensed"/>
              <a:ea typeface="Barlow Semi Condensed"/>
              <a:cs typeface="Barlow Semi Condensed"/>
              <a:sym typeface="Barlow Semi Condensed"/>
            </a:endParaRPr>
          </a:p>
          <a:p>
            <a:pPr marL="0" lvl="0" indent="0" algn="l" rtl="0">
              <a:spcBef>
                <a:spcPts val="0"/>
              </a:spcBef>
              <a:spcAft>
                <a:spcPts val="0"/>
              </a:spcAft>
              <a:buNone/>
            </a:pPr>
            <a:r>
              <a:rPr lang="fr" b="1">
                <a:latin typeface="Barlow Semi Condensed"/>
                <a:ea typeface="Barlow Semi Condensed"/>
                <a:cs typeface="Barlow Semi Condensed"/>
                <a:sym typeface="Barlow Semi Condensed"/>
              </a:rPr>
              <a:t>EU4EU FRANCE</a:t>
            </a:r>
            <a:endParaRPr b="1">
              <a:latin typeface="Barlow Semi Condensed"/>
              <a:ea typeface="Barlow Semi Condensed"/>
              <a:cs typeface="Barlow Semi Condensed"/>
              <a:sym typeface="Barlow Semi Condensed"/>
            </a:endParaRPr>
          </a:p>
        </p:txBody>
      </p:sp>
      <p:sp>
        <p:nvSpPr>
          <p:cNvPr id="285" name="Google Shape;285;p26"/>
          <p:cNvSpPr txBox="1">
            <a:spLocks noGrp="1"/>
          </p:cNvSpPr>
          <p:nvPr>
            <p:ph type="subTitle" idx="1"/>
          </p:nvPr>
        </p:nvSpPr>
        <p:spPr>
          <a:xfrm>
            <a:off x="831200" y="1867000"/>
            <a:ext cx="3296400" cy="183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b="1" dirty="0">
                <a:latin typeface="Barlow Semi Condensed"/>
                <a:ea typeface="Barlow Semi Condensed"/>
                <a:cs typeface="Barlow Semi Condensed"/>
                <a:sym typeface="Barlow Semi Condensed"/>
              </a:rPr>
              <a:t>Le réseau EU4EU France est un réseau de 11 établissements d’enseignement supérieur* qui attribue des bourses pour des stages à l’étranger dans le domaine des fonds européens.</a:t>
            </a:r>
            <a:endParaRPr b="1" dirty="0">
              <a:latin typeface="Barlow Semi Condensed"/>
              <a:ea typeface="Barlow Semi Condensed"/>
              <a:cs typeface="Barlow Semi Condensed"/>
              <a:sym typeface="Barlow Semi Condensed"/>
            </a:endParaRPr>
          </a:p>
          <a:p>
            <a:pPr marL="0" lvl="0" indent="0" algn="l" rtl="0">
              <a:spcBef>
                <a:spcPts val="0"/>
              </a:spcBef>
              <a:spcAft>
                <a:spcPts val="0"/>
              </a:spcAft>
              <a:buNone/>
            </a:pPr>
            <a:endParaRPr dirty="0"/>
          </a:p>
          <a:p>
            <a:pPr marL="0" lvl="0" indent="0" algn="l" rtl="0">
              <a:spcBef>
                <a:spcPts val="0"/>
              </a:spcBef>
              <a:spcAft>
                <a:spcPts val="0"/>
              </a:spcAft>
              <a:buNone/>
            </a:pPr>
            <a:r>
              <a:rPr lang="fr" dirty="0"/>
              <a:t>Le prochain appel à candidature sera lancé le </a:t>
            </a:r>
            <a:r>
              <a:rPr lang="fr" b="1" dirty="0">
                <a:latin typeface="Barlow Semi Condensed"/>
                <a:sym typeface="Barlow Semi Condensed"/>
              </a:rPr>
              <a:t>2 Octobre 2023</a:t>
            </a:r>
            <a:r>
              <a:rPr lang="fr" b="1" dirty="0">
                <a:latin typeface="Barlow Semi Condensed"/>
                <a:ea typeface="Barlow Semi Condensed"/>
                <a:cs typeface="Barlow Semi Condensed"/>
                <a:sym typeface="Barlow Semi Condensed"/>
              </a:rPr>
              <a:t>. </a:t>
            </a:r>
            <a:r>
              <a:rPr lang="fr" dirty="0"/>
              <a:t>Les mobilités étudiantes financées par le dispositif EU4EU (Erasmus+) sont prévues à partir du </a:t>
            </a:r>
            <a:r>
              <a:rPr lang="fr-FR" b="1" dirty="0">
                <a:latin typeface="Barlow Semi Condensed"/>
                <a:ea typeface="Barlow Semi Condensed"/>
                <a:cs typeface="Barlow Semi Condensed"/>
                <a:sym typeface="Barlow Semi Condensed"/>
              </a:rPr>
              <a:t>8 janvier 2024</a:t>
            </a:r>
            <a:r>
              <a:rPr lang="fr" b="1" dirty="0">
                <a:latin typeface="Barlow Semi Condensed"/>
                <a:ea typeface="Barlow Semi Condensed"/>
                <a:cs typeface="Barlow Semi Condensed"/>
                <a:sym typeface="Barlow Semi Condensed"/>
              </a:rPr>
              <a:t>.</a:t>
            </a:r>
            <a:endParaRPr b="1" dirty="0">
              <a:latin typeface="Barlow Semi Condensed"/>
              <a:ea typeface="Barlow Semi Condensed"/>
              <a:cs typeface="Barlow Semi Condensed"/>
              <a:sym typeface="Barlow Semi Condensed"/>
            </a:endParaRPr>
          </a:p>
        </p:txBody>
      </p:sp>
      <p:grpSp>
        <p:nvGrpSpPr>
          <p:cNvPr id="286" name="Google Shape;286;p26"/>
          <p:cNvGrpSpPr/>
          <p:nvPr/>
        </p:nvGrpSpPr>
        <p:grpSpPr>
          <a:xfrm rot="739339">
            <a:off x="7611827" y="1499559"/>
            <a:ext cx="93659" cy="140376"/>
            <a:chOff x="1261675" y="801600"/>
            <a:chExt cx="31275" cy="46875"/>
          </a:xfrm>
        </p:grpSpPr>
        <p:sp>
          <p:nvSpPr>
            <p:cNvPr id="287" name="Google Shape;287;p26"/>
            <p:cNvSpPr/>
            <p:nvPr/>
          </p:nvSpPr>
          <p:spPr>
            <a:xfrm>
              <a:off x="1277300" y="832825"/>
              <a:ext cx="10025" cy="15650"/>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6"/>
            <p:cNvSpPr/>
            <p:nvPr/>
          </p:nvSpPr>
          <p:spPr>
            <a:xfrm>
              <a:off x="1261675" y="801600"/>
              <a:ext cx="31275" cy="13125"/>
            </a:xfrm>
            <a:custGeom>
              <a:avLst/>
              <a:gdLst/>
              <a:ahLst/>
              <a:cxnLst/>
              <a:rect l="l" t="t" r="r" b="b"/>
              <a:pathLst>
                <a:path w="1251" h="525" extrusionOk="0">
                  <a:moveTo>
                    <a:pt x="726" y="0"/>
                  </a:moveTo>
                  <a:cubicBezTo>
                    <a:pt x="401" y="0"/>
                    <a:pt x="201" y="100"/>
                    <a:pt x="1" y="400"/>
                  </a:cubicBezTo>
                  <a:lnTo>
                    <a:pt x="626" y="400"/>
                  </a:lnTo>
                  <a:cubicBezTo>
                    <a:pt x="826" y="400"/>
                    <a:pt x="1026" y="400"/>
                    <a:pt x="1251" y="525"/>
                  </a:cubicBezTo>
                  <a:cubicBezTo>
                    <a:pt x="1251" y="200"/>
                    <a:pt x="926" y="0"/>
                    <a:pt x="726" y="0"/>
                  </a:cubicBezTo>
                  <a:close/>
                </a:path>
              </a:pathLst>
            </a:custGeom>
            <a:solidFill>
              <a:srgbClr val="0C18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9" name="Google Shape;289;p26"/>
          <p:cNvSpPr/>
          <p:nvPr/>
        </p:nvSpPr>
        <p:spPr>
          <a:xfrm rot="739339">
            <a:off x="7782046" y="1632262"/>
            <a:ext cx="30022" cy="46867"/>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6"/>
          <p:cNvSpPr txBox="1"/>
          <p:nvPr/>
        </p:nvSpPr>
        <p:spPr>
          <a:xfrm>
            <a:off x="831225" y="4267125"/>
            <a:ext cx="4026600" cy="570900"/>
          </a:xfrm>
          <a:prstGeom prst="rect">
            <a:avLst/>
          </a:prstGeom>
          <a:noFill/>
          <a:ln>
            <a:noFill/>
          </a:ln>
        </p:spPr>
        <p:txBody>
          <a:bodyPr spcFirstLastPara="1" wrap="square" lIns="0" tIns="6350" rIns="0" bIns="0" anchor="t" anchorCtr="0">
            <a:noAutofit/>
          </a:bodyPr>
          <a:lstStyle/>
          <a:p>
            <a:pPr marL="0" marR="0" lvl="0" indent="0" algn="l" rtl="0">
              <a:lnSpc>
                <a:spcPct val="100000"/>
              </a:lnSpc>
              <a:spcBef>
                <a:spcPts val="0"/>
              </a:spcBef>
              <a:spcAft>
                <a:spcPts val="0"/>
              </a:spcAft>
              <a:buNone/>
            </a:pPr>
            <a:r>
              <a:rPr lang="fr" sz="900" dirty="0">
                <a:solidFill>
                  <a:srgbClr val="123D60"/>
                </a:solidFill>
                <a:latin typeface="Barlow Semi Condensed"/>
                <a:ea typeface="Barlow Semi Condensed"/>
                <a:cs typeface="Barlow Semi Condensed"/>
                <a:sym typeface="Barlow Semi Condensed"/>
              </a:rPr>
              <a:t>*UNIVERSITE DE LILLE, UNILASALLE BEAUVAIS, UNIVERSITE DE LA ROCHELLE, UNIVERSITE DE TOURS, UNIVERSITE DE BORDEAUX, UNIVERSITE BORDEAUX MONTAIGNE, CY CERGY PARIS UNIVERSITE, SCIENCES PO RENNES, SCIENCES PO LILLE, UNIVERSITE DE PAU ET DES PAYS DE L'ADOUR, UNIVERSITE DE CAEN NORMANDIE</a:t>
            </a:r>
            <a:endParaRPr sz="900" dirty="0">
              <a:solidFill>
                <a:srgbClr val="123D60"/>
              </a:solidFill>
              <a:latin typeface="Barlow Semi Condensed"/>
              <a:ea typeface="Barlow Semi Condensed"/>
              <a:cs typeface="Barlow Semi Condensed"/>
              <a:sym typeface="Barlow Semi Condensed"/>
            </a:endParaRPr>
          </a:p>
          <a:p>
            <a:pPr marL="0" marR="0" lvl="0" indent="0" algn="l" rtl="0">
              <a:lnSpc>
                <a:spcPct val="100000"/>
              </a:lnSpc>
              <a:spcBef>
                <a:spcPts val="0"/>
              </a:spcBef>
              <a:spcAft>
                <a:spcPts val="0"/>
              </a:spcAft>
              <a:buClr>
                <a:schemeClr val="dk1"/>
              </a:buClr>
              <a:buSzPts val="1100"/>
              <a:buFont typeface="Arial"/>
              <a:buNone/>
            </a:pPr>
            <a:endParaRPr sz="900" dirty="0">
              <a:solidFill>
                <a:srgbClr val="123D60"/>
              </a:solidFill>
              <a:latin typeface="Barlow Semi Condensed"/>
              <a:ea typeface="Barlow Semi Condensed"/>
              <a:cs typeface="Barlow Semi Condensed"/>
              <a:sym typeface="Barlow Semi Condensed"/>
            </a:endParaRPr>
          </a:p>
          <a:p>
            <a:pPr marL="0" marR="0" lvl="0" indent="0" algn="l" rtl="0">
              <a:lnSpc>
                <a:spcPct val="100000"/>
              </a:lnSpc>
              <a:spcBef>
                <a:spcPts val="0"/>
              </a:spcBef>
              <a:spcAft>
                <a:spcPts val="0"/>
              </a:spcAft>
              <a:buNone/>
            </a:pPr>
            <a:endParaRPr sz="900" dirty="0">
              <a:solidFill>
                <a:srgbClr val="123D60"/>
              </a:solidFill>
              <a:latin typeface="Barlow Semi Condensed"/>
              <a:ea typeface="Barlow Semi Condensed"/>
              <a:cs typeface="Barlow Semi Condensed"/>
              <a:sym typeface="Barlow Semi Condensed"/>
            </a:endParaRPr>
          </a:p>
        </p:txBody>
      </p:sp>
      <p:pic>
        <p:nvPicPr>
          <p:cNvPr id="291" name="Google Shape;291;p26"/>
          <p:cNvPicPr preferRelativeResize="0"/>
          <p:nvPr/>
        </p:nvPicPr>
        <p:blipFill>
          <a:blip r:embed="rId3">
            <a:alphaModFix/>
          </a:blip>
          <a:stretch>
            <a:fillRect/>
          </a:stretch>
        </p:blipFill>
        <p:spPr>
          <a:xfrm>
            <a:off x="5181773" y="1867000"/>
            <a:ext cx="1416652" cy="7454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ECDD"/>
        </a:solidFill>
        <a:effectLst/>
      </p:bgPr>
    </p:bg>
    <p:spTree>
      <p:nvGrpSpPr>
        <p:cNvPr id="1" name="Shape 295"/>
        <p:cNvGrpSpPr/>
        <p:nvPr/>
      </p:nvGrpSpPr>
      <p:grpSpPr>
        <a:xfrm>
          <a:off x="0" y="0"/>
          <a:ext cx="0" cy="0"/>
          <a:chOff x="0" y="0"/>
          <a:chExt cx="0" cy="0"/>
        </a:xfrm>
      </p:grpSpPr>
      <p:sp>
        <p:nvSpPr>
          <p:cNvPr id="296" name="Google Shape;296;p27"/>
          <p:cNvSpPr txBox="1">
            <a:spLocks noGrp="1"/>
          </p:cNvSpPr>
          <p:nvPr>
            <p:ph type="ctrTitle" idx="13"/>
          </p:nvPr>
        </p:nvSpPr>
        <p:spPr>
          <a:xfrm>
            <a:off x="4747469" y="3669921"/>
            <a:ext cx="2251800" cy="57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a:t>international de professionnels</a:t>
            </a:r>
            <a:endParaRPr/>
          </a:p>
        </p:txBody>
      </p:sp>
      <p:sp>
        <p:nvSpPr>
          <p:cNvPr id="297" name="Google Shape;297;p27"/>
          <p:cNvSpPr txBox="1">
            <a:spLocks noGrp="1"/>
          </p:cNvSpPr>
          <p:nvPr>
            <p:ph type="subTitle" idx="14"/>
          </p:nvPr>
        </p:nvSpPr>
        <p:spPr>
          <a:xfrm>
            <a:off x="4747475" y="4083075"/>
            <a:ext cx="2251800" cy="57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a:t>Pour rapprocher étudiants et marché de l’emploi et démarrer de nouveaux projets</a:t>
            </a:r>
            <a:endParaRPr/>
          </a:p>
          <a:p>
            <a:pPr marL="0" lvl="0" indent="0" algn="ctr" rtl="0">
              <a:spcBef>
                <a:spcPts val="0"/>
              </a:spcBef>
              <a:spcAft>
                <a:spcPts val="0"/>
              </a:spcAft>
              <a:buNone/>
            </a:pPr>
            <a:endParaRPr/>
          </a:p>
        </p:txBody>
      </p:sp>
      <p:sp>
        <p:nvSpPr>
          <p:cNvPr id="298" name="Google Shape;298;p27"/>
          <p:cNvSpPr txBox="1">
            <a:spLocks noGrp="1"/>
          </p:cNvSpPr>
          <p:nvPr>
            <p:ph type="title" idx="15"/>
          </p:nvPr>
        </p:nvSpPr>
        <p:spPr>
          <a:xfrm>
            <a:off x="4795625" y="3323825"/>
            <a:ext cx="2155500"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RESEAU</a:t>
            </a:r>
            <a:endParaRPr/>
          </a:p>
        </p:txBody>
      </p:sp>
      <p:sp>
        <p:nvSpPr>
          <p:cNvPr id="299" name="Google Shape;299;p27"/>
          <p:cNvSpPr txBox="1">
            <a:spLocks noGrp="1"/>
          </p:cNvSpPr>
          <p:nvPr>
            <p:ph type="ctrTitle" idx="3"/>
          </p:nvPr>
        </p:nvSpPr>
        <p:spPr>
          <a:xfrm>
            <a:off x="4747469" y="2094021"/>
            <a:ext cx="2251800" cy="57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a:t>organisations d’accueil</a:t>
            </a:r>
            <a:endParaRPr/>
          </a:p>
        </p:txBody>
      </p:sp>
      <p:sp>
        <p:nvSpPr>
          <p:cNvPr id="300" name="Google Shape;300;p27"/>
          <p:cNvSpPr txBox="1">
            <a:spLocks noGrp="1"/>
          </p:cNvSpPr>
          <p:nvPr>
            <p:ph type="subTitle" idx="4"/>
          </p:nvPr>
        </p:nvSpPr>
        <p:spPr>
          <a:xfrm>
            <a:off x="4795625" y="2507175"/>
            <a:ext cx="2155500" cy="57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dirty="0"/>
              <a:t>Organisations qualifiées dans les fonds et projets européens</a:t>
            </a:r>
            <a:endParaRPr dirty="0"/>
          </a:p>
          <a:p>
            <a:pPr marL="0" lvl="0" indent="0" algn="ctr" rtl="0">
              <a:spcBef>
                <a:spcPts val="0"/>
              </a:spcBef>
              <a:spcAft>
                <a:spcPts val="0"/>
              </a:spcAft>
              <a:buClr>
                <a:schemeClr val="dk1"/>
              </a:buClr>
              <a:buSzPts val="1100"/>
              <a:buFont typeface="Arial"/>
              <a:buNone/>
            </a:pPr>
            <a:r>
              <a:rPr lang="fr" dirty="0"/>
              <a:t>(tout secteur confondu)</a:t>
            </a:r>
            <a:endParaRPr dirty="0"/>
          </a:p>
          <a:p>
            <a:pPr marL="0" lvl="0" indent="0" algn="ctr" rtl="0">
              <a:spcBef>
                <a:spcPts val="0"/>
              </a:spcBef>
              <a:spcAft>
                <a:spcPts val="0"/>
              </a:spcAft>
              <a:buNone/>
            </a:pPr>
            <a:endParaRPr dirty="0"/>
          </a:p>
        </p:txBody>
      </p:sp>
      <p:sp>
        <p:nvSpPr>
          <p:cNvPr id="301" name="Google Shape;301;p27"/>
          <p:cNvSpPr txBox="1">
            <a:spLocks noGrp="1"/>
          </p:cNvSpPr>
          <p:nvPr>
            <p:ph type="title" idx="5"/>
          </p:nvPr>
        </p:nvSpPr>
        <p:spPr>
          <a:xfrm>
            <a:off x="4996469" y="1744533"/>
            <a:ext cx="1753800"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+500</a:t>
            </a:r>
            <a:endParaRPr/>
          </a:p>
        </p:txBody>
      </p:sp>
      <p:sp>
        <p:nvSpPr>
          <p:cNvPr id="302" name="Google Shape;302;p27"/>
          <p:cNvSpPr txBox="1">
            <a:spLocks noGrp="1"/>
          </p:cNvSpPr>
          <p:nvPr>
            <p:ph type="ctrTitle"/>
          </p:nvPr>
        </p:nvSpPr>
        <p:spPr>
          <a:xfrm>
            <a:off x="2145296" y="2097421"/>
            <a:ext cx="2251800" cy="57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a:t>de stage Erasmus+</a:t>
            </a:r>
            <a:endParaRPr/>
          </a:p>
        </p:txBody>
      </p:sp>
      <p:sp>
        <p:nvSpPr>
          <p:cNvPr id="303" name="Google Shape;303;p27"/>
          <p:cNvSpPr txBox="1">
            <a:spLocks noGrp="1"/>
          </p:cNvSpPr>
          <p:nvPr>
            <p:ph type="subTitle" idx="1"/>
          </p:nvPr>
        </p:nvSpPr>
        <p:spPr>
          <a:xfrm>
            <a:off x="2165850" y="2507175"/>
            <a:ext cx="2210700" cy="57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a:t>Montant attractif (plus important que la plupart des bourses Erasmus+)</a:t>
            </a:r>
            <a:endParaRPr/>
          </a:p>
          <a:p>
            <a:pPr marL="0" lvl="0" indent="0" algn="ctr" rtl="0">
              <a:spcBef>
                <a:spcPts val="0"/>
              </a:spcBef>
              <a:spcAft>
                <a:spcPts val="0"/>
              </a:spcAft>
              <a:buNone/>
            </a:pPr>
            <a:endParaRPr/>
          </a:p>
        </p:txBody>
      </p:sp>
      <p:sp>
        <p:nvSpPr>
          <p:cNvPr id="304" name="Google Shape;304;p27"/>
          <p:cNvSpPr txBox="1">
            <a:spLocks noGrp="1"/>
          </p:cNvSpPr>
          <p:nvPr>
            <p:ph type="title" idx="2"/>
          </p:nvPr>
        </p:nvSpPr>
        <p:spPr>
          <a:xfrm>
            <a:off x="2123400" y="1744525"/>
            <a:ext cx="2295600"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BOURSES</a:t>
            </a:r>
            <a:endParaRPr/>
          </a:p>
        </p:txBody>
      </p:sp>
      <p:sp>
        <p:nvSpPr>
          <p:cNvPr id="305" name="Google Shape;305;p27"/>
          <p:cNvSpPr txBox="1">
            <a:spLocks noGrp="1"/>
          </p:cNvSpPr>
          <p:nvPr>
            <p:ph type="ctrTitle" idx="7"/>
          </p:nvPr>
        </p:nvSpPr>
        <p:spPr>
          <a:xfrm>
            <a:off x="2145296" y="3673321"/>
            <a:ext cx="2251800" cy="57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a:t>stages organisés depuis 2015</a:t>
            </a:r>
            <a:endParaRPr/>
          </a:p>
        </p:txBody>
      </p:sp>
      <p:sp>
        <p:nvSpPr>
          <p:cNvPr id="306" name="Google Shape;306;p27"/>
          <p:cNvSpPr txBox="1">
            <a:spLocks noGrp="1"/>
          </p:cNvSpPr>
          <p:nvPr>
            <p:ph type="subTitle" idx="8"/>
          </p:nvPr>
        </p:nvSpPr>
        <p:spPr>
          <a:xfrm>
            <a:off x="2068950" y="4088375"/>
            <a:ext cx="2373600" cy="57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dirty="0"/>
              <a:t>Pour des étudiants de 45 universités européennes dans 4 pays de l’UE</a:t>
            </a:r>
            <a:endParaRPr dirty="0"/>
          </a:p>
          <a:p>
            <a:pPr marL="0" lvl="0" indent="0" algn="ctr" rtl="0">
              <a:spcBef>
                <a:spcPts val="0"/>
              </a:spcBef>
              <a:spcAft>
                <a:spcPts val="0"/>
              </a:spcAft>
              <a:buClr>
                <a:schemeClr val="dk1"/>
              </a:buClr>
              <a:buSzPts val="1100"/>
              <a:buFont typeface="Arial"/>
              <a:buNone/>
            </a:pPr>
            <a:r>
              <a:rPr lang="fr" dirty="0"/>
              <a:t>(Italie, Espagne,, Portugal et France)</a:t>
            </a:r>
            <a:endParaRPr dirty="0"/>
          </a:p>
        </p:txBody>
      </p:sp>
      <p:sp>
        <p:nvSpPr>
          <p:cNvPr id="307" name="Google Shape;307;p27"/>
          <p:cNvSpPr txBox="1">
            <a:spLocks noGrp="1"/>
          </p:cNvSpPr>
          <p:nvPr>
            <p:ph type="title" idx="9"/>
          </p:nvPr>
        </p:nvSpPr>
        <p:spPr>
          <a:xfrm>
            <a:off x="2394296" y="3323832"/>
            <a:ext cx="1753800"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dirty="0"/>
              <a:t>+3000</a:t>
            </a:r>
            <a:endParaRPr dirty="0"/>
          </a:p>
        </p:txBody>
      </p:sp>
      <p:sp>
        <p:nvSpPr>
          <p:cNvPr id="308" name="Google Shape;308;p27"/>
          <p:cNvSpPr txBox="1">
            <a:spLocks noGrp="1"/>
          </p:cNvSpPr>
          <p:nvPr>
            <p:ph type="ctrTitle" idx="6"/>
          </p:nvPr>
        </p:nvSpPr>
        <p:spPr>
          <a:xfrm>
            <a:off x="2147850" y="600200"/>
            <a:ext cx="484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EU4EU en bref...</a:t>
            </a:r>
            <a:endParaRPr sz="3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8"/>
          <p:cNvSpPr txBox="1">
            <a:spLocks noGrp="1"/>
          </p:cNvSpPr>
          <p:nvPr>
            <p:ph type="ctrTitle" idx="4294967295"/>
          </p:nvPr>
        </p:nvSpPr>
        <p:spPr>
          <a:xfrm>
            <a:off x="438150" y="1324500"/>
            <a:ext cx="4543500" cy="560400"/>
          </a:xfrm>
          <a:prstGeom prst="rect">
            <a:avLst/>
          </a:prstGeom>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400"/>
              <a:t>Des organismes d'accueil partout en Europe</a:t>
            </a:r>
            <a:endParaRPr sz="1400"/>
          </a:p>
          <a:p>
            <a:pPr marL="0" lvl="0" indent="0" algn="ctr" rtl="0">
              <a:spcBef>
                <a:spcPts val="0"/>
              </a:spcBef>
              <a:spcAft>
                <a:spcPts val="0"/>
              </a:spcAft>
              <a:buNone/>
            </a:pPr>
            <a:r>
              <a:rPr lang="fr" sz="1400"/>
              <a:t>(près de 500 entreprises enregistrées)</a:t>
            </a:r>
            <a:endParaRPr sz="1400"/>
          </a:p>
        </p:txBody>
      </p:sp>
      <p:sp>
        <p:nvSpPr>
          <p:cNvPr id="314" name="Google Shape;314;p28"/>
          <p:cNvSpPr/>
          <p:nvPr/>
        </p:nvSpPr>
        <p:spPr>
          <a:xfrm>
            <a:off x="4751869" y="1829800"/>
            <a:ext cx="1991100" cy="877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8"/>
          <p:cNvSpPr txBox="1">
            <a:spLocks noGrp="1"/>
          </p:cNvSpPr>
          <p:nvPr>
            <p:ph type="ctrTitle" idx="4294967295"/>
          </p:nvPr>
        </p:nvSpPr>
        <p:spPr>
          <a:xfrm>
            <a:off x="5010209" y="1992900"/>
            <a:ext cx="1476000" cy="39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dirty="0">
                <a:solidFill>
                  <a:srgbClr val="F46C68"/>
                </a:solidFill>
              </a:rPr>
              <a:t>500 €</a:t>
            </a:r>
            <a:endParaRPr sz="2800" dirty="0">
              <a:solidFill>
                <a:srgbClr val="F46C68"/>
              </a:solidFill>
            </a:endParaRPr>
          </a:p>
        </p:txBody>
      </p:sp>
      <p:sp>
        <p:nvSpPr>
          <p:cNvPr id="316" name="Google Shape;316;p28"/>
          <p:cNvSpPr txBox="1">
            <a:spLocks noGrp="1"/>
          </p:cNvSpPr>
          <p:nvPr>
            <p:ph type="ctrTitle" idx="4294967295"/>
          </p:nvPr>
        </p:nvSpPr>
        <p:spPr>
          <a:xfrm>
            <a:off x="4756850" y="1324500"/>
            <a:ext cx="3682500" cy="473400"/>
          </a:xfrm>
          <a:prstGeom prst="rect">
            <a:avLst/>
          </a:prstGeom>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400" dirty="0"/>
              <a:t>Des bourses attractives</a:t>
            </a:r>
            <a:endParaRPr sz="1400" dirty="0"/>
          </a:p>
        </p:txBody>
      </p:sp>
      <p:sp>
        <p:nvSpPr>
          <p:cNvPr id="317" name="Google Shape;317;p28"/>
          <p:cNvSpPr txBox="1">
            <a:spLocks noGrp="1"/>
          </p:cNvSpPr>
          <p:nvPr>
            <p:ph type="ctrTitle"/>
          </p:nvPr>
        </p:nvSpPr>
        <p:spPr>
          <a:xfrm>
            <a:off x="314325" y="125025"/>
            <a:ext cx="85821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Obtenez une bourse de stage et partez dans un pays membres du programme Erasmus+</a:t>
            </a:r>
            <a:endParaRPr/>
          </a:p>
        </p:txBody>
      </p:sp>
      <p:grpSp>
        <p:nvGrpSpPr>
          <p:cNvPr id="318" name="Google Shape;318;p28"/>
          <p:cNvGrpSpPr/>
          <p:nvPr/>
        </p:nvGrpSpPr>
        <p:grpSpPr>
          <a:xfrm>
            <a:off x="3105025" y="4400706"/>
            <a:ext cx="391145" cy="401610"/>
            <a:chOff x="3960625" y="2587825"/>
            <a:chExt cx="94050" cy="104125"/>
          </a:xfrm>
        </p:grpSpPr>
        <p:sp>
          <p:nvSpPr>
            <p:cNvPr id="319" name="Google Shape;319;p28"/>
            <p:cNvSpPr/>
            <p:nvPr/>
          </p:nvSpPr>
          <p:spPr>
            <a:xfrm>
              <a:off x="3960625" y="2587825"/>
              <a:ext cx="94050" cy="51200"/>
            </a:xfrm>
            <a:custGeom>
              <a:avLst/>
              <a:gdLst/>
              <a:ahLst/>
              <a:cxnLst/>
              <a:rect l="l" t="t" r="r" b="b"/>
              <a:pathLst>
                <a:path w="3762" h="2048" extrusionOk="0">
                  <a:moveTo>
                    <a:pt x="190" y="2048"/>
                  </a:moveTo>
                  <a:lnTo>
                    <a:pt x="0" y="1762"/>
                  </a:lnTo>
                  <a:lnTo>
                    <a:pt x="309" y="1048"/>
                  </a:lnTo>
                  <a:lnTo>
                    <a:pt x="3762" y="0"/>
                  </a:lnTo>
                  <a:lnTo>
                    <a:pt x="3714" y="1072"/>
                  </a:lnTo>
                  <a:lnTo>
                    <a:pt x="2929" y="1143"/>
                  </a:lnTo>
                  <a:lnTo>
                    <a:pt x="2167" y="1000"/>
                  </a:lnTo>
                  <a:close/>
                </a:path>
              </a:pathLst>
            </a:custGeom>
            <a:solidFill>
              <a:srgbClr val="FFFFFF"/>
            </a:solidFill>
            <a:ln>
              <a:noFill/>
            </a:ln>
          </p:spPr>
        </p:sp>
        <p:sp>
          <p:nvSpPr>
            <p:cNvPr id="320" name="Google Shape;320;p28"/>
            <p:cNvSpPr/>
            <p:nvPr/>
          </p:nvSpPr>
          <p:spPr>
            <a:xfrm>
              <a:off x="3963000" y="2596725"/>
              <a:ext cx="86850" cy="95225"/>
            </a:xfrm>
            <a:custGeom>
              <a:avLst/>
              <a:gdLst/>
              <a:ahLst/>
              <a:cxnLst/>
              <a:rect l="l" t="t" r="r" b="b"/>
              <a:pathLst>
                <a:path w="3474" h="3809" extrusionOk="0">
                  <a:moveTo>
                    <a:pt x="1549" y="2009"/>
                  </a:moveTo>
                  <a:lnTo>
                    <a:pt x="1632" y="2030"/>
                  </a:lnTo>
                  <a:lnTo>
                    <a:pt x="1695" y="2093"/>
                  </a:lnTo>
                  <a:lnTo>
                    <a:pt x="1674" y="2135"/>
                  </a:lnTo>
                  <a:lnTo>
                    <a:pt x="1674" y="2189"/>
                  </a:lnTo>
                  <a:lnTo>
                    <a:pt x="1674" y="2189"/>
                  </a:lnTo>
                  <a:cubicBezTo>
                    <a:pt x="1645" y="2167"/>
                    <a:pt x="1613" y="2146"/>
                    <a:pt x="1569" y="2135"/>
                  </a:cubicBezTo>
                  <a:cubicBezTo>
                    <a:pt x="1549" y="2114"/>
                    <a:pt x="1528" y="2114"/>
                    <a:pt x="1486" y="2114"/>
                  </a:cubicBezTo>
                  <a:lnTo>
                    <a:pt x="1549" y="2072"/>
                  </a:lnTo>
                  <a:lnTo>
                    <a:pt x="1549" y="2009"/>
                  </a:lnTo>
                  <a:close/>
                  <a:moveTo>
                    <a:pt x="3327" y="1"/>
                  </a:moveTo>
                  <a:lnTo>
                    <a:pt x="3201" y="105"/>
                  </a:lnTo>
                  <a:lnTo>
                    <a:pt x="3201" y="231"/>
                  </a:lnTo>
                  <a:lnTo>
                    <a:pt x="3243" y="335"/>
                  </a:lnTo>
                  <a:lnTo>
                    <a:pt x="3160" y="377"/>
                  </a:lnTo>
                  <a:lnTo>
                    <a:pt x="2929" y="356"/>
                  </a:lnTo>
                  <a:lnTo>
                    <a:pt x="2825" y="419"/>
                  </a:lnTo>
                  <a:lnTo>
                    <a:pt x="2720" y="356"/>
                  </a:lnTo>
                  <a:lnTo>
                    <a:pt x="2616" y="356"/>
                  </a:lnTo>
                  <a:lnTo>
                    <a:pt x="2532" y="419"/>
                  </a:lnTo>
                  <a:lnTo>
                    <a:pt x="2427" y="419"/>
                  </a:lnTo>
                  <a:lnTo>
                    <a:pt x="2406" y="314"/>
                  </a:lnTo>
                  <a:lnTo>
                    <a:pt x="2260" y="314"/>
                  </a:lnTo>
                  <a:lnTo>
                    <a:pt x="2113" y="273"/>
                  </a:lnTo>
                  <a:lnTo>
                    <a:pt x="2009" y="377"/>
                  </a:lnTo>
                  <a:lnTo>
                    <a:pt x="1862" y="419"/>
                  </a:lnTo>
                  <a:lnTo>
                    <a:pt x="1674" y="419"/>
                  </a:lnTo>
                  <a:lnTo>
                    <a:pt x="1632" y="377"/>
                  </a:lnTo>
                  <a:lnTo>
                    <a:pt x="1549" y="440"/>
                  </a:lnTo>
                  <a:lnTo>
                    <a:pt x="1444" y="440"/>
                  </a:lnTo>
                  <a:lnTo>
                    <a:pt x="1318" y="524"/>
                  </a:lnTo>
                  <a:lnTo>
                    <a:pt x="1025" y="524"/>
                  </a:lnTo>
                  <a:lnTo>
                    <a:pt x="900" y="586"/>
                  </a:lnTo>
                  <a:lnTo>
                    <a:pt x="900" y="649"/>
                  </a:lnTo>
                  <a:lnTo>
                    <a:pt x="732" y="691"/>
                  </a:lnTo>
                  <a:lnTo>
                    <a:pt x="502" y="838"/>
                  </a:lnTo>
                  <a:lnTo>
                    <a:pt x="481" y="984"/>
                  </a:lnTo>
                  <a:lnTo>
                    <a:pt x="398" y="1151"/>
                  </a:lnTo>
                  <a:lnTo>
                    <a:pt x="168" y="1214"/>
                  </a:lnTo>
                  <a:lnTo>
                    <a:pt x="168" y="1361"/>
                  </a:lnTo>
                  <a:lnTo>
                    <a:pt x="84" y="1507"/>
                  </a:lnTo>
                  <a:lnTo>
                    <a:pt x="0" y="1570"/>
                  </a:lnTo>
                  <a:lnTo>
                    <a:pt x="0" y="1716"/>
                  </a:lnTo>
                  <a:lnTo>
                    <a:pt x="209" y="1884"/>
                  </a:lnTo>
                  <a:lnTo>
                    <a:pt x="335" y="2072"/>
                  </a:lnTo>
                  <a:lnTo>
                    <a:pt x="398" y="2093"/>
                  </a:lnTo>
                  <a:lnTo>
                    <a:pt x="398" y="2135"/>
                  </a:lnTo>
                  <a:lnTo>
                    <a:pt x="544" y="2365"/>
                  </a:lnTo>
                  <a:lnTo>
                    <a:pt x="586" y="2532"/>
                  </a:lnTo>
                  <a:lnTo>
                    <a:pt x="649" y="2553"/>
                  </a:lnTo>
                  <a:lnTo>
                    <a:pt x="753" y="2449"/>
                  </a:lnTo>
                  <a:lnTo>
                    <a:pt x="837" y="2553"/>
                  </a:lnTo>
                  <a:lnTo>
                    <a:pt x="963" y="2595"/>
                  </a:lnTo>
                  <a:lnTo>
                    <a:pt x="1025" y="2511"/>
                  </a:lnTo>
                  <a:lnTo>
                    <a:pt x="1130" y="2511"/>
                  </a:lnTo>
                  <a:lnTo>
                    <a:pt x="1277" y="2595"/>
                  </a:lnTo>
                  <a:lnTo>
                    <a:pt x="1360" y="2532"/>
                  </a:lnTo>
                  <a:lnTo>
                    <a:pt x="1381" y="2616"/>
                  </a:lnTo>
                  <a:lnTo>
                    <a:pt x="1465" y="2616"/>
                  </a:lnTo>
                  <a:lnTo>
                    <a:pt x="1528" y="2658"/>
                  </a:lnTo>
                  <a:lnTo>
                    <a:pt x="1653" y="2700"/>
                  </a:lnTo>
                  <a:lnTo>
                    <a:pt x="1569" y="2742"/>
                  </a:lnTo>
                  <a:lnTo>
                    <a:pt x="1486" y="2825"/>
                  </a:lnTo>
                  <a:lnTo>
                    <a:pt x="1423" y="2762"/>
                  </a:lnTo>
                  <a:lnTo>
                    <a:pt x="1318" y="2742"/>
                  </a:lnTo>
                  <a:lnTo>
                    <a:pt x="1067" y="2595"/>
                  </a:lnTo>
                  <a:lnTo>
                    <a:pt x="963" y="2616"/>
                  </a:lnTo>
                  <a:lnTo>
                    <a:pt x="858" y="2658"/>
                  </a:lnTo>
                  <a:lnTo>
                    <a:pt x="753" y="2616"/>
                  </a:lnTo>
                  <a:lnTo>
                    <a:pt x="691" y="2721"/>
                  </a:lnTo>
                  <a:lnTo>
                    <a:pt x="628" y="2742"/>
                  </a:lnTo>
                  <a:lnTo>
                    <a:pt x="607" y="2846"/>
                  </a:lnTo>
                  <a:lnTo>
                    <a:pt x="732" y="2972"/>
                  </a:lnTo>
                  <a:lnTo>
                    <a:pt x="858" y="3035"/>
                  </a:lnTo>
                  <a:lnTo>
                    <a:pt x="1004" y="3139"/>
                  </a:lnTo>
                  <a:lnTo>
                    <a:pt x="1004" y="3223"/>
                  </a:lnTo>
                  <a:lnTo>
                    <a:pt x="942" y="3265"/>
                  </a:lnTo>
                  <a:lnTo>
                    <a:pt x="942" y="3369"/>
                  </a:lnTo>
                  <a:lnTo>
                    <a:pt x="1046" y="3495"/>
                  </a:lnTo>
                  <a:lnTo>
                    <a:pt x="1130" y="3579"/>
                  </a:lnTo>
                  <a:lnTo>
                    <a:pt x="1151" y="3495"/>
                  </a:lnTo>
                  <a:lnTo>
                    <a:pt x="1130" y="3453"/>
                  </a:lnTo>
                  <a:lnTo>
                    <a:pt x="1172" y="3348"/>
                  </a:lnTo>
                  <a:lnTo>
                    <a:pt x="1214" y="3474"/>
                  </a:lnTo>
                  <a:lnTo>
                    <a:pt x="1360" y="3537"/>
                  </a:lnTo>
                  <a:lnTo>
                    <a:pt x="1381" y="3599"/>
                  </a:lnTo>
                  <a:lnTo>
                    <a:pt x="1360" y="3704"/>
                  </a:lnTo>
                  <a:lnTo>
                    <a:pt x="1423" y="3788"/>
                  </a:lnTo>
                  <a:lnTo>
                    <a:pt x="1423" y="3746"/>
                  </a:lnTo>
                  <a:lnTo>
                    <a:pt x="1465" y="3599"/>
                  </a:lnTo>
                  <a:lnTo>
                    <a:pt x="1569" y="3599"/>
                  </a:lnTo>
                  <a:lnTo>
                    <a:pt x="1632" y="3704"/>
                  </a:lnTo>
                  <a:lnTo>
                    <a:pt x="1800" y="3809"/>
                  </a:lnTo>
                  <a:lnTo>
                    <a:pt x="1800" y="3809"/>
                  </a:lnTo>
                  <a:lnTo>
                    <a:pt x="1737" y="3704"/>
                  </a:lnTo>
                  <a:lnTo>
                    <a:pt x="1758" y="3641"/>
                  </a:lnTo>
                  <a:lnTo>
                    <a:pt x="1695" y="3537"/>
                  </a:lnTo>
                  <a:lnTo>
                    <a:pt x="1632" y="3348"/>
                  </a:lnTo>
                  <a:lnTo>
                    <a:pt x="1549" y="3244"/>
                  </a:lnTo>
                  <a:lnTo>
                    <a:pt x="1549" y="3181"/>
                  </a:lnTo>
                  <a:lnTo>
                    <a:pt x="1632" y="3181"/>
                  </a:lnTo>
                  <a:lnTo>
                    <a:pt x="1758" y="3265"/>
                  </a:lnTo>
                  <a:lnTo>
                    <a:pt x="1737" y="3327"/>
                  </a:lnTo>
                  <a:lnTo>
                    <a:pt x="1758" y="3369"/>
                  </a:lnTo>
                  <a:lnTo>
                    <a:pt x="1841" y="3286"/>
                  </a:lnTo>
                  <a:lnTo>
                    <a:pt x="1967" y="3348"/>
                  </a:lnTo>
                  <a:lnTo>
                    <a:pt x="1967" y="3286"/>
                  </a:lnTo>
                  <a:lnTo>
                    <a:pt x="1904" y="3244"/>
                  </a:lnTo>
                  <a:lnTo>
                    <a:pt x="1904" y="3181"/>
                  </a:lnTo>
                  <a:lnTo>
                    <a:pt x="1862" y="3181"/>
                  </a:lnTo>
                  <a:lnTo>
                    <a:pt x="1758" y="3139"/>
                  </a:lnTo>
                  <a:lnTo>
                    <a:pt x="1758" y="3076"/>
                  </a:lnTo>
                  <a:lnTo>
                    <a:pt x="1653" y="3014"/>
                  </a:lnTo>
                  <a:lnTo>
                    <a:pt x="1758" y="2951"/>
                  </a:lnTo>
                  <a:lnTo>
                    <a:pt x="1862" y="2951"/>
                  </a:lnTo>
                  <a:lnTo>
                    <a:pt x="1904" y="2909"/>
                  </a:lnTo>
                  <a:lnTo>
                    <a:pt x="2072" y="3014"/>
                  </a:lnTo>
                  <a:lnTo>
                    <a:pt x="2093" y="3055"/>
                  </a:lnTo>
                  <a:lnTo>
                    <a:pt x="2197" y="3076"/>
                  </a:lnTo>
                  <a:lnTo>
                    <a:pt x="2218" y="3035"/>
                  </a:lnTo>
                  <a:lnTo>
                    <a:pt x="2113" y="2909"/>
                  </a:lnTo>
                  <a:lnTo>
                    <a:pt x="2155" y="2762"/>
                  </a:lnTo>
                  <a:lnTo>
                    <a:pt x="2093" y="2700"/>
                  </a:lnTo>
                  <a:lnTo>
                    <a:pt x="1841" y="2532"/>
                  </a:lnTo>
                  <a:lnTo>
                    <a:pt x="1758" y="2511"/>
                  </a:lnTo>
                  <a:lnTo>
                    <a:pt x="1737" y="2490"/>
                  </a:lnTo>
                  <a:cubicBezTo>
                    <a:pt x="1758" y="2490"/>
                    <a:pt x="1779" y="2449"/>
                    <a:pt x="1800" y="2407"/>
                  </a:cubicBezTo>
                  <a:lnTo>
                    <a:pt x="1862" y="2449"/>
                  </a:lnTo>
                  <a:lnTo>
                    <a:pt x="1946" y="2490"/>
                  </a:lnTo>
                  <a:lnTo>
                    <a:pt x="1988" y="2553"/>
                  </a:lnTo>
                  <a:lnTo>
                    <a:pt x="2093" y="2616"/>
                  </a:lnTo>
                  <a:lnTo>
                    <a:pt x="2176" y="2616"/>
                  </a:lnTo>
                  <a:lnTo>
                    <a:pt x="2197" y="2658"/>
                  </a:lnTo>
                  <a:lnTo>
                    <a:pt x="2281" y="2762"/>
                  </a:lnTo>
                  <a:lnTo>
                    <a:pt x="2323" y="2825"/>
                  </a:lnTo>
                  <a:lnTo>
                    <a:pt x="2323" y="2867"/>
                  </a:lnTo>
                  <a:lnTo>
                    <a:pt x="2365" y="2930"/>
                  </a:lnTo>
                  <a:lnTo>
                    <a:pt x="2427" y="2972"/>
                  </a:lnTo>
                  <a:lnTo>
                    <a:pt x="2490" y="2951"/>
                  </a:lnTo>
                  <a:lnTo>
                    <a:pt x="2532" y="2972"/>
                  </a:lnTo>
                  <a:lnTo>
                    <a:pt x="2595" y="2867"/>
                  </a:lnTo>
                  <a:lnTo>
                    <a:pt x="2490" y="2867"/>
                  </a:lnTo>
                  <a:lnTo>
                    <a:pt x="2469" y="2888"/>
                  </a:lnTo>
                  <a:lnTo>
                    <a:pt x="2385" y="2825"/>
                  </a:lnTo>
                  <a:lnTo>
                    <a:pt x="2385" y="2742"/>
                  </a:lnTo>
                  <a:lnTo>
                    <a:pt x="2365" y="2679"/>
                  </a:lnTo>
                  <a:lnTo>
                    <a:pt x="2365" y="2637"/>
                  </a:lnTo>
                  <a:lnTo>
                    <a:pt x="2302" y="2553"/>
                  </a:lnTo>
                  <a:lnTo>
                    <a:pt x="2176" y="2428"/>
                  </a:lnTo>
                  <a:lnTo>
                    <a:pt x="2176" y="2449"/>
                  </a:lnTo>
                  <a:lnTo>
                    <a:pt x="2093" y="2449"/>
                  </a:lnTo>
                  <a:lnTo>
                    <a:pt x="2093" y="2428"/>
                  </a:lnTo>
                  <a:lnTo>
                    <a:pt x="1988" y="2365"/>
                  </a:lnTo>
                  <a:lnTo>
                    <a:pt x="1883" y="2344"/>
                  </a:lnTo>
                  <a:lnTo>
                    <a:pt x="1800" y="2239"/>
                  </a:lnTo>
                  <a:lnTo>
                    <a:pt x="1758" y="2239"/>
                  </a:lnTo>
                  <a:cubicBezTo>
                    <a:pt x="1730" y="2230"/>
                    <a:pt x="1706" y="2212"/>
                    <a:pt x="1680" y="2193"/>
                  </a:cubicBezTo>
                  <a:lnTo>
                    <a:pt x="1680" y="2193"/>
                  </a:lnTo>
                  <a:lnTo>
                    <a:pt x="1737" y="2156"/>
                  </a:lnTo>
                  <a:lnTo>
                    <a:pt x="1758" y="2030"/>
                  </a:lnTo>
                  <a:lnTo>
                    <a:pt x="1674" y="1946"/>
                  </a:lnTo>
                  <a:lnTo>
                    <a:pt x="1486" y="1737"/>
                  </a:lnTo>
                  <a:lnTo>
                    <a:pt x="1423" y="1695"/>
                  </a:lnTo>
                  <a:lnTo>
                    <a:pt x="1381" y="1612"/>
                  </a:lnTo>
                  <a:lnTo>
                    <a:pt x="1256" y="1507"/>
                  </a:lnTo>
                  <a:lnTo>
                    <a:pt x="1318" y="1465"/>
                  </a:lnTo>
                  <a:lnTo>
                    <a:pt x="1277" y="1235"/>
                  </a:lnTo>
                  <a:lnTo>
                    <a:pt x="1360" y="1130"/>
                  </a:lnTo>
                  <a:lnTo>
                    <a:pt x="1486" y="1089"/>
                  </a:lnTo>
                  <a:lnTo>
                    <a:pt x="1528" y="1193"/>
                  </a:lnTo>
                  <a:lnTo>
                    <a:pt x="1465" y="1193"/>
                  </a:lnTo>
                  <a:lnTo>
                    <a:pt x="1465" y="1256"/>
                  </a:lnTo>
                  <a:lnTo>
                    <a:pt x="1653" y="1319"/>
                  </a:lnTo>
                  <a:lnTo>
                    <a:pt x="1674" y="1465"/>
                  </a:lnTo>
                  <a:lnTo>
                    <a:pt x="1779" y="1570"/>
                  </a:lnTo>
                  <a:lnTo>
                    <a:pt x="1904" y="1570"/>
                  </a:lnTo>
                  <a:lnTo>
                    <a:pt x="1841" y="1507"/>
                  </a:lnTo>
                  <a:lnTo>
                    <a:pt x="1779" y="1423"/>
                  </a:lnTo>
                  <a:lnTo>
                    <a:pt x="1800" y="1361"/>
                  </a:lnTo>
                  <a:lnTo>
                    <a:pt x="1946" y="1402"/>
                  </a:lnTo>
                  <a:lnTo>
                    <a:pt x="2009" y="1528"/>
                  </a:lnTo>
                  <a:lnTo>
                    <a:pt x="2093" y="1570"/>
                  </a:lnTo>
                  <a:lnTo>
                    <a:pt x="2155" y="1486"/>
                  </a:lnTo>
                  <a:lnTo>
                    <a:pt x="2072" y="1423"/>
                  </a:lnTo>
                  <a:lnTo>
                    <a:pt x="1988" y="1402"/>
                  </a:lnTo>
                  <a:lnTo>
                    <a:pt x="1988" y="1361"/>
                  </a:lnTo>
                  <a:lnTo>
                    <a:pt x="2197" y="1361"/>
                  </a:lnTo>
                  <a:lnTo>
                    <a:pt x="2281" y="1423"/>
                  </a:lnTo>
                  <a:lnTo>
                    <a:pt x="2302" y="1402"/>
                  </a:lnTo>
                  <a:lnTo>
                    <a:pt x="2176" y="1298"/>
                  </a:lnTo>
                  <a:lnTo>
                    <a:pt x="2051" y="1277"/>
                  </a:lnTo>
                  <a:lnTo>
                    <a:pt x="1946" y="1151"/>
                  </a:lnTo>
                  <a:lnTo>
                    <a:pt x="1988" y="1068"/>
                  </a:lnTo>
                  <a:lnTo>
                    <a:pt x="2093" y="1089"/>
                  </a:lnTo>
                  <a:lnTo>
                    <a:pt x="2176" y="1047"/>
                  </a:lnTo>
                  <a:lnTo>
                    <a:pt x="2218" y="879"/>
                  </a:lnTo>
                  <a:lnTo>
                    <a:pt x="2302" y="858"/>
                  </a:lnTo>
                  <a:lnTo>
                    <a:pt x="2427" y="963"/>
                  </a:lnTo>
                  <a:lnTo>
                    <a:pt x="2532" y="963"/>
                  </a:lnTo>
                  <a:lnTo>
                    <a:pt x="2637" y="858"/>
                  </a:lnTo>
                  <a:lnTo>
                    <a:pt x="2637" y="796"/>
                  </a:lnTo>
                  <a:lnTo>
                    <a:pt x="2699" y="796"/>
                  </a:lnTo>
                  <a:lnTo>
                    <a:pt x="2783" y="879"/>
                  </a:lnTo>
                  <a:lnTo>
                    <a:pt x="3013" y="879"/>
                  </a:lnTo>
                  <a:lnTo>
                    <a:pt x="3201" y="942"/>
                  </a:lnTo>
                  <a:lnTo>
                    <a:pt x="3327" y="900"/>
                  </a:lnTo>
                  <a:lnTo>
                    <a:pt x="3348" y="566"/>
                  </a:lnTo>
                  <a:lnTo>
                    <a:pt x="3327" y="440"/>
                  </a:lnTo>
                  <a:lnTo>
                    <a:pt x="3473" y="335"/>
                  </a:lnTo>
                  <a:lnTo>
                    <a:pt x="3473" y="210"/>
                  </a:lnTo>
                  <a:lnTo>
                    <a:pt x="3369" y="147"/>
                  </a:lnTo>
                  <a:lnTo>
                    <a:pt x="341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1" name="Google Shape;321;p28"/>
          <p:cNvGrpSpPr/>
          <p:nvPr/>
        </p:nvGrpSpPr>
        <p:grpSpPr>
          <a:xfrm>
            <a:off x="2292896" y="4065436"/>
            <a:ext cx="721985" cy="724827"/>
            <a:chOff x="3765350" y="2500900"/>
            <a:chExt cx="173600" cy="187925"/>
          </a:xfrm>
        </p:grpSpPr>
        <p:sp>
          <p:nvSpPr>
            <p:cNvPr id="322" name="Google Shape;322;p28"/>
            <p:cNvSpPr/>
            <p:nvPr/>
          </p:nvSpPr>
          <p:spPr>
            <a:xfrm>
              <a:off x="3765350" y="2500900"/>
              <a:ext cx="108950" cy="64300"/>
            </a:xfrm>
            <a:custGeom>
              <a:avLst/>
              <a:gdLst/>
              <a:ahLst/>
              <a:cxnLst/>
              <a:rect l="l" t="t" r="r" b="b"/>
              <a:pathLst>
                <a:path w="4358" h="2572" extrusionOk="0">
                  <a:moveTo>
                    <a:pt x="1286" y="596"/>
                  </a:moveTo>
                  <a:lnTo>
                    <a:pt x="0" y="1072"/>
                  </a:lnTo>
                  <a:lnTo>
                    <a:pt x="429" y="2239"/>
                  </a:lnTo>
                  <a:lnTo>
                    <a:pt x="857" y="2572"/>
                  </a:lnTo>
                  <a:lnTo>
                    <a:pt x="2191" y="1215"/>
                  </a:lnTo>
                  <a:lnTo>
                    <a:pt x="4024" y="1072"/>
                  </a:lnTo>
                  <a:lnTo>
                    <a:pt x="4358" y="429"/>
                  </a:lnTo>
                  <a:lnTo>
                    <a:pt x="3120" y="0"/>
                  </a:lnTo>
                  <a:lnTo>
                    <a:pt x="2477" y="358"/>
                  </a:lnTo>
                  <a:close/>
                </a:path>
              </a:pathLst>
            </a:custGeom>
            <a:solidFill>
              <a:srgbClr val="FFFFFF"/>
            </a:solidFill>
            <a:ln>
              <a:noFill/>
            </a:ln>
          </p:spPr>
        </p:sp>
        <p:sp>
          <p:nvSpPr>
            <p:cNvPr id="323" name="Google Shape;323;p28"/>
            <p:cNvSpPr/>
            <p:nvPr/>
          </p:nvSpPr>
          <p:spPr>
            <a:xfrm>
              <a:off x="3797175" y="2609800"/>
              <a:ext cx="2625" cy="3700"/>
            </a:xfrm>
            <a:custGeom>
              <a:avLst/>
              <a:gdLst/>
              <a:ahLst/>
              <a:cxnLst/>
              <a:rect l="l" t="t" r="r" b="b"/>
              <a:pathLst>
                <a:path w="105" h="148" extrusionOk="0">
                  <a:moveTo>
                    <a:pt x="42" y="1"/>
                  </a:moveTo>
                  <a:lnTo>
                    <a:pt x="21" y="43"/>
                  </a:lnTo>
                  <a:lnTo>
                    <a:pt x="0" y="84"/>
                  </a:lnTo>
                  <a:lnTo>
                    <a:pt x="0" y="147"/>
                  </a:lnTo>
                  <a:lnTo>
                    <a:pt x="21" y="147"/>
                  </a:lnTo>
                  <a:lnTo>
                    <a:pt x="42" y="105"/>
                  </a:lnTo>
                  <a:lnTo>
                    <a:pt x="105" y="22"/>
                  </a:lnTo>
                  <a:lnTo>
                    <a:pt x="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8"/>
            <p:cNvSpPr/>
            <p:nvPr/>
          </p:nvSpPr>
          <p:spPr>
            <a:xfrm>
              <a:off x="3796125" y="2610325"/>
              <a:ext cx="22525" cy="41875"/>
            </a:xfrm>
            <a:custGeom>
              <a:avLst/>
              <a:gdLst/>
              <a:ahLst/>
              <a:cxnLst/>
              <a:rect l="l" t="t" r="r" b="b"/>
              <a:pathLst>
                <a:path w="901" h="1675" extrusionOk="0">
                  <a:moveTo>
                    <a:pt x="565" y="1"/>
                  </a:moveTo>
                  <a:lnTo>
                    <a:pt x="461" y="22"/>
                  </a:lnTo>
                  <a:lnTo>
                    <a:pt x="252" y="273"/>
                  </a:lnTo>
                  <a:lnTo>
                    <a:pt x="168" y="273"/>
                  </a:lnTo>
                  <a:lnTo>
                    <a:pt x="42" y="189"/>
                  </a:lnTo>
                  <a:lnTo>
                    <a:pt x="42" y="314"/>
                  </a:lnTo>
                  <a:lnTo>
                    <a:pt x="1" y="398"/>
                  </a:lnTo>
                  <a:lnTo>
                    <a:pt x="105" y="503"/>
                  </a:lnTo>
                  <a:lnTo>
                    <a:pt x="105" y="586"/>
                  </a:lnTo>
                  <a:lnTo>
                    <a:pt x="189" y="649"/>
                  </a:lnTo>
                  <a:lnTo>
                    <a:pt x="189" y="796"/>
                  </a:lnTo>
                  <a:lnTo>
                    <a:pt x="105" y="858"/>
                  </a:lnTo>
                  <a:lnTo>
                    <a:pt x="147" y="942"/>
                  </a:lnTo>
                  <a:lnTo>
                    <a:pt x="273" y="942"/>
                  </a:lnTo>
                  <a:lnTo>
                    <a:pt x="273" y="1005"/>
                  </a:lnTo>
                  <a:lnTo>
                    <a:pt x="189" y="1068"/>
                  </a:lnTo>
                  <a:lnTo>
                    <a:pt x="147" y="1277"/>
                  </a:lnTo>
                  <a:lnTo>
                    <a:pt x="189" y="1361"/>
                  </a:lnTo>
                  <a:lnTo>
                    <a:pt x="252" y="1591"/>
                  </a:lnTo>
                  <a:lnTo>
                    <a:pt x="314" y="1674"/>
                  </a:lnTo>
                  <a:lnTo>
                    <a:pt x="377" y="1654"/>
                  </a:lnTo>
                  <a:lnTo>
                    <a:pt x="419" y="1674"/>
                  </a:lnTo>
                  <a:lnTo>
                    <a:pt x="503" y="1654"/>
                  </a:lnTo>
                  <a:lnTo>
                    <a:pt x="524" y="1528"/>
                  </a:lnTo>
                  <a:lnTo>
                    <a:pt x="565" y="1444"/>
                  </a:lnTo>
                  <a:lnTo>
                    <a:pt x="670" y="1444"/>
                  </a:lnTo>
                  <a:lnTo>
                    <a:pt x="733" y="1528"/>
                  </a:lnTo>
                  <a:lnTo>
                    <a:pt x="796" y="1528"/>
                  </a:lnTo>
                  <a:lnTo>
                    <a:pt x="837" y="1444"/>
                  </a:lnTo>
                  <a:lnTo>
                    <a:pt x="837" y="1214"/>
                  </a:lnTo>
                  <a:lnTo>
                    <a:pt x="879" y="1151"/>
                  </a:lnTo>
                  <a:lnTo>
                    <a:pt x="837" y="921"/>
                  </a:lnTo>
                  <a:lnTo>
                    <a:pt x="900" y="712"/>
                  </a:lnTo>
                  <a:lnTo>
                    <a:pt x="733" y="586"/>
                  </a:lnTo>
                  <a:lnTo>
                    <a:pt x="879" y="503"/>
                  </a:lnTo>
                  <a:lnTo>
                    <a:pt x="879" y="419"/>
                  </a:lnTo>
                  <a:lnTo>
                    <a:pt x="837" y="294"/>
                  </a:lnTo>
                  <a:lnTo>
                    <a:pt x="775" y="189"/>
                  </a:lnTo>
                  <a:lnTo>
                    <a:pt x="691" y="63"/>
                  </a:lnTo>
                  <a:lnTo>
                    <a:pt x="670" y="84"/>
                  </a:lnTo>
                  <a:lnTo>
                    <a:pt x="56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8"/>
            <p:cNvSpPr/>
            <p:nvPr/>
          </p:nvSpPr>
          <p:spPr>
            <a:xfrm>
              <a:off x="3821225" y="2579475"/>
              <a:ext cx="6300" cy="4200"/>
            </a:xfrm>
            <a:custGeom>
              <a:avLst/>
              <a:gdLst/>
              <a:ahLst/>
              <a:cxnLst/>
              <a:rect l="l" t="t" r="r" b="b"/>
              <a:pathLst>
                <a:path w="252" h="168" extrusionOk="0">
                  <a:moveTo>
                    <a:pt x="189" y="0"/>
                  </a:moveTo>
                  <a:lnTo>
                    <a:pt x="147" y="42"/>
                  </a:lnTo>
                  <a:lnTo>
                    <a:pt x="43" y="84"/>
                  </a:lnTo>
                  <a:lnTo>
                    <a:pt x="1" y="147"/>
                  </a:lnTo>
                  <a:lnTo>
                    <a:pt x="43" y="167"/>
                  </a:lnTo>
                  <a:lnTo>
                    <a:pt x="189" y="147"/>
                  </a:lnTo>
                  <a:lnTo>
                    <a:pt x="252" y="147"/>
                  </a:lnTo>
                  <a:lnTo>
                    <a:pt x="252" y="63"/>
                  </a:lnTo>
                  <a:lnTo>
                    <a:pt x="1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8"/>
            <p:cNvSpPr/>
            <p:nvPr/>
          </p:nvSpPr>
          <p:spPr>
            <a:xfrm>
              <a:off x="3833800" y="2589400"/>
              <a:ext cx="1575" cy="1600"/>
            </a:xfrm>
            <a:custGeom>
              <a:avLst/>
              <a:gdLst/>
              <a:ahLst/>
              <a:cxnLst/>
              <a:rect l="l" t="t" r="r" b="b"/>
              <a:pathLst>
                <a:path w="63" h="64" extrusionOk="0">
                  <a:moveTo>
                    <a:pt x="42" y="1"/>
                  </a:moveTo>
                  <a:lnTo>
                    <a:pt x="0" y="22"/>
                  </a:lnTo>
                  <a:lnTo>
                    <a:pt x="63" y="63"/>
                  </a:lnTo>
                  <a:lnTo>
                    <a:pt x="4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8"/>
            <p:cNvSpPr/>
            <p:nvPr/>
          </p:nvSpPr>
          <p:spPr>
            <a:xfrm>
              <a:off x="3774675" y="2506225"/>
              <a:ext cx="164275" cy="182600"/>
            </a:xfrm>
            <a:custGeom>
              <a:avLst/>
              <a:gdLst/>
              <a:ahLst/>
              <a:cxnLst/>
              <a:rect l="l" t="t" r="r" b="b"/>
              <a:pathLst>
                <a:path w="6571" h="7304" extrusionOk="0">
                  <a:moveTo>
                    <a:pt x="2595" y="1"/>
                  </a:moveTo>
                  <a:lnTo>
                    <a:pt x="2302" y="189"/>
                  </a:lnTo>
                  <a:lnTo>
                    <a:pt x="2114" y="105"/>
                  </a:lnTo>
                  <a:lnTo>
                    <a:pt x="2009" y="252"/>
                  </a:lnTo>
                  <a:lnTo>
                    <a:pt x="2072" y="419"/>
                  </a:lnTo>
                  <a:lnTo>
                    <a:pt x="1842" y="482"/>
                  </a:lnTo>
                  <a:lnTo>
                    <a:pt x="1800" y="691"/>
                  </a:lnTo>
                  <a:lnTo>
                    <a:pt x="1695" y="608"/>
                  </a:lnTo>
                  <a:lnTo>
                    <a:pt x="1591" y="608"/>
                  </a:lnTo>
                  <a:lnTo>
                    <a:pt x="1340" y="524"/>
                  </a:lnTo>
                  <a:lnTo>
                    <a:pt x="1340" y="691"/>
                  </a:lnTo>
                  <a:lnTo>
                    <a:pt x="1235" y="901"/>
                  </a:lnTo>
                  <a:lnTo>
                    <a:pt x="1172" y="796"/>
                  </a:lnTo>
                  <a:lnTo>
                    <a:pt x="1005" y="712"/>
                  </a:lnTo>
                  <a:lnTo>
                    <a:pt x="1026" y="587"/>
                  </a:lnTo>
                  <a:lnTo>
                    <a:pt x="900" y="503"/>
                  </a:lnTo>
                  <a:lnTo>
                    <a:pt x="691" y="880"/>
                  </a:lnTo>
                  <a:lnTo>
                    <a:pt x="524" y="796"/>
                  </a:lnTo>
                  <a:lnTo>
                    <a:pt x="294" y="942"/>
                  </a:lnTo>
                  <a:lnTo>
                    <a:pt x="168" y="901"/>
                  </a:lnTo>
                  <a:lnTo>
                    <a:pt x="105" y="942"/>
                  </a:lnTo>
                  <a:lnTo>
                    <a:pt x="126" y="1089"/>
                  </a:lnTo>
                  <a:lnTo>
                    <a:pt x="231" y="1193"/>
                  </a:lnTo>
                  <a:lnTo>
                    <a:pt x="210" y="1361"/>
                  </a:lnTo>
                  <a:lnTo>
                    <a:pt x="84" y="1403"/>
                  </a:lnTo>
                  <a:lnTo>
                    <a:pt x="1" y="1465"/>
                  </a:lnTo>
                  <a:lnTo>
                    <a:pt x="126" y="1633"/>
                  </a:lnTo>
                  <a:lnTo>
                    <a:pt x="168" y="1926"/>
                  </a:lnTo>
                  <a:lnTo>
                    <a:pt x="335" y="2051"/>
                  </a:lnTo>
                  <a:lnTo>
                    <a:pt x="524" y="2051"/>
                  </a:lnTo>
                  <a:lnTo>
                    <a:pt x="440" y="2240"/>
                  </a:lnTo>
                  <a:lnTo>
                    <a:pt x="503" y="2365"/>
                  </a:lnTo>
                  <a:lnTo>
                    <a:pt x="796" y="2302"/>
                  </a:lnTo>
                  <a:lnTo>
                    <a:pt x="900" y="2177"/>
                  </a:lnTo>
                  <a:lnTo>
                    <a:pt x="900" y="2072"/>
                  </a:lnTo>
                  <a:lnTo>
                    <a:pt x="1172" y="1926"/>
                  </a:lnTo>
                  <a:lnTo>
                    <a:pt x="1570" y="2030"/>
                  </a:lnTo>
                  <a:lnTo>
                    <a:pt x="1675" y="2093"/>
                  </a:lnTo>
                  <a:lnTo>
                    <a:pt x="1842" y="2156"/>
                  </a:lnTo>
                  <a:lnTo>
                    <a:pt x="1884" y="2261"/>
                  </a:lnTo>
                  <a:lnTo>
                    <a:pt x="1905" y="2302"/>
                  </a:lnTo>
                  <a:lnTo>
                    <a:pt x="1967" y="2386"/>
                  </a:lnTo>
                  <a:lnTo>
                    <a:pt x="2072" y="2574"/>
                  </a:lnTo>
                  <a:lnTo>
                    <a:pt x="2072" y="2679"/>
                  </a:lnTo>
                  <a:lnTo>
                    <a:pt x="2156" y="2721"/>
                  </a:lnTo>
                  <a:lnTo>
                    <a:pt x="2156" y="2888"/>
                  </a:lnTo>
                  <a:lnTo>
                    <a:pt x="2281" y="2930"/>
                  </a:lnTo>
                  <a:lnTo>
                    <a:pt x="2365" y="3035"/>
                  </a:lnTo>
                  <a:lnTo>
                    <a:pt x="2511" y="3202"/>
                  </a:lnTo>
                  <a:lnTo>
                    <a:pt x="2532" y="3307"/>
                  </a:lnTo>
                  <a:lnTo>
                    <a:pt x="2700" y="3307"/>
                  </a:lnTo>
                  <a:lnTo>
                    <a:pt x="2804" y="3432"/>
                  </a:lnTo>
                  <a:lnTo>
                    <a:pt x="2825" y="3537"/>
                  </a:lnTo>
                  <a:lnTo>
                    <a:pt x="2909" y="3558"/>
                  </a:lnTo>
                  <a:lnTo>
                    <a:pt x="3139" y="3851"/>
                  </a:lnTo>
                  <a:lnTo>
                    <a:pt x="3369" y="4018"/>
                  </a:lnTo>
                  <a:lnTo>
                    <a:pt x="3474" y="4039"/>
                  </a:lnTo>
                  <a:lnTo>
                    <a:pt x="3579" y="4081"/>
                  </a:lnTo>
                  <a:lnTo>
                    <a:pt x="3620" y="4186"/>
                  </a:lnTo>
                  <a:lnTo>
                    <a:pt x="3725" y="4186"/>
                  </a:lnTo>
                  <a:lnTo>
                    <a:pt x="3788" y="4123"/>
                  </a:lnTo>
                  <a:lnTo>
                    <a:pt x="3934" y="4165"/>
                  </a:lnTo>
                  <a:lnTo>
                    <a:pt x="4039" y="4165"/>
                  </a:lnTo>
                  <a:lnTo>
                    <a:pt x="4164" y="4395"/>
                  </a:lnTo>
                  <a:lnTo>
                    <a:pt x="4248" y="4458"/>
                  </a:lnTo>
                  <a:lnTo>
                    <a:pt x="4290" y="4416"/>
                  </a:lnTo>
                  <a:lnTo>
                    <a:pt x="4395" y="4458"/>
                  </a:lnTo>
                  <a:lnTo>
                    <a:pt x="4395" y="4520"/>
                  </a:lnTo>
                  <a:lnTo>
                    <a:pt x="4604" y="4520"/>
                  </a:lnTo>
                  <a:lnTo>
                    <a:pt x="4688" y="4625"/>
                  </a:lnTo>
                  <a:lnTo>
                    <a:pt x="4688" y="4730"/>
                  </a:lnTo>
                  <a:lnTo>
                    <a:pt x="4646" y="4792"/>
                  </a:lnTo>
                  <a:lnTo>
                    <a:pt x="4708" y="4834"/>
                  </a:lnTo>
                  <a:lnTo>
                    <a:pt x="4834" y="4834"/>
                  </a:lnTo>
                  <a:lnTo>
                    <a:pt x="4897" y="4939"/>
                  </a:lnTo>
                  <a:lnTo>
                    <a:pt x="5043" y="4981"/>
                  </a:lnTo>
                  <a:lnTo>
                    <a:pt x="5106" y="4939"/>
                  </a:lnTo>
                  <a:lnTo>
                    <a:pt x="5169" y="5002"/>
                  </a:lnTo>
                  <a:lnTo>
                    <a:pt x="5232" y="5190"/>
                  </a:lnTo>
                  <a:lnTo>
                    <a:pt x="5252" y="5357"/>
                  </a:lnTo>
                  <a:lnTo>
                    <a:pt x="5315" y="5441"/>
                  </a:lnTo>
                  <a:lnTo>
                    <a:pt x="5357" y="5650"/>
                  </a:lnTo>
                  <a:lnTo>
                    <a:pt x="5420" y="5755"/>
                  </a:lnTo>
                  <a:lnTo>
                    <a:pt x="5420" y="5859"/>
                  </a:lnTo>
                  <a:lnTo>
                    <a:pt x="5357" y="5943"/>
                  </a:lnTo>
                  <a:lnTo>
                    <a:pt x="5315" y="5943"/>
                  </a:lnTo>
                  <a:lnTo>
                    <a:pt x="5273" y="5964"/>
                  </a:lnTo>
                  <a:lnTo>
                    <a:pt x="5315" y="6069"/>
                  </a:lnTo>
                  <a:lnTo>
                    <a:pt x="5273" y="6173"/>
                  </a:lnTo>
                  <a:lnTo>
                    <a:pt x="5211" y="6257"/>
                  </a:lnTo>
                  <a:lnTo>
                    <a:pt x="5127" y="6278"/>
                  </a:lnTo>
                  <a:lnTo>
                    <a:pt x="5106" y="6341"/>
                  </a:lnTo>
                  <a:lnTo>
                    <a:pt x="5106" y="6362"/>
                  </a:lnTo>
                  <a:lnTo>
                    <a:pt x="5211" y="6466"/>
                  </a:lnTo>
                  <a:lnTo>
                    <a:pt x="5357" y="6445"/>
                  </a:lnTo>
                  <a:lnTo>
                    <a:pt x="5441" y="6341"/>
                  </a:lnTo>
                  <a:lnTo>
                    <a:pt x="5462" y="6194"/>
                  </a:lnTo>
                  <a:lnTo>
                    <a:pt x="5629" y="6069"/>
                  </a:lnTo>
                  <a:lnTo>
                    <a:pt x="5650" y="5818"/>
                  </a:lnTo>
                  <a:lnTo>
                    <a:pt x="5755" y="5713"/>
                  </a:lnTo>
                  <a:lnTo>
                    <a:pt x="5859" y="5671"/>
                  </a:lnTo>
                  <a:lnTo>
                    <a:pt x="5880" y="5608"/>
                  </a:lnTo>
                  <a:lnTo>
                    <a:pt x="5859" y="5546"/>
                  </a:lnTo>
                  <a:lnTo>
                    <a:pt x="5880" y="5399"/>
                  </a:lnTo>
                  <a:lnTo>
                    <a:pt x="5859" y="5336"/>
                  </a:lnTo>
                  <a:lnTo>
                    <a:pt x="5692" y="5190"/>
                  </a:lnTo>
                  <a:lnTo>
                    <a:pt x="5587" y="5190"/>
                  </a:lnTo>
                  <a:lnTo>
                    <a:pt x="5566" y="5127"/>
                  </a:lnTo>
                  <a:lnTo>
                    <a:pt x="5566" y="5043"/>
                  </a:lnTo>
                  <a:lnTo>
                    <a:pt x="5650" y="5002"/>
                  </a:lnTo>
                  <a:lnTo>
                    <a:pt x="5671" y="4918"/>
                  </a:lnTo>
                  <a:lnTo>
                    <a:pt x="5671" y="4834"/>
                  </a:lnTo>
                  <a:lnTo>
                    <a:pt x="5734" y="4771"/>
                  </a:lnTo>
                  <a:lnTo>
                    <a:pt x="5776" y="4625"/>
                  </a:lnTo>
                  <a:lnTo>
                    <a:pt x="5838" y="4604"/>
                  </a:lnTo>
                  <a:lnTo>
                    <a:pt x="5901" y="4604"/>
                  </a:lnTo>
                  <a:lnTo>
                    <a:pt x="6006" y="4667"/>
                  </a:lnTo>
                  <a:lnTo>
                    <a:pt x="6048" y="4709"/>
                  </a:lnTo>
                  <a:lnTo>
                    <a:pt x="6215" y="4709"/>
                  </a:lnTo>
                  <a:lnTo>
                    <a:pt x="6278" y="4730"/>
                  </a:lnTo>
                  <a:lnTo>
                    <a:pt x="6257" y="4813"/>
                  </a:lnTo>
                  <a:lnTo>
                    <a:pt x="6299" y="4918"/>
                  </a:lnTo>
                  <a:lnTo>
                    <a:pt x="6382" y="5022"/>
                  </a:lnTo>
                  <a:lnTo>
                    <a:pt x="6487" y="5085"/>
                  </a:lnTo>
                  <a:lnTo>
                    <a:pt x="6487" y="5043"/>
                  </a:lnTo>
                  <a:lnTo>
                    <a:pt x="6508" y="5022"/>
                  </a:lnTo>
                  <a:lnTo>
                    <a:pt x="6487" y="5002"/>
                  </a:lnTo>
                  <a:lnTo>
                    <a:pt x="6550" y="4918"/>
                  </a:lnTo>
                  <a:lnTo>
                    <a:pt x="6571" y="4771"/>
                  </a:lnTo>
                  <a:lnTo>
                    <a:pt x="6508" y="4688"/>
                  </a:lnTo>
                  <a:lnTo>
                    <a:pt x="6403" y="4604"/>
                  </a:lnTo>
                  <a:lnTo>
                    <a:pt x="6236" y="4562"/>
                  </a:lnTo>
                  <a:lnTo>
                    <a:pt x="6131" y="4416"/>
                  </a:lnTo>
                  <a:lnTo>
                    <a:pt x="5943" y="4290"/>
                  </a:lnTo>
                  <a:lnTo>
                    <a:pt x="5504" y="4060"/>
                  </a:lnTo>
                  <a:lnTo>
                    <a:pt x="5294" y="4018"/>
                  </a:lnTo>
                  <a:lnTo>
                    <a:pt x="5148" y="4018"/>
                  </a:lnTo>
                  <a:lnTo>
                    <a:pt x="5106" y="3914"/>
                  </a:lnTo>
                  <a:lnTo>
                    <a:pt x="5106" y="3851"/>
                  </a:lnTo>
                  <a:lnTo>
                    <a:pt x="5232" y="3746"/>
                  </a:lnTo>
                  <a:lnTo>
                    <a:pt x="5252" y="3662"/>
                  </a:lnTo>
                  <a:lnTo>
                    <a:pt x="5148" y="3621"/>
                  </a:lnTo>
                  <a:lnTo>
                    <a:pt x="5022" y="3642"/>
                  </a:lnTo>
                  <a:lnTo>
                    <a:pt x="4918" y="3621"/>
                  </a:lnTo>
                  <a:lnTo>
                    <a:pt x="4708" y="3621"/>
                  </a:lnTo>
                  <a:lnTo>
                    <a:pt x="4625" y="3558"/>
                  </a:lnTo>
                  <a:lnTo>
                    <a:pt x="4520" y="3537"/>
                  </a:lnTo>
                  <a:lnTo>
                    <a:pt x="4457" y="3453"/>
                  </a:lnTo>
                  <a:lnTo>
                    <a:pt x="4290" y="3328"/>
                  </a:lnTo>
                  <a:lnTo>
                    <a:pt x="4206" y="3202"/>
                  </a:lnTo>
                  <a:lnTo>
                    <a:pt x="4102" y="3097"/>
                  </a:lnTo>
                  <a:lnTo>
                    <a:pt x="4039" y="2993"/>
                  </a:lnTo>
                  <a:lnTo>
                    <a:pt x="4039" y="2867"/>
                  </a:lnTo>
                  <a:lnTo>
                    <a:pt x="3976" y="2825"/>
                  </a:lnTo>
                  <a:lnTo>
                    <a:pt x="3976" y="2721"/>
                  </a:lnTo>
                  <a:lnTo>
                    <a:pt x="3620" y="2365"/>
                  </a:lnTo>
                  <a:lnTo>
                    <a:pt x="3537" y="2261"/>
                  </a:lnTo>
                  <a:lnTo>
                    <a:pt x="3411" y="2177"/>
                  </a:lnTo>
                  <a:lnTo>
                    <a:pt x="3139" y="2051"/>
                  </a:lnTo>
                  <a:lnTo>
                    <a:pt x="3097" y="1968"/>
                  </a:lnTo>
                  <a:lnTo>
                    <a:pt x="3056" y="1821"/>
                  </a:lnTo>
                  <a:lnTo>
                    <a:pt x="3014" y="1654"/>
                  </a:lnTo>
                  <a:lnTo>
                    <a:pt x="3056" y="1612"/>
                  </a:lnTo>
                  <a:lnTo>
                    <a:pt x="3139" y="1465"/>
                  </a:lnTo>
                  <a:lnTo>
                    <a:pt x="3056" y="1361"/>
                  </a:lnTo>
                  <a:lnTo>
                    <a:pt x="3014" y="1235"/>
                  </a:lnTo>
                  <a:lnTo>
                    <a:pt x="3056" y="1152"/>
                  </a:lnTo>
                  <a:lnTo>
                    <a:pt x="3202" y="1131"/>
                  </a:lnTo>
                  <a:lnTo>
                    <a:pt x="3307" y="1026"/>
                  </a:lnTo>
                  <a:lnTo>
                    <a:pt x="3432" y="1026"/>
                  </a:lnTo>
                  <a:lnTo>
                    <a:pt x="3516" y="942"/>
                  </a:lnTo>
                  <a:lnTo>
                    <a:pt x="3579" y="901"/>
                  </a:lnTo>
                  <a:lnTo>
                    <a:pt x="3725" y="921"/>
                  </a:lnTo>
                  <a:lnTo>
                    <a:pt x="3683" y="712"/>
                  </a:lnTo>
                  <a:lnTo>
                    <a:pt x="3725" y="691"/>
                  </a:lnTo>
                  <a:lnTo>
                    <a:pt x="3662" y="587"/>
                  </a:lnTo>
                  <a:lnTo>
                    <a:pt x="3788" y="398"/>
                  </a:lnTo>
                  <a:lnTo>
                    <a:pt x="3725" y="315"/>
                  </a:lnTo>
                  <a:lnTo>
                    <a:pt x="3537" y="356"/>
                  </a:lnTo>
                  <a:lnTo>
                    <a:pt x="3202" y="273"/>
                  </a:lnTo>
                  <a:lnTo>
                    <a:pt x="2909" y="105"/>
                  </a:lnTo>
                  <a:lnTo>
                    <a:pt x="2930" y="1"/>
                  </a:lnTo>
                  <a:lnTo>
                    <a:pt x="2721" y="43"/>
                  </a:lnTo>
                  <a:lnTo>
                    <a:pt x="2595" y="1"/>
                  </a:lnTo>
                  <a:close/>
                  <a:moveTo>
                    <a:pt x="4960" y="6236"/>
                  </a:moveTo>
                  <a:lnTo>
                    <a:pt x="4813" y="6362"/>
                  </a:lnTo>
                  <a:lnTo>
                    <a:pt x="4750" y="6362"/>
                  </a:lnTo>
                  <a:lnTo>
                    <a:pt x="4625" y="6278"/>
                  </a:lnTo>
                  <a:lnTo>
                    <a:pt x="4499" y="6403"/>
                  </a:lnTo>
                  <a:lnTo>
                    <a:pt x="4227" y="6382"/>
                  </a:lnTo>
                  <a:lnTo>
                    <a:pt x="4018" y="6445"/>
                  </a:lnTo>
                  <a:lnTo>
                    <a:pt x="3872" y="6403"/>
                  </a:lnTo>
                  <a:lnTo>
                    <a:pt x="3767" y="6341"/>
                  </a:lnTo>
                  <a:lnTo>
                    <a:pt x="3641" y="6341"/>
                  </a:lnTo>
                  <a:lnTo>
                    <a:pt x="3558" y="6382"/>
                  </a:lnTo>
                  <a:lnTo>
                    <a:pt x="3495" y="6341"/>
                  </a:lnTo>
                  <a:lnTo>
                    <a:pt x="3369" y="6382"/>
                  </a:lnTo>
                  <a:lnTo>
                    <a:pt x="3348" y="6571"/>
                  </a:lnTo>
                  <a:lnTo>
                    <a:pt x="3474" y="6675"/>
                  </a:lnTo>
                  <a:lnTo>
                    <a:pt x="3600" y="6655"/>
                  </a:lnTo>
                  <a:lnTo>
                    <a:pt x="3809" y="6801"/>
                  </a:lnTo>
                  <a:lnTo>
                    <a:pt x="3955" y="6822"/>
                  </a:lnTo>
                  <a:lnTo>
                    <a:pt x="4060" y="6927"/>
                  </a:lnTo>
                  <a:lnTo>
                    <a:pt x="4311" y="7031"/>
                  </a:lnTo>
                  <a:lnTo>
                    <a:pt x="4374" y="7010"/>
                  </a:lnTo>
                  <a:lnTo>
                    <a:pt x="4478" y="7094"/>
                  </a:lnTo>
                  <a:lnTo>
                    <a:pt x="4499" y="7199"/>
                  </a:lnTo>
                  <a:lnTo>
                    <a:pt x="4750" y="7303"/>
                  </a:lnTo>
                  <a:lnTo>
                    <a:pt x="4855" y="7282"/>
                  </a:lnTo>
                  <a:lnTo>
                    <a:pt x="4855" y="7136"/>
                  </a:lnTo>
                  <a:lnTo>
                    <a:pt x="4918" y="7073"/>
                  </a:lnTo>
                  <a:lnTo>
                    <a:pt x="4918" y="6927"/>
                  </a:lnTo>
                  <a:lnTo>
                    <a:pt x="4813" y="6801"/>
                  </a:lnTo>
                  <a:lnTo>
                    <a:pt x="4918" y="6508"/>
                  </a:lnTo>
                  <a:lnTo>
                    <a:pt x="5022" y="6403"/>
                  </a:lnTo>
                  <a:lnTo>
                    <a:pt x="5022" y="6362"/>
                  </a:lnTo>
                  <a:lnTo>
                    <a:pt x="5043" y="6362"/>
                  </a:lnTo>
                  <a:lnTo>
                    <a:pt x="5043" y="6341"/>
                  </a:lnTo>
                  <a:lnTo>
                    <a:pt x="4960" y="6236"/>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 name="Google Shape;328;p28"/>
          <p:cNvGrpSpPr/>
          <p:nvPr/>
        </p:nvGrpSpPr>
        <p:grpSpPr>
          <a:xfrm>
            <a:off x="2231032" y="3991960"/>
            <a:ext cx="354026" cy="199793"/>
            <a:chOff x="3750475" y="2481850"/>
            <a:chExt cx="85125" cy="51800"/>
          </a:xfrm>
        </p:grpSpPr>
        <p:sp>
          <p:nvSpPr>
            <p:cNvPr id="329" name="Google Shape;329;p28"/>
            <p:cNvSpPr/>
            <p:nvPr/>
          </p:nvSpPr>
          <p:spPr>
            <a:xfrm>
              <a:off x="3762125" y="2492625"/>
              <a:ext cx="64900" cy="36650"/>
            </a:xfrm>
            <a:custGeom>
              <a:avLst/>
              <a:gdLst/>
              <a:ahLst/>
              <a:cxnLst/>
              <a:rect l="l" t="t" r="r" b="b"/>
              <a:pathLst>
                <a:path w="2596" h="1466" extrusionOk="0">
                  <a:moveTo>
                    <a:pt x="1507" y="1"/>
                  </a:moveTo>
                  <a:lnTo>
                    <a:pt x="1361" y="64"/>
                  </a:lnTo>
                  <a:lnTo>
                    <a:pt x="1402" y="105"/>
                  </a:lnTo>
                  <a:lnTo>
                    <a:pt x="1340" y="189"/>
                  </a:lnTo>
                  <a:lnTo>
                    <a:pt x="1214" y="126"/>
                  </a:lnTo>
                  <a:lnTo>
                    <a:pt x="1109" y="189"/>
                  </a:lnTo>
                  <a:lnTo>
                    <a:pt x="1005" y="168"/>
                  </a:lnTo>
                  <a:lnTo>
                    <a:pt x="817" y="210"/>
                  </a:lnTo>
                  <a:lnTo>
                    <a:pt x="712" y="210"/>
                  </a:lnTo>
                  <a:lnTo>
                    <a:pt x="691" y="126"/>
                  </a:lnTo>
                  <a:lnTo>
                    <a:pt x="565" y="126"/>
                  </a:lnTo>
                  <a:lnTo>
                    <a:pt x="482" y="231"/>
                  </a:lnTo>
                  <a:lnTo>
                    <a:pt x="607" y="294"/>
                  </a:lnTo>
                  <a:lnTo>
                    <a:pt x="607" y="398"/>
                  </a:lnTo>
                  <a:lnTo>
                    <a:pt x="503" y="440"/>
                  </a:lnTo>
                  <a:lnTo>
                    <a:pt x="398" y="608"/>
                  </a:lnTo>
                  <a:lnTo>
                    <a:pt x="314" y="628"/>
                  </a:lnTo>
                  <a:lnTo>
                    <a:pt x="168" y="859"/>
                  </a:lnTo>
                  <a:lnTo>
                    <a:pt x="147" y="1047"/>
                  </a:lnTo>
                  <a:lnTo>
                    <a:pt x="147" y="1152"/>
                  </a:lnTo>
                  <a:lnTo>
                    <a:pt x="84" y="1152"/>
                  </a:lnTo>
                  <a:lnTo>
                    <a:pt x="0" y="1173"/>
                  </a:lnTo>
                  <a:lnTo>
                    <a:pt x="42" y="1277"/>
                  </a:lnTo>
                  <a:lnTo>
                    <a:pt x="147" y="1277"/>
                  </a:lnTo>
                  <a:lnTo>
                    <a:pt x="293" y="1235"/>
                  </a:lnTo>
                  <a:lnTo>
                    <a:pt x="252" y="1068"/>
                  </a:lnTo>
                  <a:lnTo>
                    <a:pt x="314" y="1026"/>
                  </a:lnTo>
                  <a:lnTo>
                    <a:pt x="482" y="1026"/>
                  </a:lnTo>
                  <a:lnTo>
                    <a:pt x="524" y="1131"/>
                  </a:lnTo>
                  <a:lnTo>
                    <a:pt x="586" y="1277"/>
                  </a:lnTo>
                  <a:lnTo>
                    <a:pt x="670" y="1340"/>
                  </a:lnTo>
                  <a:lnTo>
                    <a:pt x="670" y="1424"/>
                  </a:lnTo>
                  <a:lnTo>
                    <a:pt x="796" y="1465"/>
                  </a:lnTo>
                  <a:lnTo>
                    <a:pt x="1026" y="1319"/>
                  </a:lnTo>
                  <a:lnTo>
                    <a:pt x="1151" y="1361"/>
                  </a:lnTo>
                  <a:lnTo>
                    <a:pt x="1361" y="1026"/>
                  </a:lnTo>
                  <a:lnTo>
                    <a:pt x="1507" y="1110"/>
                  </a:lnTo>
                  <a:lnTo>
                    <a:pt x="1507" y="1235"/>
                  </a:lnTo>
                  <a:lnTo>
                    <a:pt x="1674" y="1319"/>
                  </a:lnTo>
                  <a:lnTo>
                    <a:pt x="1737" y="1445"/>
                  </a:lnTo>
                  <a:lnTo>
                    <a:pt x="1842" y="1235"/>
                  </a:lnTo>
                  <a:lnTo>
                    <a:pt x="1842" y="1068"/>
                  </a:lnTo>
                  <a:lnTo>
                    <a:pt x="2093" y="1131"/>
                  </a:lnTo>
                  <a:lnTo>
                    <a:pt x="2197" y="1131"/>
                  </a:lnTo>
                  <a:lnTo>
                    <a:pt x="2302" y="1214"/>
                  </a:lnTo>
                  <a:lnTo>
                    <a:pt x="2302" y="1005"/>
                  </a:lnTo>
                  <a:lnTo>
                    <a:pt x="2553" y="942"/>
                  </a:lnTo>
                  <a:lnTo>
                    <a:pt x="2490" y="754"/>
                  </a:lnTo>
                  <a:lnTo>
                    <a:pt x="2595" y="628"/>
                  </a:lnTo>
                  <a:lnTo>
                    <a:pt x="2553" y="524"/>
                  </a:lnTo>
                  <a:lnTo>
                    <a:pt x="2469" y="524"/>
                  </a:lnTo>
                  <a:lnTo>
                    <a:pt x="2365" y="628"/>
                  </a:lnTo>
                  <a:lnTo>
                    <a:pt x="2260" y="503"/>
                  </a:lnTo>
                  <a:lnTo>
                    <a:pt x="2177" y="524"/>
                  </a:lnTo>
                  <a:lnTo>
                    <a:pt x="2030" y="524"/>
                  </a:lnTo>
                  <a:lnTo>
                    <a:pt x="1988" y="440"/>
                  </a:lnTo>
                  <a:lnTo>
                    <a:pt x="2030" y="398"/>
                  </a:lnTo>
                  <a:lnTo>
                    <a:pt x="2030" y="294"/>
                  </a:lnTo>
                  <a:lnTo>
                    <a:pt x="1884" y="210"/>
                  </a:lnTo>
                  <a:lnTo>
                    <a:pt x="1737" y="84"/>
                  </a:lnTo>
                  <a:lnTo>
                    <a:pt x="1653" y="84"/>
                  </a:lnTo>
                  <a:lnTo>
                    <a:pt x="1612" y="126"/>
                  </a:lnTo>
                  <a:lnTo>
                    <a:pt x="1528" y="105"/>
                  </a:lnTo>
                  <a:lnTo>
                    <a:pt x="15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8"/>
            <p:cNvSpPr/>
            <p:nvPr/>
          </p:nvSpPr>
          <p:spPr>
            <a:xfrm>
              <a:off x="3750475" y="2481850"/>
              <a:ext cx="85125" cy="51800"/>
            </a:xfrm>
            <a:custGeom>
              <a:avLst/>
              <a:gdLst/>
              <a:ahLst/>
              <a:cxnLst/>
              <a:rect l="l" t="t" r="r" b="b"/>
              <a:pathLst>
                <a:path w="3405" h="2072" extrusionOk="0">
                  <a:moveTo>
                    <a:pt x="1095" y="286"/>
                  </a:moveTo>
                  <a:lnTo>
                    <a:pt x="0" y="1667"/>
                  </a:lnTo>
                  <a:lnTo>
                    <a:pt x="547" y="2072"/>
                  </a:lnTo>
                  <a:lnTo>
                    <a:pt x="1214" y="1858"/>
                  </a:lnTo>
                  <a:lnTo>
                    <a:pt x="1881" y="1262"/>
                  </a:lnTo>
                  <a:lnTo>
                    <a:pt x="2976" y="1286"/>
                  </a:lnTo>
                  <a:lnTo>
                    <a:pt x="3405" y="786"/>
                  </a:lnTo>
                  <a:lnTo>
                    <a:pt x="2167" y="0"/>
                  </a:lnTo>
                  <a:close/>
                </a:path>
              </a:pathLst>
            </a:custGeom>
            <a:solidFill>
              <a:srgbClr val="FFFFFF"/>
            </a:solidFill>
            <a:ln>
              <a:noFill/>
            </a:ln>
          </p:spPr>
        </p:sp>
      </p:grpSp>
      <p:grpSp>
        <p:nvGrpSpPr>
          <p:cNvPr id="331" name="Google Shape;331;p28"/>
          <p:cNvGrpSpPr/>
          <p:nvPr/>
        </p:nvGrpSpPr>
        <p:grpSpPr>
          <a:xfrm>
            <a:off x="1445255" y="4391545"/>
            <a:ext cx="255934" cy="382015"/>
            <a:chOff x="3561536" y="2585450"/>
            <a:chExt cx="61539" cy="99045"/>
          </a:xfrm>
        </p:grpSpPr>
        <p:sp>
          <p:nvSpPr>
            <p:cNvPr id="332" name="Google Shape;332;p28"/>
            <p:cNvSpPr/>
            <p:nvPr/>
          </p:nvSpPr>
          <p:spPr>
            <a:xfrm rot="192277">
              <a:off x="3564002" y="2593849"/>
              <a:ext cx="44498" cy="89472"/>
            </a:xfrm>
            <a:custGeom>
              <a:avLst/>
              <a:gdLst/>
              <a:ahLst/>
              <a:cxnLst/>
              <a:rect l="l" t="t" r="r" b="b"/>
              <a:pathLst>
                <a:path w="1780" h="3579" extrusionOk="0">
                  <a:moveTo>
                    <a:pt x="628" y="1"/>
                  </a:moveTo>
                  <a:lnTo>
                    <a:pt x="356" y="22"/>
                  </a:lnTo>
                  <a:lnTo>
                    <a:pt x="377" y="147"/>
                  </a:lnTo>
                  <a:lnTo>
                    <a:pt x="461" y="357"/>
                  </a:lnTo>
                  <a:lnTo>
                    <a:pt x="440" y="712"/>
                  </a:lnTo>
                  <a:lnTo>
                    <a:pt x="440" y="775"/>
                  </a:lnTo>
                  <a:lnTo>
                    <a:pt x="419" y="943"/>
                  </a:lnTo>
                  <a:lnTo>
                    <a:pt x="482" y="1026"/>
                  </a:lnTo>
                  <a:lnTo>
                    <a:pt x="440" y="1131"/>
                  </a:lnTo>
                  <a:lnTo>
                    <a:pt x="356" y="1256"/>
                  </a:lnTo>
                  <a:lnTo>
                    <a:pt x="356" y="1445"/>
                  </a:lnTo>
                  <a:lnTo>
                    <a:pt x="231" y="1654"/>
                  </a:lnTo>
                  <a:lnTo>
                    <a:pt x="231" y="1759"/>
                  </a:lnTo>
                  <a:lnTo>
                    <a:pt x="64" y="1968"/>
                  </a:lnTo>
                  <a:lnTo>
                    <a:pt x="1" y="2303"/>
                  </a:lnTo>
                  <a:lnTo>
                    <a:pt x="1" y="2386"/>
                  </a:lnTo>
                  <a:lnTo>
                    <a:pt x="105" y="2386"/>
                  </a:lnTo>
                  <a:lnTo>
                    <a:pt x="168" y="2303"/>
                  </a:lnTo>
                  <a:lnTo>
                    <a:pt x="273" y="2219"/>
                  </a:lnTo>
                  <a:lnTo>
                    <a:pt x="252" y="2303"/>
                  </a:lnTo>
                  <a:lnTo>
                    <a:pt x="315" y="2344"/>
                  </a:lnTo>
                  <a:lnTo>
                    <a:pt x="126" y="2428"/>
                  </a:lnTo>
                  <a:lnTo>
                    <a:pt x="126" y="2554"/>
                  </a:lnTo>
                  <a:lnTo>
                    <a:pt x="168" y="2616"/>
                  </a:lnTo>
                  <a:lnTo>
                    <a:pt x="252" y="2533"/>
                  </a:lnTo>
                  <a:lnTo>
                    <a:pt x="419" y="2533"/>
                  </a:lnTo>
                  <a:lnTo>
                    <a:pt x="336" y="2616"/>
                  </a:lnTo>
                  <a:lnTo>
                    <a:pt x="377" y="2763"/>
                  </a:lnTo>
                  <a:lnTo>
                    <a:pt x="336" y="2909"/>
                  </a:lnTo>
                  <a:lnTo>
                    <a:pt x="336" y="3223"/>
                  </a:lnTo>
                  <a:lnTo>
                    <a:pt x="273" y="3432"/>
                  </a:lnTo>
                  <a:lnTo>
                    <a:pt x="231" y="3495"/>
                  </a:lnTo>
                  <a:lnTo>
                    <a:pt x="273" y="3537"/>
                  </a:lnTo>
                  <a:lnTo>
                    <a:pt x="440" y="3432"/>
                  </a:lnTo>
                  <a:lnTo>
                    <a:pt x="691" y="3495"/>
                  </a:lnTo>
                  <a:lnTo>
                    <a:pt x="796" y="3579"/>
                  </a:lnTo>
                  <a:lnTo>
                    <a:pt x="963" y="3474"/>
                  </a:lnTo>
                  <a:lnTo>
                    <a:pt x="1110" y="3474"/>
                  </a:lnTo>
                  <a:lnTo>
                    <a:pt x="1152" y="3432"/>
                  </a:lnTo>
                  <a:lnTo>
                    <a:pt x="1152" y="3286"/>
                  </a:lnTo>
                  <a:lnTo>
                    <a:pt x="1068" y="3160"/>
                  </a:lnTo>
                  <a:lnTo>
                    <a:pt x="1193" y="2909"/>
                  </a:lnTo>
                  <a:lnTo>
                    <a:pt x="1319" y="2805"/>
                  </a:lnTo>
                  <a:lnTo>
                    <a:pt x="1361" y="2658"/>
                  </a:lnTo>
                  <a:lnTo>
                    <a:pt x="1214" y="2658"/>
                  </a:lnTo>
                  <a:lnTo>
                    <a:pt x="1152" y="2512"/>
                  </a:lnTo>
                  <a:lnTo>
                    <a:pt x="1319" y="2323"/>
                  </a:lnTo>
                  <a:lnTo>
                    <a:pt x="1319" y="2093"/>
                  </a:lnTo>
                  <a:lnTo>
                    <a:pt x="1193" y="2010"/>
                  </a:lnTo>
                  <a:lnTo>
                    <a:pt x="1047" y="1717"/>
                  </a:lnTo>
                  <a:lnTo>
                    <a:pt x="1172" y="1696"/>
                  </a:lnTo>
                  <a:lnTo>
                    <a:pt x="1277" y="1696"/>
                  </a:lnTo>
                  <a:lnTo>
                    <a:pt x="1424" y="1487"/>
                  </a:lnTo>
                  <a:lnTo>
                    <a:pt x="1319" y="1382"/>
                  </a:lnTo>
                  <a:lnTo>
                    <a:pt x="1465" y="1277"/>
                  </a:lnTo>
                  <a:lnTo>
                    <a:pt x="1465" y="922"/>
                  </a:lnTo>
                  <a:lnTo>
                    <a:pt x="1424" y="754"/>
                  </a:lnTo>
                  <a:lnTo>
                    <a:pt x="1675" y="545"/>
                  </a:lnTo>
                  <a:lnTo>
                    <a:pt x="1737" y="545"/>
                  </a:lnTo>
                  <a:lnTo>
                    <a:pt x="1779" y="440"/>
                  </a:lnTo>
                  <a:lnTo>
                    <a:pt x="1675" y="252"/>
                  </a:lnTo>
                  <a:lnTo>
                    <a:pt x="1633" y="127"/>
                  </a:lnTo>
                  <a:lnTo>
                    <a:pt x="1382" y="85"/>
                  </a:lnTo>
                  <a:lnTo>
                    <a:pt x="1277" y="210"/>
                  </a:lnTo>
                  <a:lnTo>
                    <a:pt x="942" y="127"/>
                  </a:lnTo>
                  <a:lnTo>
                    <a:pt x="754" y="231"/>
                  </a:lnTo>
                  <a:lnTo>
                    <a:pt x="691" y="147"/>
                  </a:lnTo>
                  <a:lnTo>
                    <a:pt x="733" y="22"/>
                  </a:lnTo>
                  <a:lnTo>
                    <a:pt x="6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8"/>
            <p:cNvSpPr/>
            <p:nvPr/>
          </p:nvSpPr>
          <p:spPr>
            <a:xfrm>
              <a:off x="3580800" y="2585450"/>
              <a:ext cx="42275" cy="93450"/>
            </a:xfrm>
            <a:custGeom>
              <a:avLst/>
              <a:gdLst/>
              <a:ahLst/>
              <a:cxnLst/>
              <a:rect l="l" t="t" r="r" b="b"/>
              <a:pathLst>
                <a:path w="1691" h="3738" extrusionOk="0">
                  <a:moveTo>
                    <a:pt x="453" y="0"/>
                  </a:moveTo>
                  <a:lnTo>
                    <a:pt x="0" y="547"/>
                  </a:lnTo>
                  <a:lnTo>
                    <a:pt x="0" y="3429"/>
                  </a:lnTo>
                  <a:lnTo>
                    <a:pt x="429" y="3738"/>
                  </a:lnTo>
                  <a:lnTo>
                    <a:pt x="1691" y="2714"/>
                  </a:lnTo>
                  <a:lnTo>
                    <a:pt x="1691" y="500"/>
                  </a:lnTo>
                  <a:close/>
                </a:path>
              </a:pathLst>
            </a:custGeom>
            <a:solidFill>
              <a:srgbClr val="FFFFFF"/>
            </a:solidFill>
            <a:ln>
              <a:noFill/>
            </a:ln>
          </p:spPr>
        </p:sp>
      </p:grpSp>
      <p:grpSp>
        <p:nvGrpSpPr>
          <p:cNvPr id="334" name="Google Shape;334;p28"/>
          <p:cNvGrpSpPr/>
          <p:nvPr/>
        </p:nvGrpSpPr>
        <p:grpSpPr>
          <a:xfrm>
            <a:off x="2879197" y="2073681"/>
            <a:ext cx="649100" cy="1013716"/>
            <a:chOff x="3906325" y="1984500"/>
            <a:chExt cx="156075" cy="262825"/>
          </a:xfrm>
        </p:grpSpPr>
        <p:sp>
          <p:nvSpPr>
            <p:cNvPr id="335" name="Google Shape;335;p28"/>
            <p:cNvSpPr/>
            <p:nvPr/>
          </p:nvSpPr>
          <p:spPr>
            <a:xfrm>
              <a:off x="3906325" y="1984500"/>
              <a:ext cx="100825" cy="124200"/>
            </a:xfrm>
            <a:custGeom>
              <a:avLst/>
              <a:gdLst/>
              <a:ahLst/>
              <a:cxnLst/>
              <a:rect l="l" t="t" r="r" b="b"/>
              <a:pathLst>
                <a:path w="4033" h="4968" extrusionOk="0">
                  <a:moveTo>
                    <a:pt x="2901" y="4968"/>
                  </a:moveTo>
                  <a:lnTo>
                    <a:pt x="1524" y="4673"/>
                  </a:lnTo>
                  <a:lnTo>
                    <a:pt x="0" y="1771"/>
                  </a:lnTo>
                  <a:lnTo>
                    <a:pt x="737" y="886"/>
                  </a:lnTo>
                  <a:lnTo>
                    <a:pt x="2508" y="1181"/>
                  </a:lnTo>
                  <a:lnTo>
                    <a:pt x="2655" y="345"/>
                  </a:lnTo>
                  <a:lnTo>
                    <a:pt x="3442" y="0"/>
                  </a:lnTo>
                  <a:lnTo>
                    <a:pt x="4033" y="443"/>
                  </a:lnTo>
                  <a:close/>
                </a:path>
              </a:pathLst>
            </a:custGeom>
            <a:solidFill>
              <a:srgbClr val="FFFFFF"/>
            </a:solidFill>
            <a:ln>
              <a:noFill/>
            </a:ln>
          </p:spPr>
        </p:sp>
        <p:sp>
          <p:nvSpPr>
            <p:cNvPr id="336" name="Google Shape;336;p28"/>
            <p:cNvSpPr/>
            <p:nvPr/>
          </p:nvSpPr>
          <p:spPr>
            <a:xfrm>
              <a:off x="3919575" y="1989950"/>
              <a:ext cx="142825" cy="257375"/>
            </a:xfrm>
            <a:custGeom>
              <a:avLst/>
              <a:gdLst/>
              <a:ahLst/>
              <a:cxnLst/>
              <a:rect l="l" t="t" r="r" b="b"/>
              <a:pathLst>
                <a:path w="5713" h="10295" extrusionOk="0">
                  <a:moveTo>
                    <a:pt x="2867" y="0"/>
                  </a:moveTo>
                  <a:lnTo>
                    <a:pt x="2762" y="105"/>
                  </a:lnTo>
                  <a:lnTo>
                    <a:pt x="2762" y="147"/>
                  </a:lnTo>
                  <a:lnTo>
                    <a:pt x="2679" y="189"/>
                  </a:lnTo>
                  <a:lnTo>
                    <a:pt x="2532" y="147"/>
                  </a:lnTo>
                  <a:lnTo>
                    <a:pt x="2386" y="209"/>
                  </a:lnTo>
                  <a:lnTo>
                    <a:pt x="2386" y="293"/>
                  </a:lnTo>
                  <a:lnTo>
                    <a:pt x="2323" y="419"/>
                  </a:lnTo>
                  <a:lnTo>
                    <a:pt x="2239" y="461"/>
                  </a:lnTo>
                  <a:lnTo>
                    <a:pt x="2281" y="544"/>
                  </a:lnTo>
                  <a:lnTo>
                    <a:pt x="2260" y="628"/>
                  </a:lnTo>
                  <a:lnTo>
                    <a:pt x="2239" y="921"/>
                  </a:lnTo>
                  <a:lnTo>
                    <a:pt x="2281" y="1088"/>
                  </a:lnTo>
                  <a:lnTo>
                    <a:pt x="2344" y="1193"/>
                  </a:lnTo>
                  <a:lnTo>
                    <a:pt x="2281" y="1277"/>
                  </a:lnTo>
                  <a:lnTo>
                    <a:pt x="2177" y="1360"/>
                  </a:lnTo>
                  <a:lnTo>
                    <a:pt x="2072" y="1360"/>
                  </a:lnTo>
                  <a:lnTo>
                    <a:pt x="1967" y="1444"/>
                  </a:lnTo>
                  <a:lnTo>
                    <a:pt x="1905" y="1486"/>
                  </a:lnTo>
                  <a:lnTo>
                    <a:pt x="1821" y="1611"/>
                  </a:lnTo>
                  <a:lnTo>
                    <a:pt x="1674" y="1590"/>
                  </a:lnTo>
                  <a:lnTo>
                    <a:pt x="1507" y="1465"/>
                  </a:lnTo>
                  <a:lnTo>
                    <a:pt x="1381" y="1465"/>
                  </a:lnTo>
                  <a:lnTo>
                    <a:pt x="1298" y="1549"/>
                  </a:lnTo>
                  <a:lnTo>
                    <a:pt x="1151" y="1674"/>
                  </a:lnTo>
                  <a:lnTo>
                    <a:pt x="900" y="1674"/>
                  </a:lnTo>
                  <a:lnTo>
                    <a:pt x="733" y="1590"/>
                  </a:lnTo>
                  <a:lnTo>
                    <a:pt x="670" y="1465"/>
                  </a:lnTo>
                  <a:lnTo>
                    <a:pt x="607" y="1339"/>
                  </a:lnTo>
                  <a:lnTo>
                    <a:pt x="377" y="1130"/>
                  </a:lnTo>
                  <a:lnTo>
                    <a:pt x="293" y="984"/>
                  </a:lnTo>
                  <a:lnTo>
                    <a:pt x="189" y="963"/>
                  </a:lnTo>
                  <a:lnTo>
                    <a:pt x="105" y="1046"/>
                  </a:lnTo>
                  <a:lnTo>
                    <a:pt x="84" y="1151"/>
                  </a:lnTo>
                  <a:lnTo>
                    <a:pt x="105" y="1214"/>
                  </a:lnTo>
                  <a:lnTo>
                    <a:pt x="84" y="1256"/>
                  </a:lnTo>
                  <a:lnTo>
                    <a:pt x="42" y="1214"/>
                  </a:lnTo>
                  <a:lnTo>
                    <a:pt x="1" y="1256"/>
                  </a:lnTo>
                  <a:lnTo>
                    <a:pt x="105" y="1360"/>
                  </a:lnTo>
                  <a:lnTo>
                    <a:pt x="273" y="1423"/>
                  </a:lnTo>
                  <a:lnTo>
                    <a:pt x="482" y="1674"/>
                  </a:lnTo>
                  <a:lnTo>
                    <a:pt x="628" y="1779"/>
                  </a:lnTo>
                  <a:lnTo>
                    <a:pt x="879" y="1800"/>
                  </a:lnTo>
                  <a:lnTo>
                    <a:pt x="942" y="1841"/>
                  </a:lnTo>
                  <a:lnTo>
                    <a:pt x="1026" y="1883"/>
                  </a:lnTo>
                  <a:lnTo>
                    <a:pt x="1130" y="2009"/>
                  </a:lnTo>
                  <a:lnTo>
                    <a:pt x="1193" y="2113"/>
                  </a:lnTo>
                  <a:lnTo>
                    <a:pt x="1298" y="2113"/>
                  </a:lnTo>
                  <a:lnTo>
                    <a:pt x="1402" y="2239"/>
                  </a:lnTo>
                  <a:lnTo>
                    <a:pt x="1465" y="2239"/>
                  </a:lnTo>
                  <a:lnTo>
                    <a:pt x="1528" y="2323"/>
                  </a:lnTo>
                  <a:lnTo>
                    <a:pt x="1465" y="2427"/>
                  </a:lnTo>
                  <a:lnTo>
                    <a:pt x="1507" y="2574"/>
                  </a:lnTo>
                  <a:lnTo>
                    <a:pt x="1444" y="2720"/>
                  </a:lnTo>
                  <a:lnTo>
                    <a:pt x="1444" y="2825"/>
                  </a:lnTo>
                  <a:lnTo>
                    <a:pt x="1612" y="2825"/>
                  </a:lnTo>
                  <a:lnTo>
                    <a:pt x="1633" y="2950"/>
                  </a:lnTo>
                  <a:lnTo>
                    <a:pt x="1591" y="3034"/>
                  </a:lnTo>
                  <a:lnTo>
                    <a:pt x="1612" y="3181"/>
                  </a:lnTo>
                  <a:lnTo>
                    <a:pt x="1653" y="3285"/>
                  </a:lnTo>
                  <a:lnTo>
                    <a:pt x="1695" y="3494"/>
                  </a:lnTo>
                  <a:lnTo>
                    <a:pt x="1653" y="3599"/>
                  </a:lnTo>
                  <a:lnTo>
                    <a:pt x="1695" y="3683"/>
                  </a:lnTo>
                  <a:lnTo>
                    <a:pt x="1695" y="3913"/>
                  </a:lnTo>
                  <a:lnTo>
                    <a:pt x="1653" y="3997"/>
                  </a:lnTo>
                  <a:lnTo>
                    <a:pt x="1716" y="4143"/>
                  </a:lnTo>
                  <a:lnTo>
                    <a:pt x="1821" y="4185"/>
                  </a:lnTo>
                  <a:lnTo>
                    <a:pt x="1925" y="4394"/>
                  </a:lnTo>
                  <a:lnTo>
                    <a:pt x="1967" y="4478"/>
                  </a:lnTo>
                  <a:lnTo>
                    <a:pt x="1967" y="4603"/>
                  </a:lnTo>
                  <a:lnTo>
                    <a:pt x="1988" y="4645"/>
                  </a:lnTo>
                  <a:lnTo>
                    <a:pt x="2093" y="4645"/>
                  </a:lnTo>
                  <a:lnTo>
                    <a:pt x="2197" y="4750"/>
                  </a:lnTo>
                  <a:lnTo>
                    <a:pt x="2407" y="4750"/>
                  </a:lnTo>
                  <a:lnTo>
                    <a:pt x="2574" y="4875"/>
                  </a:lnTo>
                  <a:lnTo>
                    <a:pt x="2490" y="4938"/>
                  </a:lnTo>
                  <a:lnTo>
                    <a:pt x="2553" y="5022"/>
                  </a:lnTo>
                  <a:lnTo>
                    <a:pt x="2553" y="5189"/>
                  </a:lnTo>
                  <a:lnTo>
                    <a:pt x="2490" y="5231"/>
                  </a:lnTo>
                  <a:lnTo>
                    <a:pt x="2679" y="5378"/>
                  </a:lnTo>
                  <a:lnTo>
                    <a:pt x="2553" y="5357"/>
                  </a:lnTo>
                  <a:lnTo>
                    <a:pt x="2490" y="5378"/>
                  </a:lnTo>
                  <a:lnTo>
                    <a:pt x="2658" y="5524"/>
                  </a:lnTo>
                  <a:lnTo>
                    <a:pt x="2658" y="5587"/>
                  </a:lnTo>
                  <a:lnTo>
                    <a:pt x="2469" y="5482"/>
                  </a:lnTo>
                  <a:lnTo>
                    <a:pt x="2302" y="5482"/>
                  </a:lnTo>
                  <a:lnTo>
                    <a:pt x="2156" y="5587"/>
                  </a:lnTo>
                  <a:lnTo>
                    <a:pt x="2156" y="5691"/>
                  </a:lnTo>
                  <a:lnTo>
                    <a:pt x="2051" y="5796"/>
                  </a:lnTo>
                  <a:lnTo>
                    <a:pt x="2051" y="5880"/>
                  </a:lnTo>
                  <a:lnTo>
                    <a:pt x="1988" y="5901"/>
                  </a:lnTo>
                  <a:lnTo>
                    <a:pt x="1821" y="6089"/>
                  </a:lnTo>
                  <a:lnTo>
                    <a:pt x="1779" y="6277"/>
                  </a:lnTo>
                  <a:lnTo>
                    <a:pt x="1737" y="6298"/>
                  </a:lnTo>
                  <a:lnTo>
                    <a:pt x="1716" y="6256"/>
                  </a:lnTo>
                  <a:lnTo>
                    <a:pt x="1653" y="6256"/>
                  </a:lnTo>
                  <a:lnTo>
                    <a:pt x="1716" y="6361"/>
                  </a:lnTo>
                  <a:lnTo>
                    <a:pt x="1674" y="6445"/>
                  </a:lnTo>
                  <a:lnTo>
                    <a:pt x="1549" y="6445"/>
                  </a:lnTo>
                  <a:lnTo>
                    <a:pt x="1465" y="6549"/>
                  </a:lnTo>
                  <a:lnTo>
                    <a:pt x="1507" y="6717"/>
                  </a:lnTo>
                  <a:lnTo>
                    <a:pt x="1570" y="6759"/>
                  </a:lnTo>
                  <a:lnTo>
                    <a:pt x="1444" y="6717"/>
                  </a:lnTo>
                  <a:lnTo>
                    <a:pt x="1402" y="6654"/>
                  </a:lnTo>
                  <a:lnTo>
                    <a:pt x="1319" y="6696"/>
                  </a:lnTo>
                  <a:lnTo>
                    <a:pt x="1256" y="6821"/>
                  </a:lnTo>
                  <a:lnTo>
                    <a:pt x="1298" y="6884"/>
                  </a:lnTo>
                  <a:lnTo>
                    <a:pt x="1214" y="6842"/>
                  </a:lnTo>
                  <a:lnTo>
                    <a:pt x="1193" y="6905"/>
                  </a:lnTo>
                  <a:lnTo>
                    <a:pt x="1256" y="6968"/>
                  </a:lnTo>
                  <a:lnTo>
                    <a:pt x="1256" y="7031"/>
                  </a:lnTo>
                  <a:lnTo>
                    <a:pt x="1193" y="7114"/>
                  </a:lnTo>
                  <a:lnTo>
                    <a:pt x="1151" y="7156"/>
                  </a:lnTo>
                  <a:lnTo>
                    <a:pt x="1047" y="7219"/>
                  </a:lnTo>
                  <a:lnTo>
                    <a:pt x="1005" y="7177"/>
                  </a:lnTo>
                  <a:lnTo>
                    <a:pt x="984" y="7135"/>
                  </a:lnTo>
                  <a:lnTo>
                    <a:pt x="900" y="7114"/>
                  </a:lnTo>
                  <a:lnTo>
                    <a:pt x="817" y="7135"/>
                  </a:lnTo>
                  <a:lnTo>
                    <a:pt x="837" y="7240"/>
                  </a:lnTo>
                  <a:lnTo>
                    <a:pt x="796" y="7282"/>
                  </a:lnTo>
                  <a:lnTo>
                    <a:pt x="837" y="7386"/>
                  </a:lnTo>
                  <a:lnTo>
                    <a:pt x="796" y="7491"/>
                  </a:lnTo>
                  <a:lnTo>
                    <a:pt x="733" y="7533"/>
                  </a:lnTo>
                  <a:lnTo>
                    <a:pt x="691" y="7637"/>
                  </a:lnTo>
                  <a:lnTo>
                    <a:pt x="733" y="7742"/>
                  </a:lnTo>
                  <a:lnTo>
                    <a:pt x="775" y="7763"/>
                  </a:lnTo>
                  <a:lnTo>
                    <a:pt x="733" y="7867"/>
                  </a:lnTo>
                  <a:lnTo>
                    <a:pt x="775" y="7951"/>
                  </a:lnTo>
                  <a:lnTo>
                    <a:pt x="858" y="7909"/>
                  </a:lnTo>
                  <a:lnTo>
                    <a:pt x="900" y="7972"/>
                  </a:lnTo>
                  <a:lnTo>
                    <a:pt x="879" y="8098"/>
                  </a:lnTo>
                  <a:lnTo>
                    <a:pt x="837" y="8160"/>
                  </a:lnTo>
                  <a:lnTo>
                    <a:pt x="879" y="8265"/>
                  </a:lnTo>
                  <a:lnTo>
                    <a:pt x="837" y="8307"/>
                  </a:lnTo>
                  <a:lnTo>
                    <a:pt x="942" y="8495"/>
                  </a:lnTo>
                  <a:lnTo>
                    <a:pt x="1005" y="8537"/>
                  </a:lnTo>
                  <a:lnTo>
                    <a:pt x="942" y="8621"/>
                  </a:lnTo>
                  <a:lnTo>
                    <a:pt x="1026" y="8746"/>
                  </a:lnTo>
                  <a:lnTo>
                    <a:pt x="942" y="8788"/>
                  </a:lnTo>
                  <a:lnTo>
                    <a:pt x="984" y="8955"/>
                  </a:lnTo>
                  <a:lnTo>
                    <a:pt x="942" y="9039"/>
                  </a:lnTo>
                  <a:lnTo>
                    <a:pt x="942" y="9269"/>
                  </a:lnTo>
                  <a:lnTo>
                    <a:pt x="1005" y="9353"/>
                  </a:lnTo>
                  <a:lnTo>
                    <a:pt x="942" y="9479"/>
                  </a:lnTo>
                  <a:lnTo>
                    <a:pt x="942" y="9562"/>
                  </a:lnTo>
                  <a:lnTo>
                    <a:pt x="1005" y="9625"/>
                  </a:lnTo>
                  <a:lnTo>
                    <a:pt x="1151" y="9541"/>
                  </a:lnTo>
                  <a:lnTo>
                    <a:pt x="1214" y="9583"/>
                  </a:lnTo>
                  <a:lnTo>
                    <a:pt x="1235" y="9520"/>
                  </a:lnTo>
                  <a:lnTo>
                    <a:pt x="1361" y="9646"/>
                  </a:lnTo>
                  <a:lnTo>
                    <a:pt x="1444" y="9625"/>
                  </a:lnTo>
                  <a:lnTo>
                    <a:pt x="1528" y="9688"/>
                  </a:lnTo>
                  <a:lnTo>
                    <a:pt x="1674" y="9667"/>
                  </a:lnTo>
                  <a:lnTo>
                    <a:pt x="1737" y="9688"/>
                  </a:lnTo>
                  <a:lnTo>
                    <a:pt x="1674" y="9772"/>
                  </a:lnTo>
                  <a:lnTo>
                    <a:pt x="1737" y="9772"/>
                  </a:lnTo>
                  <a:lnTo>
                    <a:pt x="1863" y="9667"/>
                  </a:lnTo>
                  <a:lnTo>
                    <a:pt x="1863" y="9751"/>
                  </a:lnTo>
                  <a:lnTo>
                    <a:pt x="1779" y="9855"/>
                  </a:lnTo>
                  <a:lnTo>
                    <a:pt x="1946" y="10064"/>
                  </a:lnTo>
                  <a:lnTo>
                    <a:pt x="1967" y="10148"/>
                  </a:lnTo>
                  <a:lnTo>
                    <a:pt x="1946" y="10274"/>
                  </a:lnTo>
                  <a:lnTo>
                    <a:pt x="1967" y="10295"/>
                  </a:lnTo>
                  <a:lnTo>
                    <a:pt x="2030" y="10148"/>
                  </a:lnTo>
                  <a:lnTo>
                    <a:pt x="2114" y="10106"/>
                  </a:lnTo>
                  <a:lnTo>
                    <a:pt x="2135" y="10190"/>
                  </a:lnTo>
                  <a:lnTo>
                    <a:pt x="2239" y="10148"/>
                  </a:lnTo>
                  <a:lnTo>
                    <a:pt x="2323" y="10148"/>
                  </a:lnTo>
                  <a:lnTo>
                    <a:pt x="2490" y="10002"/>
                  </a:lnTo>
                  <a:lnTo>
                    <a:pt x="2595" y="10002"/>
                  </a:lnTo>
                  <a:lnTo>
                    <a:pt x="2825" y="9855"/>
                  </a:lnTo>
                  <a:lnTo>
                    <a:pt x="2867" y="9792"/>
                  </a:lnTo>
                  <a:lnTo>
                    <a:pt x="3014" y="9855"/>
                  </a:lnTo>
                  <a:lnTo>
                    <a:pt x="3118" y="9834"/>
                  </a:lnTo>
                  <a:lnTo>
                    <a:pt x="3223" y="9688"/>
                  </a:lnTo>
                  <a:lnTo>
                    <a:pt x="3244" y="9751"/>
                  </a:lnTo>
                  <a:lnTo>
                    <a:pt x="3202" y="9855"/>
                  </a:lnTo>
                  <a:lnTo>
                    <a:pt x="3244" y="9876"/>
                  </a:lnTo>
                  <a:lnTo>
                    <a:pt x="3306" y="9751"/>
                  </a:lnTo>
                  <a:lnTo>
                    <a:pt x="3348" y="9772"/>
                  </a:lnTo>
                  <a:lnTo>
                    <a:pt x="3306" y="9646"/>
                  </a:lnTo>
                  <a:lnTo>
                    <a:pt x="3348" y="9583"/>
                  </a:lnTo>
                  <a:lnTo>
                    <a:pt x="3411" y="9688"/>
                  </a:lnTo>
                  <a:lnTo>
                    <a:pt x="3453" y="9688"/>
                  </a:lnTo>
                  <a:lnTo>
                    <a:pt x="3495" y="9625"/>
                  </a:lnTo>
                  <a:lnTo>
                    <a:pt x="3537" y="9751"/>
                  </a:lnTo>
                  <a:lnTo>
                    <a:pt x="3620" y="9730"/>
                  </a:lnTo>
                  <a:lnTo>
                    <a:pt x="3620" y="9646"/>
                  </a:lnTo>
                  <a:lnTo>
                    <a:pt x="3662" y="9667"/>
                  </a:lnTo>
                  <a:lnTo>
                    <a:pt x="3704" y="9730"/>
                  </a:lnTo>
                  <a:lnTo>
                    <a:pt x="3767" y="9646"/>
                  </a:lnTo>
                  <a:lnTo>
                    <a:pt x="3934" y="9625"/>
                  </a:lnTo>
                  <a:lnTo>
                    <a:pt x="4018" y="9688"/>
                  </a:lnTo>
                  <a:lnTo>
                    <a:pt x="4206" y="9667"/>
                  </a:lnTo>
                  <a:lnTo>
                    <a:pt x="4206" y="9625"/>
                  </a:lnTo>
                  <a:lnTo>
                    <a:pt x="4143" y="9562"/>
                  </a:lnTo>
                  <a:lnTo>
                    <a:pt x="4206" y="9541"/>
                  </a:lnTo>
                  <a:lnTo>
                    <a:pt x="4269" y="9562"/>
                  </a:lnTo>
                  <a:lnTo>
                    <a:pt x="4311" y="9646"/>
                  </a:lnTo>
                  <a:lnTo>
                    <a:pt x="4415" y="9667"/>
                  </a:lnTo>
                  <a:lnTo>
                    <a:pt x="4457" y="9562"/>
                  </a:lnTo>
                  <a:lnTo>
                    <a:pt x="4436" y="9416"/>
                  </a:lnTo>
                  <a:lnTo>
                    <a:pt x="4687" y="9144"/>
                  </a:lnTo>
                  <a:lnTo>
                    <a:pt x="4876" y="9123"/>
                  </a:lnTo>
                  <a:lnTo>
                    <a:pt x="5043" y="8872"/>
                  </a:lnTo>
                  <a:lnTo>
                    <a:pt x="5190" y="8621"/>
                  </a:lnTo>
                  <a:lnTo>
                    <a:pt x="5315" y="8349"/>
                  </a:lnTo>
                  <a:lnTo>
                    <a:pt x="5566" y="7951"/>
                  </a:lnTo>
                  <a:lnTo>
                    <a:pt x="5713" y="7533"/>
                  </a:lnTo>
                  <a:lnTo>
                    <a:pt x="5692" y="7344"/>
                  </a:lnTo>
                  <a:lnTo>
                    <a:pt x="5420" y="7051"/>
                  </a:lnTo>
                  <a:lnTo>
                    <a:pt x="5273" y="7010"/>
                  </a:lnTo>
                  <a:lnTo>
                    <a:pt x="5001" y="6633"/>
                  </a:lnTo>
                  <a:lnTo>
                    <a:pt x="5064" y="6466"/>
                  </a:lnTo>
                  <a:lnTo>
                    <a:pt x="5169" y="6298"/>
                  </a:lnTo>
                  <a:lnTo>
                    <a:pt x="5169" y="6110"/>
                  </a:lnTo>
                  <a:lnTo>
                    <a:pt x="4980" y="5984"/>
                  </a:lnTo>
                  <a:lnTo>
                    <a:pt x="4938" y="5859"/>
                  </a:lnTo>
                  <a:lnTo>
                    <a:pt x="4938" y="5650"/>
                  </a:lnTo>
                  <a:lnTo>
                    <a:pt x="4980" y="5587"/>
                  </a:lnTo>
                  <a:lnTo>
                    <a:pt x="4938" y="5482"/>
                  </a:lnTo>
                  <a:lnTo>
                    <a:pt x="4792" y="5461"/>
                  </a:lnTo>
                  <a:lnTo>
                    <a:pt x="4729" y="5357"/>
                  </a:lnTo>
                  <a:lnTo>
                    <a:pt x="4729" y="5168"/>
                  </a:lnTo>
                  <a:lnTo>
                    <a:pt x="4792" y="5064"/>
                  </a:lnTo>
                  <a:lnTo>
                    <a:pt x="4687" y="5043"/>
                  </a:lnTo>
                  <a:lnTo>
                    <a:pt x="4687" y="4938"/>
                  </a:lnTo>
                  <a:lnTo>
                    <a:pt x="4729" y="4582"/>
                  </a:lnTo>
                  <a:lnTo>
                    <a:pt x="4834" y="4541"/>
                  </a:lnTo>
                  <a:lnTo>
                    <a:pt x="4562" y="3955"/>
                  </a:lnTo>
                  <a:lnTo>
                    <a:pt x="4332" y="3494"/>
                  </a:lnTo>
                  <a:lnTo>
                    <a:pt x="4269" y="3348"/>
                  </a:lnTo>
                  <a:lnTo>
                    <a:pt x="4143" y="3181"/>
                  </a:lnTo>
                  <a:lnTo>
                    <a:pt x="4248" y="2929"/>
                  </a:lnTo>
                  <a:lnTo>
                    <a:pt x="4353" y="2741"/>
                  </a:lnTo>
                  <a:lnTo>
                    <a:pt x="4415" y="2553"/>
                  </a:lnTo>
                  <a:lnTo>
                    <a:pt x="4332" y="2490"/>
                  </a:lnTo>
                  <a:lnTo>
                    <a:pt x="4060" y="2323"/>
                  </a:lnTo>
                  <a:lnTo>
                    <a:pt x="4018" y="2218"/>
                  </a:lnTo>
                  <a:lnTo>
                    <a:pt x="3934" y="2093"/>
                  </a:lnTo>
                  <a:lnTo>
                    <a:pt x="3767" y="2009"/>
                  </a:lnTo>
                  <a:lnTo>
                    <a:pt x="3704" y="2009"/>
                  </a:lnTo>
                  <a:lnTo>
                    <a:pt x="3599" y="1758"/>
                  </a:lnTo>
                  <a:lnTo>
                    <a:pt x="3516" y="1653"/>
                  </a:lnTo>
                  <a:lnTo>
                    <a:pt x="3558" y="1465"/>
                  </a:lnTo>
                  <a:lnTo>
                    <a:pt x="3599" y="1297"/>
                  </a:lnTo>
                  <a:lnTo>
                    <a:pt x="3495" y="1277"/>
                  </a:lnTo>
                  <a:lnTo>
                    <a:pt x="3599" y="1235"/>
                  </a:lnTo>
                  <a:lnTo>
                    <a:pt x="3746" y="1172"/>
                  </a:lnTo>
                  <a:lnTo>
                    <a:pt x="3725" y="942"/>
                  </a:lnTo>
                  <a:lnTo>
                    <a:pt x="3830" y="774"/>
                  </a:lnTo>
                  <a:lnTo>
                    <a:pt x="3850" y="649"/>
                  </a:lnTo>
                  <a:lnTo>
                    <a:pt x="3746" y="523"/>
                  </a:lnTo>
                  <a:lnTo>
                    <a:pt x="3725" y="419"/>
                  </a:lnTo>
                  <a:lnTo>
                    <a:pt x="3537" y="398"/>
                  </a:lnTo>
                  <a:lnTo>
                    <a:pt x="3411" y="335"/>
                  </a:lnTo>
                  <a:lnTo>
                    <a:pt x="3327" y="251"/>
                  </a:lnTo>
                  <a:lnTo>
                    <a:pt x="3202" y="84"/>
                  </a:lnTo>
                  <a:lnTo>
                    <a:pt x="309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7" name="Google Shape;337;p28"/>
          <p:cNvSpPr/>
          <p:nvPr/>
        </p:nvSpPr>
        <p:spPr>
          <a:xfrm>
            <a:off x="2383471" y="3266971"/>
            <a:ext cx="230715" cy="262372"/>
          </a:xfrm>
          <a:custGeom>
            <a:avLst/>
            <a:gdLst/>
            <a:ahLst/>
            <a:cxnLst/>
            <a:rect l="l" t="t" r="r" b="b"/>
            <a:pathLst>
              <a:path w="2219" h="2721" extrusionOk="0">
                <a:moveTo>
                  <a:pt x="1298" y="1"/>
                </a:moveTo>
                <a:lnTo>
                  <a:pt x="1152" y="168"/>
                </a:lnTo>
                <a:lnTo>
                  <a:pt x="984" y="231"/>
                </a:lnTo>
                <a:lnTo>
                  <a:pt x="880" y="231"/>
                </a:lnTo>
                <a:lnTo>
                  <a:pt x="817" y="336"/>
                </a:lnTo>
                <a:lnTo>
                  <a:pt x="754" y="482"/>
                </a:lnTo>
                <a:lnTo>
                  <a:pt x="649" y="545"/>
                </a:lnTo>
                <a:lnTo>
                  <a:pt x="524" y="545"/>
                </a:lnTo>
                <a:lnTo>
                  <a:pt x="357" y="649"/>
                </a:lnTo>
                <a:lnTo>
                  <a:pt x="315" y="629"/>
                </a:lnTo>
                <a:lnTo>
                  <a:pt x="231" y="629"/>
                </a:lnTo>
                <a:lnTo>
                  <a:pt x="210" y="754"/>
                </a:lnTo>
                <a:lnTo>
                  <a:pt x="126" y="838"/>
                </a:lnTo>
                <a:lnTo>
                  <a:pt x="189" y="901"/>
                </a:lnTo>
                <a:lnTo>
                  <a:pt x="231" y="859"/>
                </a:lnTo>
                <a:lnTo>
                  <a:pt x="357" y="1005"/>
                </a:lnTo>
                <a:lnTo>
                  <a:pt x="336" y="838"/>
                </a:lnTo>
                <a:lnTo>
                  <a:pt x="357" y="754"/>
                </a:lnTo>
                <a:lnTo>
                  <a:pt x="545" y="629"/>
                </a:lnTo>
                <a:lnTo>
                  <a:pt x="566" y="649"/>
                </a:lnTo>
                <a:lnTo>
                  <a:pt x="670" y="629"/>
                </a:lnTo>
                <a:lnTo>
                  <a:pt x="817" y="649"/>
                </a:lnTo>
                <a:lnTo>
                  <a:pt x="859" y="629"/>
                </a:lnTo>
                <a:lnTo>
                  <a:pt x="859" y="629"/>
                </a:lnTo>
                <a:cubicBezTo>
                  <a:pt x="859" y="649"/>
                  <a:pt x="838" y="649"/>
                  <a:pt x="838" y="691"/>
                </a:cubicBezTo>
                <a:lnTo>
                  <a:pt x="754" y="712"/>
                </a:lnTo>
                <a:lnTo>
                  <a:pt x="670" y="712"/>
                </a:lnTo>
                <a:lnTo>
                  <a:pt x="629" y="733"/>
                </a:lnTo>
                <a:lnTo>
                  <a:pt x="733" y="859"/>
                </a:lnTo>
                <a:lnTo>
                  <a:pt x="691" y="921"/>
                </a:lnTo>
                <a:lnTo>
                  <a:pt x="775" y="1026"/>
                </a:lnTo>
                <a:lnTo>
                  <a:pt x="775" y="1047"/>
                </a:lnTo>
                <a:lnTo>
                  <a:pt x="691" y="1026"/>
                </a:lnTo>
                <a:lnTo>
                  <a:pt x="587" y="1047"/>
                </a:lnTo>
                <a:lnTo>
                  <a:pt x="566" y="1005"/>
                </a:lnTo>
                <a:lnTo>
                  <a:pt x="629" y="942"/>
                </a:lnTo>
                <a:lnTo>
                  <a:pt x="566" y="838"/>
                </a:lnTo>
                <a:lnTo>
                  <a:pt x="545" y="838"/>
                </a:lnTo>
                <a:lnTo>
                  <a:pt x="461" y="963"/>
                </a:lnTo>
                <a:lnTo>
                  <a:pt x="524" y="1047"/>
                </a:lnTo>
                <a:lnTo>
                  <a:pt x="419" y="1131"/>
                </a:lnTo>
                <a:lnTo>
                  <a:pt x="336" y="1047"/>
                </a:lnTo>
                <a:lnTo>
                  <a:pt x="231" y="1047"/>
                </a:lnTo>
                <a:lnTo>
                  <a:pt x="147" y="1026"/>
                </a:lnTo>
                <a:lnTo>
                  <a:pt x="64" y="1110"/>
                </a:lnTo>
                <a:lnTo>
                  <a:pt x="210" y="1173"/>
                </a:lnTo>
                <a:lnTo>
                  <a:pt x="210" y="1277"/>
                </a:lnTo>
                <a:lnTo>
                  <a:pt x="126" y="1235"/>
                </a:lnTo>
                <a:lnTo>
                  <a:pt x="64" y="1256"/>
                </a:lnTo>
                <a:lnTo>
                  <a:pt x="105" y="1424"/>
                </a:lnTo>
                <a:lnTo>
                  <a:pt x="168" y="1465"/>
                </a:lnTo>
                <a:lnTo>
                  <a:pt x="168" y="1591"/>
                </a:lnTo>
                <a:lnTo>
                  <a:pt x="231" y="1675"/>
                </a:lnTo>
                <a:lnTo>
                  <a:pt x="64" y="1758"/>
                </a:lnTo>
                <a:lnTo>
                  <a:pt x="1" y="1905"/>
                </a:lnTo>
                <a:lnTo>
                  <a:pt x="64" y="1968"/>
                </a:lnTo>
                <a:lnTo>
                  <a:pt x="168" y="1905"/>
                </a:lnTo>
                <a:lnTo>
                  <a:pt x="315" y="2051"/>
                </a:lnTo>
                <a:lnTo>
                  <a:pt x="336" y="2219"/>
                </a:lnTo>
                <a:lnTo>
                  <a:pt x="273" y="2261"/>
                </a:lnTo>
                <a:lnTo>
                  <a:pt x="315" y="2323"/>
                </a:lnTo>
                <a:lnTo>
                  <a:pt x="461" y="2323"/>
                </a:lnTo>
                <a:lnTo>
                  <a:pt x="608" y="2533"/>
                </a:lnTo>
                <a:lnTo>
                  <a:pt x="649" y="2574"/>
                </a:lnTo>
                <a:lnTo>
                  <a:pt x="754" y="2533"/>
                </a:lnTo>
                <a:lnTo>
                  <a:pt x="775" y="2470"/>
                </a:lnTo>
                <a:lnTo>
                  <a:pt x="691" y="2386"/>
                </a:lnTo>
                <a:lnTo>
                  <a:pt x="649" y="2386"/>
                </a:lnTo>
                <a:lnTo>
                  <a:pt x="649" y="2302"/>
                </a:lnTo>
                <a:lnTo>
                  <a:pt x="733" y="2261"/>
                </a:lnTo>
                <a:lnTo>
                  <a:pt x="733" y="2177"/>
                </a:lnTo>
                <a:lnTo>
                  <a:pt x="670" y="2135"/>
                </a:lnTo>
                <a:lnTo>
                  <a:pt x="670" y="2072"/>
                </a:lnTo>
                <a:lnTo>
                  <a:pt x="754" y="2009"/>
                </a:lnTo>
                <a:cubicBezTo>
                  <a:pt x="775" y="2051"/>
                  <a:pt x="817" y="2093"/>
                  <a:pt x="838" y="2135"/>
                </a:cubicBezTo>
                <a:lnTo>
                  <a:pt x="838" y="2177"/>
                </a:lnTo>
                <a:lnTo>
                  <a:pt x="880" y="2302"/>
                </a:lnTo>
                <a:lnTo>
                  <a:pt x="984" y="2407"/>
                </a:lnTo>
                <a:lnTo>
                  <a:pt x="1089" y="2407"/>
                </a:lnTo>
                <a:lnTo>
                  <a:pt x="1152" y="2449"/>
                </a:lnTo>
                <a:lnTo>
                  <a:pt x="1256" y="2428"/>
                </a:lnTo>
                <a:cubicBezTo>
                  <a:pt x="1277" y="2428"/>
                  <a:pt x="1298" y="2428"/>
                  <a:pt x="1298" y="2407"/>
                </a:cubicBezTo>
                <a:cubicBezTo>
                  <a:pt x="1319" y="2407"/>
                  <a:pt x="1319" y="2428"/>
                  <a:pt x="1361" y="2428"/>
                </a:cubicBezTo>
                <a:lnTo>
                  <a:pt x="1361" y="2449"/>
                </a:lnTo>
                <a:lnTo>
                  <a:pt x="1298" y="2533"/>
                </a:lnTo>
                <a:lnTo>
                  <a:pt x="1319" y="2595"/>
                </a:lnTo>
                <a:lnTo>
                  <a:pt x="1382" y="2512"/>
                </a:lnTo>
                <a:lnTo>
                  <a:pt x="1403" y="2449"/>
                </a:lnTo>
                <a:cubicBezTo>
                  <a:pt x="1445" y="2491"/>
                  <a:pt x="1486" y="2512"/>
                  <a:pt x="1507" y="2553"/>
                </a:cubicBezTo>
                <a:lnTo>
                  <a:pt x="1507" y="2595"/>
                </a:lnTo>
                <a:lnTo>
                  <a:pt x="1465" y="2616"/>
                </a:lnTo>
                <a:lnTo>
                  <a:pt x="1507" y="2658"/>
                </a:lnTo>
                <a:lnTo>
                  <a:pt x="1675" y="2721"/>
                </a:lnTo>
                <a:lnTo>
                  <a:pt x="1821" y="2700"/>
                </a:lnTo>
                <a:lnTo>
                  <a:pt x="1884" y="2616"/>
                </a:lnTo>
                <a:lnTo>
                  <a:pt x="1905" y="2700"/>
                </a:lnTo>
                <a:lnTo>
                  <a:pt x="1926" y="2721"/>
                </a:lnTo>
                <a:lnTo>
                  <a:pt x="1926" y="2616"/>
                </a:lnTo>
                <a:lnTo>
                  <a:pt x="1968" y="2574"/>
                </a:lnTo>
                <a:cubicBezTo>
                  <a:pt x="2009" y="2533"/>
                  <a:pt x="2030" y="2512"/>
                  <a:pt x="2030" y="2470"/>
                </a:cubicBezTo>
                <a:lnTo>
                  <a:pt x="2093" y="2386"/>
                </a:lnTo>
                <a:lnTo>
                  <a:pt x="2177" y="2344"/>
                </a:lnTo>
                <a:lnTo>
                  <a:pt x="2135" y="2302"/>
                </a:lnTo>
                <a:lnTo>
                  <a:pt x="2072" y="2323"/>
                </a:lnTo>
                <a:lnTo>
                  <a:pt x="2009" y="2407"/>
                </a:lnTo>
                <a:lnTo>
                  <a:pt x="2009" y="2386"/>
                </a:lnTo>
                <a:cubicBezTo>
                  <a:pt x="1989" y="2344"/>
                  <a:pt x="1989" y="2344"/>
                  <a:pt x="1989" y="2323"/>
                </a:cubicBezTo>
                <a:lnTo>
                  <a:pt x="2009" y="2302"/>
                </a:lnTo>
                <a:lnTo>
                  <a:pt x="2009" y="2219"/>
                </a:lnTo>
                <a:lnTo>
                  <a:pt x="2135" y="2177"/>
                </a:lnTo>
                <a:lnTo>
                  <a:pt x="2198" y="2114"/>
                </a:lnTo>
                <a:lnTo>
                  <a:pt x="2177" y="2051"/>
                </a:lnTo>
                <a:lnTo>
                  <a:pt x="2072" y="1968"/>
                </a:lnTo>
                <a:lnTo>
                  <a:pt x="2072" y="1905"/>
                </a:lnTo>
                <a:lnTo>
                  <a:pt x="2198" y="1863"/>
                </a:lnTo>
                <a:lnTo>
                  <a:pt x="2219" y="1737"/>
                </a:lnTo>
                <a:lnTo>
                  <a:pt x="2219" y="1591"/>
                </a:lnTo>
                <a:lnTo>
                  <a:pt x="2198" y="1486"/>
                </a:lnTo>
                <a:lnTo>
                  <a:pt x="2072" y="1486"/>
                </a:lnTo>
                <a:lnTo>
                  <a:pt x="1905" y="1528"/>
                </a:lnTo>
                <a:lnTo>
                  <a:pt x="1863" y="1633"/>
                </a:lnTo>
                <a:lnTo>
                  <a:pt x="1905" y="1675"/>
                </a:lnTo>
                <a:lnTo>
                  <a:pt x="1989" y="1737"/>
                </a:lnTo>
                <a:lnTo>
                  <a:pt x="1989" y="1779"/>
                </a:lnTo>
                <a:lnTo>
                  <a:pt x="1926" y="1758"/>
                </a:lnTo>
                <a:lnTo>
                  <a:pt x="1905" y="1779"/>
                </a:lnTo>
                <a:lnTo>
                  <a:pt x="1800" y="1696"/>
                </a:lnTo>
                <a:lnTo>
                  <a:pt x="1800" y="1654"/>
                </a:lnTo>
                <a:lnTo>
                  <a:pt x="1758" y="1570"/>
                </a:lnTo>
                <a:lnTo>
                  <a:pt x="1696" y="1591"/>
                </a:lnTo>
                <a:lnTo>
                  <a:pt x="1654" y="1675"/>
                </a:lnTo>
                <a:lnTo>
                  <a:pt x="1570" y="1696"/>
                </a:lnTo>
                <a:lnTo>
                  <a:pt x="1591" y="1779"/>
                </a:lnTo>
                <a:lnTo>
                  <a:pt x="1654" y="1863"/>
                </a:lnTo>
                <a:lnTo>
                  <a:pt x="1654" y="1989"/>
                </a:lnTo>
                <a:lnTo>
                  <a:pt x="1717" y="2072"/>
                </a:lnTo>
                <a:lnTo>
                  <a:pt x="1800" y="2072"/>
                </a:lnTo>
                <a:lnTo>
                  <a:pt x="1926" y="2093"/>
                </a:lnTo>
                <a:lnTo>
                  <a:pt x="1968" y="2156"/>
                </a:lnTo>
                <a:lnTo>
                  <a:pt x="1905" y="2198"/>
                </a:lnTo>
                <a:lnTo>
                  <a:pt x="1968" y="2261"/>
                </a:lnTo>
                <a:cubicBezTo>
                  <a:pt x="1926" y="2281"/>
                  <a:pt x="1926" y="2323"/>
                  <a:pt x="1926" y="2365"/>
                </a:cubicBezTo>
                <a:lnTo>
                  <a:pt x="1905" y="2386"/>
                </a:lnTo>
                <a:lnTo>
                  <a:pt x="1863" y="2386"/>
                </a:lnTo>
                <a:lnTo>
                  <a:pt x="1779" y="2407"/>
                </a:lnTo>
                <a:lnTo>
                  <a:pt x="1675" y="2261"/>
                </a:lnTo>
                <a:lnTo>
                  <a:pt x="1612" y="2281"/>
                </a:lnTo>
                <a:cubicBezTo>
                  <a:pt x="1591" y="2261"/>
                  <a:pt x="1570" y="2261"/>
                  <a:pt x="1549" y="2219"/>
                </a:cubicBezTo>
                <a:lnTo>
                  <a:pt x="1549" y="2198"/>
                </a:lnTo>
                <a:lnTo>
                  <a:pt x="1465" y="2114"/>
                </a:lnTo>
                <a:lnTo>
                  <a:pt x="1465" y="2177"/>
                </a:lnTo>
                <a:cubicBezTo>
                  <a:pt x="1465" y="2177"/>
                  <a:pt x="1445" y="2177"/>
                  <a:pt x="1445" y="2156"/>
                </a:cubicBezTo>
                <a:cubicBezTo>
                  <a:pt x="1403" y="2156"/>
                  <a:pt x="1403" y="2156"/>
                  <a:pt x="1382" y="2177"/>
                </a:cubicBezTo>
                <a:lnTo>
                  <a:pt x="1403" y="2093"/>
                </a:lnTo>
                <a:lnTo>
                  <a:pt x="1382" y="2009"/>
                </a:lnTo>
                <a:lnTo>
                  <a:pt x="1298" y="1863"/>
                </a:lnTo>
                <a:lnTo>
                  <a:pt x="1235" y="1863"/>
                </a:lnTo>
                <a:lnTo>
                  <a:pt x="1089" y="1779"/>
                </a:lnTo>
                <a:lnTo>
                  <a:pt x="1026" y="1612"/>
                </a:lnTo>
                <a:lnTo>
                  <a:pt x="1047" y="1654"/>
                </a:lnTo>
                <a:lnTo>
                  <a:pt x="1173" y="1591"/>
                </a:lnTo>
                <a:lnTo>
                  <a:pt x="1173" y="1445"/>
                </a:lnTo>
                <a:lnTo>
                  <a:pt x="1131" y="1340"/>
                </a:lnTo>
                <a:lnTo>
                  <a:pt x="1193" y="1256"/>
                </a:lnTo>
                <a:lnTo>
                  <a:pt x="1298" y="1235"/>
                </a:lnTo>
                <a:lnTo>
                  <a:pt x="1382" y="1298"/>
                </a:lnTo>
                <a:lnTo>
                  <a:pt x="1445" y="1277"/>
                </a:lnTo>
                <a:lnTo>
                  <a:pt x="1486" y="1298"/>
                </a:lnTo>
                <a:lnTo>
                  <a:pt x="1507" y="1256"/>
                </a:lnTo>
                <a:lnTo>
                  <a:pt x="1549" y="1152"/>
                </a:lnTo>
                <a:lnTo>
                  <a:pt x="1445" y="1047"/>
                </a:lnTo>
                <a:lnTo>
                  <a:pt x="1382" y="1110"/>
                </a:lnTo>
                <a:lnTo>
                  <a:pt x="1256" y="1110"/>
                </a:lnTo>
                <a:lnTo>
                  <a:pt x="1193" y="1026"/>
                </a:lnTo>
                <a:lnTo>
                  <a:pt x="1152" y="921"/>
                </a:lnTo>
                <a:lnTo>
                  <a:pt x="1089" y="921"/>
                </a:lnTo>
                <a:lnTo>
                  <a:pt x="1152" y="859"/>
                </a:lnTo>
                <a:lnTo>
                  <a:pt x="1152" y="754"/>
                </a:lnTo>
                <a:lnTo>
                  <a:pt x="1131" y="754"/>
                </a:lnTo>
                <a:cubicBezTo>
                  <a:pt x="1131" y="733"/>
                  <a:pt x="1152" y="712"/>
                  <a:pt x="1152" y="691"/>
                </a:cubicBezTo>
                <a:lnTo>
                  <a:pt x="1173" y="691"/>
                </a:lnTo>
                <a:lnTo>
                  <a:pt x="1277" y="503"/>
                </a:lnTo>
                <a:lnTo>
                  <a:pt x="1256" y="377"/>
                </a:lnTo>
                <a:lnTo>
                  <a:pt x="1277" y="315"/>
                </a:lnTo>
                <a:lnTo>
                  <a:pt x="1256" y="210"/>
                </a:lnTo>
                <a:lnTo>
                  <a:pt x="1340" y="64"/>
                </a:lnTo>
                <a:lnTo>
                  <a:pt x="129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8"/>
          <p:cNvSpPr/>
          <p:nvPr/>
        </p:nvSpPr>
        <p:spPr>
          <a:xfrm>
            <a:off x="2200796" y="1971675"/>
            <a:ext cx="1207433" cy="1301448"/>
          </a:xfrm>
          <a:custGeom>
            <a:avLst/>
            <a:gdLst/>
            <a:ahLst/>
            <a:cxnLst/>
            <a:rect l="l" t="t" r="r" b="b"/>
            <a:pathLst>
              <a:path w="11613" h="13497" extrusionOk="0">
                <a:moveTo>
                  <a:pt x="9792" y="1"/>
                </a:moveTo>
                <a:lnTo>
                  <a:pt x="9709" y="64"/>
                </a:lnTo>
                <a:lnTo>
                  <a:pt x="9709" y="126"/>
                </a:lnTo>
                <a:lnTo>
                  <a:pt x="9792" y="231"/>
                </a:lnTo>
                <a:lnTo>
                  <a:pt x="9730" y="273"/>
                </a:lnTo>
                <a:lnTo>
                  <a:pt x="9688" y="273"/>
                </a:lnTo>
                <a:lnTo>
                  <a:pt x="9604" y="168"/>
                </a:lnTo>
                <a:lnTo>
                  <a:pt x="9541" y="231"/>
                </a:lnTo>
                <a:lnTo>
                  <a:pt x="9520" y="336"/>
                </a:lnTo>
                <a:lnTo>
                  <a:pt x="9541" y="357"/>
                </a:lnTo>
                <a:lnTo>
                  <a:pt x="9625" y="357"/>
                </a:lnTo>
                <a:lnTo>
                  <a:pt x="9688" y="419"/>
                </a:lnTo>
                <a:lnTo>
                  <a:pt x="9646" y="440"/>
                </a:lnTo>
                <a:lnTo>
                  <a:pt x="9604" y="482"/>
                </a:lnTo>
                <a:lnTo>
                  <a:pt x="9604" y="566"/>
                </a:lnTo>
                <a:lnTo>
                  <a:pt x="9520" y="587"/>
                </a:lnTo>
                <a:lnTo>
                  <a:pt x="9520" y="670"/>
                </a:lnTo>
                <a:lnTo>
                  <a:pt x="9541" y="691"/>
                </a:lnTo>
                <a:lnTo>
                  <a:pt x="9479" y="754"/>
                </a:lnTo>
                <a:lnTo>
                  <a:pt x="9520" y="859"/>
                </a:lnTo>
                <a:lnTo>
                  <a:pt x="9479" y="901"/>
                </a:lnTo>
                <a:lnTo>
                  <a:pt x="9416" y="859"/>
                </a:lnTo>
                <a:lnTo>
                  <a:pt x="9332" y="901"/>
                </a:lnTo>
                <a:lnTo>
                  <a:pt x="9332" y="942"/>
                </a:lnTo>
                <a:lnTo>
                  <a:pt x="9269" y="984"/>
                </a:lnTo>
                <a:lnTo>
                  <a:pt x="9228" y="880"/>
                </a:lnTo>
                <a:lnTo>
                  <a:pt x="9332" y="670"/>
                </a:lnTo>
                <a:lnTo>
                  <a:pt x="9269" y="649"/>
                </a:lnTo>
                <a:lnTo>
                  <a:pt x="9269" y="587"/>
                </a:lnTo>
                <a:lnTo>
                  <a:pt x="9311" y="545"/>
                </a:lnTo>
                <a:lnTo>
                  <a:pt x="9311" y="357"/>
                </a:lnTo>
                <a:lnTo>
                  <a:pt x="9290" y="315"/>
                </a:lnTo>
                <a:lnTo>
                  <a:pt x="9228" y="315"/>
                </a:lnTo>
                <a:lnTo>
                  <a:pt x="9102" y="545"/>
                </a:lnTo>
                <a:lnTo>
                  <a:pt x="9081" y="670"/>
                </a:lnTo>
                <a:lnTo>
                  <a:pt x="8956" y="880"/>
                </a:lnTo>
                <a:lnTo>
                  <a:pt x="8893" y="1005"/>
                </a:lnTo>
                <a:lnTo>
                  <a:pt x="8956" y="1068"/>
                </a:lnTo>
                <a:lnTo>
                  <a:pt x="8914" y="1193"/>
                </a:lnTo>
                <a:lnTo>
                  <a:pt x="8767" y="1361"/>
                </a:lnTo>
                <a:lnTo>
                  <a:pt x="8704" y="1382"/>
                </a:lnTo>
                <a:lnTo>
                  <a:pt x="8704" y="1298"/>
                </a:lnTo>
                <a:lnTo>
                  <a:pt x="8663" y="1214"/>
                </a:lnTo>
                <a:lnTo>
                  <a:pt x="8767" y="1068"/>
                </a:lnTo>
                <a:lnTo>
                  <a:pt x="8746" y="963"/>
                </a:lnTo>
                <a:lnTo>
                  <a:pt x="8788" y="880"/>
                </a:lnTo>
                <a:lnTo>
                  <a:pt x="8746" y="775"/>
                </a:lnTo>
                <a:lnTo>
                  <a:pt x="8893" y="587"/>
                </a:lnTo>
                <a:lnTo>
                  <a:pt x="8914" y="482"/>
                </a:lnTo>
                <a:lnTo>
                  <a:pt x="8956" y="461"/>
                </a:lnTo>
                <a:lnTo>
                  <a:pt x="8956" y="419"/>
                </a:lnTo>
                <a:lnTo>
                  <a:pt x="8851" y="419"/>
                </a:lnTo>
                <a:lnTo>
                  <a:pt x="8767" y="315"/>
                </a:lnTo>
                <a:lnTo>
                  <a:pt x="8704" y="336"/>
                </a:lnTo>
                <a:lnTo>
                  <a:pt x="8746" y="440"/>
                </a:lnTo>
                <a:lnTo>
                  <a:pt x="8663" y="482"/>
                </a:lnTo>
                <a:lnTo>
                  <a:pt x="8663" y="419"/>
                </a:lnTo>
                <a:lnTo>
                  <a:pt x="8579" y="336"/>
                </a:lnTo>
                <a:lnTo>
                  <a:pt x="8495" y="315"/>
                </a:lnTo>
                <a:lnTo>
                  <a:pt x="8432" y="336"/>
                </a:lnTo>
                <a:lnTo>
                  <a:pt x="8453" y="482"/>
                </a:lnTo>
                <a:lnTo>
                  <a:pt x="8391" y="545"/>
                </a:lnTo>
                <a:lnTo>
                  <a:pt x="8349" y="482"/>
                </a:lnTo>
                <a:lnTo>
                  <a:pt x="8286" y="461"/>
                </a:lnTo>
                <a:lnTo>
                  <a:pt x="8244" y="482"/>
                </a:lnTo>
                <a:lnTo>
                  <a:pt x="8265" y="545"/>
                </a:lnTo>
                <a:lnTo>
                  <a:pt x="8391" y="608"/>
                </a:lnTo>
                <a:lnTo>
                  <a:pt x="8432" y="733"/>
                </a:lnTo>
                <a:lnTo>
                  <a:pt x="8391" y="775"/>
                </a:lnTo>
                <a:lnTo>
                  <a:pt x="8349" y="691"/>
                </a:lnTo>
                <a:lnTo>
                  <a:pt x="8265" y="775"/>
                </a:lnTo>
                <a:lnTo>
                  <a:pt x="8265" y="838"/>
                </a:lnTo>
                <a:lnTo>
                  <a:pt x="8286" y="880"/>
                </a:lnTo>
                <a:lnTo>
                  <a:pt x="8265" y="901"/>
                </a:lnTo>
                <a:lnTo>
                  <a:pt x="8160" y="859"/>
                </a:lnTo>
                <a:lnTo>
                  <a:pt x="8119" y="859"/>
                </a:lnTo>
                <a:lnTo>
                  <a:pt x="8035" y="963"/>
                </a:lnTo>
                <a:lnTo>
                  <a:pt x="7951" y="1005"/>
                </a:lnTo>
                <a:lnTo>
                  <a:pt x="7951" y="1047"/>
                </a:lnTo>
                <a:lnTo>
                  <a:pt x="8014" y="1068"/>
                </a:lnTo>
                <a:lnTo>
                  <a:pt x="7909" y="1131"/>
                </a:lnTo>
                <a:lnTo>
                  <a:pt x="7868" y="1214"/>
                </a:lnTo>
                <a:lnTo>
                  <a:pt x="7972" y="1319"/>
                </a:lnTo>
                <a:lnTo>
                  <a:pt x="7909" y="1382"/>
                </a:lnTo>
                <a:lnTo>
                  <a:pt x="7972" y="1424"/>
                </a:lnTo>
                <a:lnTo>
                  <a:pt x="8035" y="1466"/>
                </a:lnTo>
                <a:lnTo>
                  <a:pt x="7972" y="1507"/>
                </a:lnTo>
                <a:lnTo>
                  <a:pt x="7847" y="1507"/>
                </a:lnTo>
                <a:lnTo>
                  <a:pt x="7805" y="1361"/>
                </a:lnTo>
                <a:lnTo>
                  <a:pt x="7742" y="1319"/>
                </a:lnTo>
                <a:lnTo>
                  <a:pt x="7805" y="1277"/>
                </a:lnTo>
                <a:lnTo>
                  <a:pt x="7721" y="1214"/>
                </a:lnTo>
                <a:lnTo>
                  <a:pt x="7491" y="1214"/>
                </a:lnTo>
                <a:lnTo>
                  <a:pt x="7303" y="1089"/>
                </a:lnTo>
                <a:lnTo>
                  <a:pt x="7240" y="1089"/>
                </a:lnTo>
                <a:lnTo>
                  <a:pt x="7198" y="1131"/>
                </a:lnTo>
                <a:lnTo>
                  <a:pt x="7177" y="1068"/>
                </a:lnTo>
                <a:lnTo>
                  <a:pt x="7072" y="1173"/>
                </a:lnTo>
                <a:lnTo>
                  <a:pt x="6968" y="1173"/>
                </a:lnTo>
                <a:lnTo>
                  <a:pt x="6968" y="1214"/>
                </a:lnTo>
                <a:lnTo>
                  <a:pt x="7093" y="1382"/>
                </a:lnTo>
                <a:lnTo>
                  <a:pt x="7177" y="1382"/>
                </a:lnTo>
                <a:lnTo>
                  <a:pt x="7219" y="1424"/>
                </a:lnTo>
                <a:lnTo>
                  <a:pt x="7344" y="1424"/>
                </a:lnTo>
                <a:lnTo>
                  <a:pt x="7303" y="1528"/>
                </a:lnTo>
                <a:lnTo>
                  <a:pt x="7303" y="1633"/>
                </a:lnTo>
                <a:lnTo>
                  <a:pt x="7407" y="1779"/>
                </a:lnTo>
                <a:lnTo>
                  <a:pt x="7386" y="1842"/>
                </a:lnTo>
                <a:lnTo>
                  <a:pt x="7303" y="1800"/>
                </a:lnTo>
                <a:lnTo>
                  <a:pt x="7219" y="1654"/>
                </a:lnTo>
                <a:lnTo>
                  <a:pt x="7114" y="1612"/>
                </a:lnTo>
                <a:lnTo>
                  <a:pt x="7072" y="1528"/>
                </a:lnTo>
                <a:lnTo>
                  <a:pt x="7031" y="1633"/>
                </a:lnTo>
                <a:lnTo>
                  <a:pt x="6968" y="1717"/>
                </a:lnTo>
                <a:lnTo>
                  <a:pt x="6926" y="1591"/>
                </a:lnTo>
                <a:lnTo>
                  <a:pt x="6863" y="1633"/>
                </a:lnTo>
                <a:lnTo>
                  <a:pt x="6863" y="1717"/>
                </a:lnTo>
                <a:lnTo>
                  <a:pt x="6759" y="1800"/>
                </a:lnTo>
                <a:lnTo>
                  <a:pt x="6759" y="1884"/>
                </a:lnTo>
                <a:lnTo>
                  <a:pt x="6884" y="1947"/>
                </a:lnTo>
                <a:lnTo>
                  <a:pt x="6926" y="2051"/>
                </a:lnTo>
                <a:lnTo>
                  <a:pt x="6821" y="2030"/>
                </a:lnTo>
                <a:lnTo>
                  <a:pt x="6779" y="1989"/>
                </a:lnTo>
                <a:lnTo>
                  <a:pt x="6696" y="2114"/>
                </a:lnTo>
                <a:lnTo>
                  <a:pt x="6675" y="2177"/>
                </a:lnTo>
                <a:lnTo>
                  <a:pt x="6549" y="2302"/>
                </a:lnTo>
                <a:lnTo>
                  <a:pt x="6549" y="2219"/>
                </a:lnTo>
                <a:lnTo>
                  <a:pt x="6654" y="2156"/>
                </a:lnTo>
                <a:lnTo>
                  <a:pt x="6591" y="2093"/>
                </a:lnTo>
                <a:lnTo>
                  <a:pt x="6696" y="1926"/>
                </a:lnTo>
                <a:lnTo>
                  <a:pt x="6612" y="1612"/>
                </a:lnTo>
                <a:lnTo>
                  <a:pt x="6549" y="1654"/>
                </a:lnTo>
                <a:lnTo>
                  <a:pt x="6403" y="1842"/>
                </a:lnTo>
                <a:lnTo>
                  <a:pt x="6403" y="2010"/>
                </a:lnTo>
                <a:lnTo>
                  <a:pt x="6445" y="2051"/>
                </a:lnTo>
                <a:lnTo>
                  <a:pt x="6340" y="2156"/>
                </a:lnTo>
                <a:lnTo>
                  <a:pt x="6340" y="2051"/>
                </a:lnTo>
                <a:lnTo>
                  <a:pt x="6382" y="1947"/>
                </a:lnTo>
                <a:lnTo>
                  <a:pt x="6340" y="1800"/>
                </a:lnTo>
                <a:lnTo>
                  <a:pt x="6277" y="1779"/>
                </a:lnTo>
                <a:lnTo>
                  <a:pt x="6173" y="1842"/>
                </a:lnTo>
                <a:lnTo>
                  <a:pt x="6089" y="1989"/>
                </a:lnTo>
                <a:lnTo>
                  <a:pt x="6152" y="2114"/>
                </a:lnTo>
                <a:lnTo>
                  <a:pt x="6152" y="2177"/>
                </a:lnTo>
                <a:lnTo>
                  <a:pt x="6298" y="2323"/>
                </a:lnTo>
                <a:lnTo>
                  <a:pt x="6340" y="2407"/>
                </a:lnTo>
                <a:lnTo>
                  <a:pt x="6277" y="2512"/>
                </a:lnTo>
                <a:lnTo>
                  <a:pt x="6235" y="2344"/>
                </a:lnTo>
                <a:lnTo>
                  <a:pt x="6131" y="2302"/>
                </a:lnTo>
                <a:lnTo>
                  <a:pt x="6047" y="2114"/>
                </a:lnTo>
                <a:lnTo>
                  <a:pt x="5984" y="2093"/>
                </a:lnTo>
                <a:lnTo>
                  <a:pt x="5859" y="2135"/>
                </a:lnTo>
                <a:lnTo>
                  <a:pt x="5838" y="2219"/>
                </a:lnTo>
                <a:lnTo>
                  <a:pt x="5984" y="2323"/>
                </a:lnTo>
                <a:lnTo>
                  <a:pt x="6047" y="2323"/>
                </a:lnTo>
                <a:lnTo>
                  <a:pt x="6089" y="2365"/>
                </a:lnTo>
                <a:lnTo>
                  <a:pt x="5984" y="2344"/>
                </a:lnTo>
                <a:lnTo>
                  <a:pt x="5880" y="2407"/>
                </a:lnTo>
                <a:lnTo>
                  <a:pt x="5963" y="2512"/>
                </a:lnTo>
                <a:lnTo>
                  <a:pt x="5838" y="2428"/>
                </a:lnTo>
                <a:lnTo>
                  <a:pt x="5838" y="2302"/>
                </a:lnTo>
                <a:lnTo>
                  <a:pt x="5775" y="2261"/>
                </a:lnTo>
                <a:lnTo>
                  <a:pt x="5754" y="2156"/>
                </a:lnTo>
                <a:lnTo>
                  <a:pt x="5712" y="2219"/>
                </a:lnTo>
                <a:lnTo>
                  <a:pt x="5671" y="2365"/>
                </a:lnTo>
                <a:lnTo>
                  <a:pt x="5733" y="2428"/>
                </a:lnTo>
                <a:lnTo>
                  <a:pt x="5712" y="2554"/>
                </a:lnTo>
                <a:lnTo>
                  <a:pt x="5629" y="2512"/>
                </a:lnTo>
                <a:lnTo>
                  <a:pt x="5545" y="2533"/>
                </a:lnTo>
                <a:lnTo>
                  <a:pt x="5419" y="2658"/>
                </a:lnTo>
                <a:lnTo>
                  <a:pt x="5440" y="2679"/>
                </a:lnTo>
                <a:lnTo>
                  <a:pt x="5524" y="2658"/>
                </a:lnTo>
                <a:lnTo>
                  <a:pt x="5608" y="2763"/>
                </a:lnTo>
                <a:lnTo>
                  <a:pt x="5503" y="2763"/>
                </a:lnTo>
                <a:lnTo>
                  <a:pt x="5440" y="2826"/>
                </a:lnTo>
                <a:lnTo>
                  <a:pt x="5503" y="2846"/>
                </a:lnTo>
                <a:lnTo>
                  <a:pt x="5461" y="2888"/>
                </a:lnTo>
                <a:lnTo>
                  <a:pt x="5357" y="2930"/>
                </a:lnTo>
                <a:lnTo>
                  <a:pt x="5357" y="2972"/>
                </a:lnTo>
                <a:lnTo>
                  <a:pt x="5399" y="2993"/>
                </a:lnTo>
                <a:lnTo>
                  <a:pt x="5336" y="2993"/>
                </a:lnTo>
                <a:lnTo>
                  <a:pt x="5294" y="2951"/>
                </a:lnTo>
                <a:lnTo>
                  <a:pt x="5210" y="2972"/>
                </a:lnTo>
                <a:lnTo>
                  <a:pt x="5127" y="3077"/>
                </a:lnTo>
                <a:lnTo>
                  <a:pt x="5147" y="3139"/>
                </a:lnTo>
                <a:lnTo>
                  <a:pt x="5127" y="3160"/>
                </a:lnTo>
                <a:lnTo>
                  <a:pt x="5022" y="3160"/>
                </a:lnTo>
                <a:lnTo>
                  <a:pt x="4938" y="3265"/>
                </a:lnTo>
                <a:lnTo>
                  <a:pt x="5043" y="3307"/>
                </a:lnTo>
                <a:lnTo>
                  <a:pt x="5315" y="3223"/>
                </a:lnTo>
                <a:lnTo>
                  <a:pt x="5357" y="3265"/>
                </a:lnTo>
                <a:lnTo>
                  <a:pt x="5461" y="3202"/>
                </a:lnTo>
                <a:lnTo>
                  <a:pt x="5524" y="3202"/>
                </a:lnTo>
                <a:lnTo>
                  <a:pt x="5524" y="3286"/>
                </a:lnTo>
                <a:lnTo>
                  <a:pt x="5461" y="3370"/>
                </a:lnTo>
                <a:lnTo>
                  <a:pt x="5440" y="3516"/>
                </a:lnTo>
                <a:lnTo>
                  <a:pt x="5419" y="3558"/>
                </a:lnTo>
                <a:lnTo>
                  <a:pt x="5357" y="3495"/>
                </a:lnTo>
                <a:lnTo>
                  <a:pt x="5336" y="3411"/>
                </a:lnTo>
                <a:lnTo>
                  <a:pt x="5252" y="3453"/>
                </a:lnTo>
                <a:lnTo>
                  <a:pt x="5210" y="3390"/>
                </a:lnTo>
                <a:lnTo>
                  <a:pt x="5106" y="3390"/>
                </a:lnTo>
                <a:lnTo>
                  <a:pt x="5127" y="3453"/>
                </a:lnTo>
                <a:lnTo>
                  <a:pt x="5106" y="3495"/>
                </a:lnTo>
                <a:lnTo>
                  <a:pt x="5022" y="3453"/>
                </a:lnTo>
                <a:lnTo>
                  <a:pt x="4938" y="3474"/>
                </a:lnTo>
                <a:lnTo>
                  <a:pt x="5043" y="3516"/>
                </a:lnTo>
                <a:lnTo>
                  <a:pt x="5085" y="3600"/>
                </a:lnTo>
                <a:lnTo>
                  <a:pt x="5022" y="3621"/>
                </a:lnTo>
                <a:lnTo>
                  <a:pt x="5001" y="3683"/>
                </a:lnTo>
                <a:lnTo>
                  <a:pt x="5001" y="3746"/>
                </a:lnTo>
                <a:lnTo>
                  <a:pt x="4980" y="3809"/>
                </a:lnTo>
                <a:lnTo>
                  <a:pt x="4938" y="3725"/>
                </a:lnTo>
                <a:lnTo>
                  <a:pt x="4938" y="3621"/>
                </a:lnTo>
                <a:lnTo>
                  <a:pt x="4875" y="3558"/>
                </a:lnTo>
                <a:lnTo>
                  <a:pt x="4792" y="3621"/>
                </a:lnTo>
                <a:lnTo>
                  <a:pt x="4708" y="3662"/>
                </a:lnTo>
                <a:lnTo>
                  <a:pt x="4666" y="3579"/>
                </a:lnTo>
                <a:lnTo>
                  <a:pt x="4687" y="3516"/>
                </a:lnTo>
                <a:lnTo>
                  <a:pt x="4624" y="3516"/>
                </a:lnTo>
                <a:lnTo>
                  <a:pt x="4520" y="3621"/>
                </a:lnTo>
                <a:lnTo>
                  <a:pt x="4603" y="3704"/>
                </a:lnTo>
                <a:lnTo>
                  <a:pt x="4729" y="3704"/>
                </a:lnTo>
                <a:lnTo>
                  <a:pt x="4834" y="3746"/>
                </a:lnTo>
                <a:lnTo>
                  <a:pt x="4792" y="3830"/>
                </a:lnTo>
                <a:lnTo>
                  <a:pt x="4583" y="3893"/>
                </a:lnTo>
                <a:lnTo>
                  <a:pt x="4520" y="3830"/>
                </a:lnTo>
                <a:lnTo>
                  <a:pt x="4457" y="3830"/>
                </a:lnTo>
                <a:lnTo>
                  <a:pt x="4394" y="3934"/>
                </a:lnTo>
                <a:lnTo>
                  <a:pt x="4478" y="4018"/>
                </a:lnTo>
                <a:lnTo>
                  <a:pt x="4394" y="4102"/>
                </a:lnTo>
                <a:lnTo>
                  <a:pt x="4478" y="4102"/>
                </a:lnTo>
                <a:lnTo>
                  <a:pt x="4583" y="3976"/>
                </a:lnTo>
                <a:lnTo>
                  <a:pt x="4687" y="3976"/>
                </a:lnTo>
                <a:lnTo>
                  <a:pt x="4729" y="4039"/>
                </a:lnTo>
                <a:lnTo>
                  <a:pt x="4583" y="4081"/>
                </a:lnTo>
                <a:lnTo>
                  <a:pt x="4562" y="4186"/>
                </a:lnTo>
                <a:lnTo>
                  <a:pt x="4603" y="4248"/>
                </a:lnTo>
                <a:lnTo>
                  <a:pt x="4729" y="4332"/>
                </a:lnTo>
                <a:lnTo>
                  <a:pt x="4729" y="4416"/>
                </a:lnTo>
                <a:lnTo>
                  <a:pt x="4666" y="4353"/>
                </a:lnTo>
                <a:lnTo>
                  <a:pt x="4583" y="4353"/>
                </a:lnTo>
                <a:lnTo>
                  <a:pt x="4499" y="4248"/>
                </a:lnTo>
                <a:lnTo>
                  <a:pt x="4457" y="4248"/>
                </a:lnTo>
                <a:lnTo>
                  <a:pt x="4373" y="4332"/>
                </a:lnTo>
                <a:lnTo>
                  <a:pt x="4457" y="4395"/>
                </a:lnTo>
                <a:lnTo>
                  <a:pt x="4352" y="4416"/>
                </a:lnTo>
                <a:lnTo>
                  <a:pt x="4248" y="4499"/>
                </a:lnTo>
                <a:lnTo>
                  <a:pt x="4248" y="4541"/>
                </a:lnTo>
                <a:lnTo>
                  <a:pt x="4352" y="4604"/>
                </a:lnTo>
                <a:lnTo>
                  <a:pt x="4457" y="4541"/>
                </a:lnTo>
                <a:lnTo>
                  <a:pt x="4499" y="4604"/>
                </a:lnTo>
                <a:lnTo>
                  <a:pt x="4603" y="4562"/>
                </a:lnTo>
                <a:lnTo>
                  <a:pt x="4624" y="4646"/>
                </a:lnTo>
                <a:lnTo>
                  <a:pt x="4708" y="4709"/>
                </a:lnTo>
                <a:lnTo>
                  <a:pt x="4708" y="4751"/>
                </a:lnTo>
                <a:lnTo>
                  <a:pt x="4562" y="4667"/>
                </a:lnTo>
                <a:lnTo>
                  <a:pt x="4415" y="4667"/>
                </a:lnTo>
                <a:lnTo>
                  <a:pt x="4373" y="4709"/>
                </a:lnTo>
                <a:lnTo>
                  <a:pt x="4206" y="4730"/>
                </a:lnTo>
                <a:lnTo>
                  <a:pt x="4206" y="4792"/>
                </a:lnTo>
                <a:lnTo>
                  <a:pt x="4143" y="4855"/>
                </a:lnTo>
                <a:lnTo>
                  <a:pt x="4080" y="4834"/>
                </a:lnTo>
                <a:lnTo>
                  <a:pt x="3955" y="4918"/>
                </a:lnTo>
                <a:lnTo>
                  <a:pt x="3871" y="4918"/>
                </a:lnTo>
                <a:lnTo>
                  <a:pt x="3850" y="4960"/>
                </a:lnTo>
                <a:lnTo>
                  <a:pt x="3955" y="4981"/>
                </a:lnTo>
                <a:lnTo>
                  <a:pt x="3997" y="5064"/>
                </a:lnTo>
                <a:lnTo>
                  <a:pt x="3934" y="5127"/>
                </a:lnTo>
                <a:lnTo>
                  <a:pt x="3871" y="5085"/>
                </a:lnTo>
                <a:lnTo>
                  <a:pt x="3850" y="5127"/>
                </a:lnTo>
                <a:lnTo>
                  <a:pt x="3934" y="5169"/>
                </a:lnTo>
                <a:lnTo>
                  <a:pt x="3892" y="5232"/>
                </a:lnTo>
                <a:lnTo>
                  <a:pt x="3787" y="5190"/>
                </a:lnTo>
                <a:lnTo>
                  <a:pt x="3766" y="5169"/>
                </a:lnTo>
                <a:lnTo>
                  <a:pt x="3746" y="5190"/>
                </a:lnTo>
                <a:lnTo>
                  <a:pt x="3829" y="5274"/>
                </a:lnTo>
                <a:lnTo>
                  <a:pt x="3766" y="5295"/>
                </a:lnTo>
                <a:lnTo>
                  <a:pt x="3787" y="5378"/>
                </a:lnTo>
                <a:lnTo>
                  <a:pt x="3850" y="5378"/>
                </a:lnTo>
                <a:lnTo>
                  <a:pt x="3787" y="5399"/>
                </a:lnTo>
                <a:lnTo>
                  <a:pt x="3725" y="5441"/>
                </a:lnTo>
                <a:lnTo>
                  <a:pt x="3662" y="5378"/>
                </a:lnTo>
                <a:lnTo>
                  <a:pt x="3662" y="5462"/>
                </a:lnTo>
                <a:lnTo>
                  <a:pt x="3641" y="5504"/>
                </a:lnTo>
                <a:lnTo>
                  <a:pt x="3683" y="5546"/>
                </a:lnTo>
                <a:lnTo>
                  <a:pt x="3850" y="5587"/>
                </a:lnTo>
                <a:lnTo>
                  <a:pt x="3871" y="5671"/>
                </a:lnTo>
                <a:lnTo>
                  <a:pt x="3934" y="5671"/>
                </a:lnTo>
                <a:lnTo>
                  <a:pt x="4039" y="5650"/>
                </a:lnTo>
                <a:lnTo>
                  <a:pt x="3955" y="5692"/>
                </a:lnTo>
                <a:lnTo>
                  <a:pt x="3955" y="5755"/>
                </a:lnTo>
                <a:lnTo>
                  <a:pt x="3850" y="5755"/>
                </a:lnTo>
                <a:lnTo>
                  <a:pt x="3829" y="5713"/>
                </a:lnTo>
                <a:lnTo>
                  <a:pt x="3662" y="5713"/>
                </a:lnTo>
                <a:lnTo>
                  <a:pt x="3557" y="5818"/>
                </a:lnTo>
                <a:lnTo>
                  <a:pt x="3578" y="5839"/>
                </a:lnTo>
                <a:lnTo>
                  <a:pt x="3683" y="5839"/>
                </a:lnTo>
                <a:lnTo>
                  <a:pt x="3725" y="5922"/>
                </a:lnTo>
                <a:lnTo>
                  <a:pt x="3766" y="5985"/>
                </a:lnTo>
                <a:lnTo>
                  <a:pt x="3766" y="6069"/>
                </a:lnTo>
                <a:lnTo>
                  <a:pt x="3683" y="6006"/>
                </a:lnTo>
                <a:lnTo>
                  <a:pt x="3641" y="6006"/>
                </a:lnTo>
                <a:lnTo>
                  <a:pt x="3578" y="6069"/>
                </a:lnTo>
                <a:lnTo>
                  <a:pt x="3578" y="6131"/>
                </a:lnTo>
                <a:lnTo>
                  <a:pt x="3557" y="6173"/>
                </a:lnTo>
                <a:lnTo>
                  <a:pt x="3620" y="6215"/>
                </a:lnTo>
                <a:lnTo>
                  <a:pt x="3641" y="6299"/>
                </a:lnTo>
                <a:lnTo>
                  <a:pt x="3578" y="6299"/>
                </a:lnTo>
                <a:lnTo>
                  <a:pt x="3515" y="6236"/>
                </a:lnTo>
                <a:lnTo>
                  <a:pt x="3474" y="6278"/>
                </a:lnTo>
                <a:lnTo>
                  <a:pt x="3474" y="6341"/>
                </a:lnTo>
                <a:lnTo>
                  <a:pt x="3578" y="6362"/>
                </a:lnTo>
                <a:lnTo>
                  <a:pt x="3578" y="6424"/>
                </a:lnTo>
                <a:lnTo>
                  <a:pt x="3578" y="6508"/>
                </a:lnTo>
                <a:lnTo>
                  <a:pt x="3453" y="6403"/>
                </a:lnTo>
                <a:lnTo>
                  <a:pt x="3411" y="6445"/>
                </a:lnTo>
                <a:lnTo>
                  <a:pt x="3411" y="6529"/>
                </a:lnTo>
                <a:lnTo>
                  <a:pt x="3432" y="6529"/>
                </a:lnTo>
                <a:lnTo>
                  <a:pt x="3432" y="6634"/>
                </a:lnTo>
                <a:lnTo>
                  <a:pt x="3474" y="6738"/>
                </a:lnTo>
                <a:lnTo>
                  <a:pt x="3536" y="6738"/>
                </a:lnTo>
                <a:lnTo>
                  <a:pt x="3578" y="6634"/>
                </a:lnTo>
                <a:lnTo>
                  <a:pt x="3641" y="6634"/>
                </a:lnTo>
                <a:lnTo>
                  <a:pt x="3578" y="6759"/>
                </a:lnTo>
                <a:lnTo>
                  <a:pt x="3536" y="6801"/>
                </a:lnTo>
                <a:lnTo>
                  <a:pt x="3432" y="6885"/>
                </a:lnTo>
                <a:lnTo>
                  <a:pt x="3348" y="6885"/>
                </a:lnTo>
                <a:lnTo>
                  <a:pt x="3264" y="6927"/>
                </a:lnTo>
                <a:lnTo>
                  <a:pt x="3264" y="6968"/>
                </a:lnTo>
                <a:lnTo>
                  <a:pt x="3202" y="7031"/>
                </a:lnTo>
                <a:lnTo>
                  <a:pt x="3118" y="7073"/>
                </a:lnTo>
                <a:lnTo>
                  <a:pt x="3202" y="7136"/>
                </a:lnTo>
                <a:lnTo>
                  <a:pt x="3160" y="7157"/>
                </a:lnTo>
                <a:lnTo>
                  <a:pt x="3013" y="7178"/>
                </a:lnTo>
                <a:lnTo>
                  <a:pt x="2950" y="7261"/>
                </a:lnTo>
                <a:lnTo>
                  <a:pt x="2950" y="7324"/>
                </a:lnTo>
                <a:lnTo>
                  <a:pt x="3055" y="7345"/>
                </a:lnTo>
                <a:lnTo>
                  <a:pt x="2992" y="7387"/>
                </a:lnTo>
                <a:lnTo>
                  <a:pt x="2930" y="7492"/>
                </a:lnTo>
                <a:lnTo>
                  <a:pt x="2846" y="7492"/>
                </a:lnTo>
                <a:lnTo>
                  <a:pt x="2825" y="7408"/>
                </a:lnTo>
                <a:lnTo>
                  <a:pt x="2783" y="7366"/>
                </a:lnTo>
                <a:lnTo>
                  <a:pt x="2741" y="7408"/>
                </a:lnTo>
                <a:lnTo>
                  <a:pt x="2678" y="7408"/>
                </a:lnTo>
                <a:lnTo>
                  <a:pt x="2699" y="7492"/>
                </a:lnTo>
                <a:lnTo>
                  <a:pt x="2637" y="7554"/>
                </a:lnTo>
                <a:lnTo>
                  <a:pt x="2637" y="7596"/>
                </a:lnTo>
                <a:lnTo>
                  <a:pt x="2678" y="7659"/>
                </a:lnTo>
                <a:lnTo>
                  <a:pt x="2532" y="7659"/>
                </a:lnTo>
                <a:lnTo>
                  <a:pt x="2490" y="7680"/>
                </a:lnTo>
                <a:lnTo>
                  <a:pt x="2490" y="7805"/>
                </a:lnTo>
                <a:lnTo>
                  <a:pt x="2386" y="7868"/>
                </a:lnTo>
                <a:lnTo>
                  <a:pt x="2406" y="7910"/>
                </a:lnTo>
                <a:lnTo>
                  <a:pt x="2386" y="8015"/>
                </a:lnTo>
                <a:lnTo>
                  <a:pt x="2302" y="8098"/>
                </a:lnTo>
                <a:lnTo>
                  <a:pt x="2197" y="8182"/>
                </a:lnTo>
                <a:lnTo>
                  <a:pt x="2218" y="8224"/>
                </a:lnTo>
                <a:lnTo>
                  <a:pt x="2365" y="8161"/>
                </a:lnTo>
                <a:lnTo>
                  <a:pt x="2406" y="8161"/>
                </a:lnTo>
                <a:lnTo>
                  <a:pt x="2406" y="8224"/>
                </a:lnTo>
                <a:lnTo>
                  <a:pt x="2323" y="8266"/>
                </a:lnTo>
                <a:lnTo>
                  <a:pt x="2323" y="8370"/>
                </a:lnTo>
                <a:lnTo>
                  <a:pt x="2386" y="8454"/>
                </a:lnTo>
                <a:lnTo>
                  <a:pt x="2511" y="8391"/>
                </a:lnTo>
                <a:lnTo>
                  <a:pt x="2637" y="8370"/>
                </a:lnTo>
                <a:lnTo>
                  <a:pt x="2804" y="8203"/>
                </a:lnTo>
                <a:lnTo>
                  <a:pt x="2804" y="8119"/>
                </a:lnTo>
                <a:lnTo>
                  <a:pt x="2720" y="8161"/>
                </a:lnTo>
                <a:lnTo>
                  <a:pt x="2804" y="8056"/>
                </a:lnTo>
                <a:lnTo>
                  <a:pt x="2825" y="7910"/>
                </a:lnTo>
                <a:lnTo>
                  <a:pt x="2846" y="7910"/>
                </a:lnTo>
                <a:lnTo>
                  <a:pt x="2909" y="7868"/>
                </a:lnTo>
                <a:lnTo>
                  <a:pt x="3013" y="7889"/>
                </a:lnTo>
                <a:lnTo>
                  <a:pt x="3055" y="7889"/>
                </a:lnTo>
                <a:lnTo>
                  <a:pt x="2909" y="7994"/>
                </a:lnTo>
                <a:lnTo>
                  <a:pt x="2909" y="8056"/>
                </a:lnTo>
                <a:lnTo>
                  <a:pt x="3055" y="8098"/>
                </a:lnTo>
                <a:lnTo>
                  <a:pt x="3013" y="8182"/>
                </a:lnTo>
                <a:lnTo>
                  <a:pt x="2930" y="8182"/>
                </a:lnTo>
                <a:lnTo>
                  <a:pt x="2783" y="8370"/>
                </a:lnTo>
                <a:lnTo>
                  <a:pt x="2888" y="8412"/>
                </a:lnTo>
                <a:lnTo>
                  <a:pt x="2804" y="8496"/>
                </a:lnTo>
                <a:lnTo>
                  <a:pt x="2825" y="8600"/>
                </a:lnTo>
                <a:lnTo>
                  <a:pt x="2720" y="8580"/>
                </a:lnTo>
                <a:lnTo>
                  <a:pt x="2637" y="8496"/>
                </a:lnTo>
                <a:lnTo>
                  <a:pt x="2511" y="8496"/>
                </a:lnTo>
                <a:lnTo>
                  <a:pt x="2427" y="8538"/>
                </a:lnTo>
                <a:lnTo>
                  <a:pt x="2427" y="8642"/>
                </a:lnTo>
                <a:lnTo>
                  <a:pt x="2365" y="8705"/>
                </a:lnTo>
                <a:lnTo>
                  <a:pt x="2260" y="8747"/>
                </a:lnTo>
                <a:lnTo>
                  <a:pt x="2260" y="8747"/>
                </a:lnTo>
                <a:lnTo>
                  <a:pt x="2323" y="8684"/>
                </a:lnTo>
                <a:lnTo>
                  <a:pt x="2386" y="8642"/>
                </a:lnTo>
                <a:lnTo>
                  <a:pt x="2302" y="8538"/>
                </a:lnTo>
                <a:lnTo>
                  <a:pt x="2302" y="8433"/>
                </a:lnTo>
                <a:lnTo>
                  <a:pt x="2218" y="8328"/>
                </a:lnTo>
                <a:lnTo>
                  <a:pt x="2155" y="8328"/>
                </a:lnTo>
                <a:lnTo>
                  <a:pt x="2093" y="8412"/>
                </a:lnTo>
                <a:lnTo>
                  <a:pt x="1988" y="8412"/>
                </a:lnTo>
                <a:lnTo>
                  <a:pt x="1988" y="8454"/>
                </a:lnTo>
                <a:lnTo>
                  <a:pt x="2155" y="8454"/>
                </a:lnTo>
                <a:lnTo>
                  <a:pt x="1988" y="8600"/>
                </a:lnTo>
                <a:lnTo>
                  <a:pt x="1883" y="8580"/>
                </a:lnTo>
                <a:lnTo>
                  <a:pt x="1800" y="8580"/>
                </a:lnTo>
                <a:lnTo>
                  <a:pt x="1695" y="8684"/>
                </a:lnTo>
                <a:lnTo>
                  <a:pt x="1758" y="8705"/>
                </a:lnTo>
                <a:lnTo>
                  <a:pt x="1842" y="8684"/>
                </a:lnTo>
                <a:lnTo>
                  <a:pt x="1862" y="8705"/>
                </a:lnTo>
                <a:lnTo>
                  <a:pt x="1737" y="8789"/>
                </a:lnTo>
                <a:lnTo>
                  <a:pt x="1674" y="8831"/>
                </a:lnTo>
                <a:lnTo>
                  <a:pt x="1632" y="8789"/>
                </a:lnTo>
                <a:lnTo>
                  <a:pt x="1549" y="8789"/>
                </a:lnTo>
                <a:lnTo>
                  <a:pt x="1549" y="8831"/>
                </a:lnTo>
                <a:lnTo>
                  <a:pt x="1674" y="8914"/>
                </a:lnTo>
                <a:lnTo>
                  <a:pt x="1800" y="8914"/>
                </a:lnTo>
                <a:lnTo>
                  <a:pt x="1779" y="8977"/>
                </a:lnTo>
                <a:lnTo>
                  <a:pt x="1862" y="9019"/>
                </a:lnTo>
                <a:lnTo>
                  <a:pt x="1842" y="9103"/>
                </a:lnTo>
                <a:lnTo>
                  <a:pt x="1695" y="9040"/>
                </a:lnTo>
                <a:lnTo>
                  <a:pt x="1695" y="8956"/>
                </a:lnTo>
                <a:lnTo>
                  <a:pt x="1590" y="8956"/>
                </a:lnTo>
                <a:lnTo>
                  <a:pt x="1486" y="8893"/>
                </a:lnTo>
                <a:lnTo>
                  <a:pt x="1465" y="8810"/>
                </a:lnTo>
                <a:lnTo>
                  <a:pt x="1444" y="8810"/>
                </a:lnTo>
                <a:lnTo>
                  <a:pt x="1423" y="8914"/>
                </a:lnTo>
                <a:lnTo>
                  <a:pt x="1528" y="9040"/>
                </a:lnTo>
                <a:lnTo>
                  <a:pt x="1632" y="9124"/>
                </a:lnTo>
                <a:lnTo>
                  <a:pt x="1695" y="9124"/>
                </a:lnTo>
                <a:lnTo>
                  <a:pt x="1758" y="9165"/>
                </a:lnTo>
                <a:lnTo>
                  <a:pt x="1653" y="9165"/>
                </a:lnTo>
                <a:lnTo>
                  <a:pt x="1486" y="9124"/>
                </a:lnTo>
                <a:lnTo>
                  <a:pt x="1360" y="8956"/>
                </a:lnTo>
                <a:lnTo>
                  <a:pt x="1277" y="8977"/>
                </a:lnTo>
                <a:lnTo>
                  <a:pt x="1214" y="8935"/>
                </a:lnTo>
                <a:lnTo>
                  <a:pt x="1067" y="8935"/>
                </a:lnTo>
                <a:lnTo>
                  <a:pt x="1026" y="8893"/>
                </a:lnTo>
                <a:lnTo>
                  <a:pt x="963" y="8935"/>
                </a:lnTo>
                <a:lnTo>
                  <a:pt x="1005" y="9019"/>
                </a:lnTo>
                <a:lnTo>
                  <a:pt x="942" y="9061"/>
                </a:lnTo>
                <a:lnTo>
                  <a:pt x="1026" y="9165"/>
                </a:lnTo>
                <a:lnTo>
                  <a:pt x="1214" y="9124"/>
                </a:lnTo>
                <a:lnTo>
                  <a:pt x="1235" y="9144"/>
                </a:lnTo>
                <a:lnTo>
                  <a:pt x="1151" y="9207"/>
                </a:lnTo>
                <a:lnTo>
                  <a:pt x="1214" y="9228"/>
                </a:lnTo>
                <a:lnTo>
                  <a:pt x="1339" y="9165"/>
                </a:lnTo>
                <a:lnTo>
                  <a:pt x="1423" y="9165"/>
                </a:lnTo>
                <a:lnTo>
                  <a:pt x="1381" y="9228"/>
                </a:lnTo>
                <a:lnTo>
                  <a:pt x="1214" y="9312"/>
                </a:lnTo>
                <a:lnTo>
                  <a:pt x="1151" y="9375"/>
                </a:lnTo>
                <a:lnTo>
                  <a:pt x="1026" y="9354"/>
                </a:lnTo>
                <a:lnTo>
                  <a:pt x="942" y="9228"/>
                </a:lnTo>
                <a:lnTo>
                  <a:pt x="900" y="9228"/>
                </a:lnTo>
                <a:lnTo>
                  <a:pt x="837" y="9270"/>
                </a:lnTo>
                <a:lnTo>
                  <a:pt x="753" y="9207"/>
                </a:lnTo>
                <a:lnTo>
                  <a:pt x="691" y="9249"/>
                </a:lnTo>
                <a:lnTo>
                  <a:pt x="628" y="9228"/>
                </a:lnTo>
                <a:lnTo>
                  <a:pt x="544" y="9270"/>
                </a:lnTo>
                <a:lnTo>
                  <a:pt x="586" y="9333"/>
                </a:lnTo>
                <a:lnTo>
                  <a:pt x="753" y="9354"/>
                </a:lnTo>
                <a:lnTo>
                  <a:pt x="858" y="9416"/>
                </a:lnTo>
                <a:lnTo>
                  <a:pt x="1005" y="9479"/>
                </a:lnTo>
                <a:lnTo>
                  <a:pt x="963" y="9584"/>
                </a:lnTo>
                <a:lnTo>
                  <a:pt x="1026" y="9668"/>
                </a:lnTo>
                <a:lnTo>
                  <a:pt x="921" y="9688"/>
                </a:lnTo>
                <a:lnTo>
                  <a:pt x="900" y="9668"/>
                </a:lnTo>
                <a:lnTo>
                  <a:pt x="900" y="9500"/>
                </a:lnTo>
                <a:lnTo>
                  <a:pt x="795" y="9479"/>
                </a:lnTo>
                <a:lnTo>
                  <a:pt x="691" y="9479"/>
                </a:lnTo>
                <a:lnTo>
                  <a:pt x="733" y="9563"/>
                </a:lnTo>
                <a:lnTo>
                  <a:pt x="712" y="9626"/>
                </a:lnTo>
                <a:lnTo>
                  <a:pt x="586" y="9542"/>
                </a:lnTo>
                <a:lnTo>
                  <a:pt x="481" y="9668"/>
                </a:lnTo>
                <a:lnTo>
                  <a:pt x="586" y="9730"/>
                </a:lnTo>
                <a:lnTo>
                  <a:pt x="502" y="9751"/>
                </a:lnTo>
                <a:lnTo>
                  <a:pt x="440" y="9772"/>
                </a:lnTo>
                <a:lnTo>
                  <a:pt x="398" y="9668"/>
                </a:lnTo>
                <a:lnTo>
                  <a:pt x="230" y="9647"/>
                </a:lnTo>
                <a:lnTo>
                  <a:pt x="293" y="9772"/>
                </a:lnTo>
                <a:lnTo>
                  <a:pt x="209" y="9793"/>
                </a:lnTo>
                <a:lnTo>
                  <a:pt x="189" y="9688"/>
                </a:lnTo>
                <a:lnTo>
                  <a:pt x="105" y="9626"/>
                </a:lnTo>
                <a:lnTo>
                  <a:pt x="63" y="9647"/>
                </a:lnTo>
                <a:lnTo>
                  <a:pt x="63" y="9688"/>
                </a:lnTo>
                <a:lnTo>
                  <a:pt x="168" y="9793"/>
                </a:lnTo>
                <a:lnTo>
                  <a:pt x="105" y="9856"/>
                </a:lnTo>
                <a:lnTo>
                  <a:pt x="168" y="9898"/>
                </a:lnTo>
                <a:lnTo>
                  <a:pt x="293" y="9877"/>
                </a:lnTo>
                <a:lnTo>
                  <a:pt x="481" y="9898"/>
                </a:lnTo>
                <a:lnTo>
                  <a:pt x="586" y="9981"/>
                </a:lnTo>
                <a:lnTo>
                  <a:pt x="733" y="9981"/>
                </a:lnTo>
                <a:lnTo>
                  <a:pt x="795" y="9940"/>
                </a:lnTo>
                <a:lnTo>
                  <a:pt x="858" y="9940"/>
                </a:lnTo>
                <a:lnTo>
                  <a:pt x="753" y="10023"/>
                </a:lnTo>
                <a:lnTo>
                  <a:pt x="607" y="10023"/>
                </a:lnTo>
                <a:lnTo>
                  <a:pt x="544" y="10065"/>
                </a:lnTo>
                <a:lnTo>
                  <a:pt x="377" y="9960"/>
                </a:lnTo>
                <a:lnTo>
                  <a:pt x="272" y="9981"/>
                </a:lnTo>
                <a:lnTo>
                  <a:pt x="209" y="9981"/>
                </a:lnTo>
                <a:lnTo>
                  <a:pt x="126" y="10023"/>
                </a:lnTo>
                <a:lnTo>
                  <a:pt x="0" y="10065"/>
                </a:lnTo>
                <a:lnTo>
                  <a:pt x="0" y="10107"/>
                </a:lnTo>
                <a:lnTo>
                  <a:pt x="189" y="10191"/>
                </a:lnTo>
                <a:lnTo>
                  <a:pt x="105" y="10274"/>
                </a:lnTo>
                <a:lnTo>
                  <a:pt x="209" y="10295"/>
                </a:lnTo>
                <a:lnTo>
                  <a:pt x="272" y="10253"/>
                </a:lnTo>
                <a:lnTo>
                  <a:pt x="419" y="10253"/>
                </a:lnTo>
                <a:lnTo>
                  <a:pt x="314" y="10316"/>
                </a:lnTo>
                <a:lnTo>
                  <a:pt x="126" y="10316"/>
                </a:lnTo>
                <a:lnTo>
                  <a:pt x="105" y="10358"/>
                </a:lnTo>
                <a:lnTo>
                  <a:pt x="63" y="10358"/>
                </a:lnTo>
                <a:lnTo>
                  <a:pt x="63" y="10379"/>
                </a:lnTo>
                <a:lnTo>
                  <a:pt x="126" y="10400"/>
                </a:lnTo>
                <a:lnTo>
                  <a:pt x="189" y="10400"/>
                </a:lnTo>
                <a:lnTo>
                  <a:pt x="105" y="10463"/>
                </a:lnTo>
                <a:lnTo>
                  <a:pt x="63" y="10484"/>
                </a:lnTo>
                <a:lnTo>
                  <a:pt x="63" y="10525"/>
                </a:lnTo>
                <a:lnTo>
                  <a:pt x="105" y="10546"/>
                </a:lnTo>
                <a:lnTo>
                  <a:pt x="168" y="10630"/>
                </a:lnTo>
                <a:lnTo>
                  <a:pt x="293" y="10630"/>
                </a:lnTo>
                <a:lnTo>
                  <a:pt x="335" y="10588"/>
                </a:lnTo>
                <a:lnTo>
                  <a:pt x="523" y="10546"/>
                </a:lnTo>
                <a:lnTo>
                  <a:pt x="649" y="10588"/>
                </a:lnTo>
                <a:lnTo>
                  <a:pt x="691" y="10609"/>
                </a:lnTo>
                <a:lnTo>
                  <a:pt x="753" y="10546"/>
                </a:lnTo>
                <a:lnTo>
                  <a:pt x="753" y="10484"/>
                </a:lnTo>
                <a:lnTo>
                  <a:pt x="837" y="10463"/>
                </a:lnTo>
                <a:lnTo>
                  <a:pt x="858" y="10525"/>
                </a:lnTo>
                <a:lnTo>
                  <a:pt x="963" y="10525"/>
                </a:lnTo>
                <a:lnTo>
                  <a:pt x="1067" y="10421"/>
                </a:lnTo>
                <a:lnTo>
                  <a:pt x="1130" y="10463"/>
                </a:lnTo>
                <a:lnTo>
                  <a:pt x="1130" y="10505"/>
                </a:lnTo>
                <a:lnTo>
                  <a:pt x="1046" y="10525"/>
                </a:lnTo>
                <a:lnTo>
                  <a:pt x="1151" y="10588"/>
                </a:lnTo>
                <a:lnTo>
                  <a:pt x="1214" y="10525"/>
                </a:lnTo>
                <a:lnTo>
                  <a:pt x="1214" y="10463"/>
                </a:lnTo>
                <a:lnTo>
                  <a:pt x="1277" y="10358"/>
                </a:lnTo>
                <a:lnTo>
                  <a:pt x="1256" y="10421"/>
                </a:lnTo>
                <a:lnTo>
                  <a:pt x="1339" y="10525"/>
                </a:lnTo>
                <a:lnTo>
                  <a:pt x="1277" y="10609"/>
                </a:lnTo>
                <a:lnTo>
                  <a:pt x="1130" y="10672"/>
                </a:lnTo>
                <a:lnTo>
                  <a:pt x="1046" y="10714"/>
                </a:lnTo>
                <a:lnTo>
                  <a:pt x="1109" y="10735"/>
                </a:lnTo>
                <a:lnTo>
                  <a:pt x="1046" y="10839"/>
                </a:lnTo>
                <a:lnTo>
                  <a:pt x="921" y="10839"/>
                </a:lnTo>
                <a:lnTo>
                  <a:pt x="921" y="10797"/>
                </a:lnTo>
                <a:lnTo>
                  <a:pt x="963" y="10735"/>
                </a:lnTo>
                <a:lnTo>
                  <a:pt x="942" y="10630"/>
                </a:lnTo>
                <a:lnTo>
                  <a:pt x="837" y="10609"/>
                </a:lnTo>
                <a:lnTo>
                  <a:pt x="733" y="10735"/>
                </a:lnTo>
                <a:lnTo>
                  <a:pt x="712" y="10797"/>
                </a:lnTo>
                <a:lnTo>
                  <a:pt x="628" y="10693"/>
                </a:lnTo>
                <a:lnTo>
                  <a:pt x="523" y="10672"/>
                </a:lnTo>
                <a:lnTo>
                  <a:pt x="419" y="10693"/>
                </a:lnTo>
                <a:lnTo>
                  <a:pt x="335" y="10672"/>
                </a:lnTo>
                <a:lnTo>
                  <a:pt x="209" y="10735"/>
                </a:lnTo>
                <a:lnTo>
                  <a:pt x="126" y="10735"/>
                </a:lnTo>
                <a:lnTo>
                  <a:pt x="63" y="10693"/>
                </a:lnTo>
                <a:lnTo>
                  <a:pt x="21" y="10693"/>
                </a:lnTo>
                <a:lnTo>
                  <a:pt x="63" y="10797"/>
                </a:lnTo>
                <a:lnTo>
                  <a:pt x="21" y="10839"/>
                </a:lnTo>
                <a:lnTo>
                  <a:pt x="84" y="10902"/>
                </a:lnTo>
                <a:lnTo>
                  <a:pt x="168" y="10881"/>
                </a:lnTo>
                <a:lnTo>
                  <a:pt x="209" y="10818"/>
                </a:lnTo>
                <a:lnTo>
                  <a:pt x="293" y="10818"/>
                </a:lnTo>
                <a:lnTo>
                  <a:pt x="209" y="10902"/>
                </a:lnTo>
                <a:lnTo>
                  <a:pt x="209" y="11007"/>
                </a:lnTo>
                <a:lnTo>
                  <a:pt x="168" y="11049"/>
                </a:lnTo>
                <a:lnTo>
                  <a:pt x="84" y="11007"/>
                </a:lnTo>
                <a:lnTo>
                  <a:pt x="126" y="11132"/>
                </a:lnTo>
                <a:lnTo>
                  <a:pt x="189" y="11195"/>
                </a:lnTo>
                <a:lnTo>
                  <a:pt x="335" y="11007"/>
                </a:lnTo>
                <a:lnTo>
                  <a:pt x="481" y="11049"/>
                </a:lnTo>
                <a:lnTo>
                  <a:pt x="419" y="11111"/>
                </a:lnTo>
                <a:lnTo>
                  <a:pt x="419" y="11195"/>
                </a:lnTo>
                <a:lnTo>
                  <a:pt x="293" y="11258"/>
                </a:lnTo>
                <a:lnTo>
                  <a:pt x="314" y="11300"/>
                </a:lnTo>
                <a:lnTo>
                  <a:pt x="398" y="11321"/>
                </a:lnTo>
                <a:lnTo>
                  <a:pt x="377" y="11404"/>
                </a:lnTo>
                <a:lnTo>
                  <a:pt x="419" y="11467"/>
                </a:lnTo>
                <a:lnTo>
                  <a:pt x="377" y="11572"/>
                </a:lnTo>
                <a:lnTo>
                  <a:pt x="419" y="11572"/>
                </a:lnTo>
                <a:lnTo>
                  <a:pt x="502" y="11446"/>
                </a:lnTo>
                <a:lnTo>
                  <a:pt x="586" y="11425"/>
                </a:lnTo>
                <a:lnTo>
                  <a:pt x="607" y="11300"/>
                </a:lnTo>
                <a:lnTo>
                  <a:pt x="816" y="11216"/>
                </a:lnTo>
                <a:lnTo>
                  <a:pt x="921" y="11216"/>
                </a:lnTo>
                <a:lnTo>
                  <a:pt x="1005" y="11195"/>
                </a:lnTo>
                <a:lnTo>
                  <a:pt x="942" y="11237"/>
                </a:lnTo>
                <a:lnTo>
                  <a:pt x="837" y="11321"/>
                </a:lnTo>
                <a:lnTo>
                  <a:pt x="837" y="11446"/>
                </a:lnTo>
                <a:lnTo>
                  <a:pt x="858" y="11530"/>
                </a:lnTo>
                <a:lnTo>
                  <a:pt x="795" y="11467"/>
                </a:lnTo>
                <a:lnTo>
                  <a:pt x="753" y="11341"/>
                </a:lnTo>
                <a:lnTo>
                  <a:pt x="712" y="11341"/>
                </a:lnTo>
                <a:lnTo>
                  <a:pt x="628" y="11467"/>
                </a:lnTo>
                <a:lnTo>
                  <a:pt x="586" y="11509"/>
                </a:lnTo>
                <a:lnTo>
                  <a:pt x="691" y="11530"/>
                </a:lnTo>
                <a:lnTo>
                  <a:pt x="586" y="11655"/>
                </a:lnTo>
                <a:lnTo>
                  <a:pt x="502" y="11655"/>
                </a:lnTo>
                <a:lnTo>
                  <a:pt x="481" y="11739"/>
                </a:lnTo>
                <a:lnTo>
                  <a:pt x="523" y="11760"/>
                </a:lnTo>
                <a:lnTo>
                  <a:pt x="691" y="11760"/>
                </a:lnTo>
                <a:lnTo>
                  <a:pt x="733" y="11823"/>
                </a:lnTo>
                <a:lnTo>
                  <a:pt x="607" y="11844"/>
                </a:lnTo>
                <a:lnTo>
                  <a:pt x="586" y="11885"/>
                </a:lnTo>
                <a:lnTo>
                  <a:pt x="544" y="11969"/>
                </a:lnTo>
                <a:lnTo>
                  <a:pt x="440" y="11885"/>
                </a:lnTo>
                <a:lnTo>
                  <a:pt x="398" y="11927"/>
                </a:lnTo>
                <a:lnTo>
                  <a:pt x="377" y="12032"/>
                </a:lnTo>
                <a:lnTo>
                  <a:pt x="335" y="11885"/>
                </a:lnTo>
                <a:lnTo>
                  <a:pt x="272" y="11948"/>
                </a:lnTo>
                <a:lnTo>
                  <a:pt x="168" y="12074"/>
                </a:lnTo>
                <a:lnTo>
                  <a:pt x="209" y="12178"/>
                </a:lnTo>
                <a:lnTo>
                  <a:pt x="335" y="12367"/>
                </a:lnTo>
                <a:lnTo>
                  <a:pt x="398" y="12262"/>
                </a:lnTo>
                <a:lnTo>
                  <a:pt x="419" y="12283"/>
                </a:lnTo>
                <a:lnTo>
                  <a:pt x="502" y="12262"/>
                </a:lnTo>
                <a:lnTo>
                  <a:pt x="481" y="12199"/>
                </a:lnTo>
                <a:lnTo>
                  <a:pt x="523" y="12095"/>
                </a:lnTo>
                <a:lnTo>
                  <a:pt x="649" y="12178"/>
                </a:lnTo>
                <a:lnTo>
                  <a:pt x="607" y="12241"/>
                </a:lnTo>
                <a:lnTo>
                  <a:pt x="649" y="12304"/>
                </a:lnTo>
                <a:lnTo>
                  <a:pt x="628" y="12388"/>
                </a:lnTo>
                <a:lnTo>
                  <a:pt x="586" y="12450"/>
                </a:lnTo>
                <a:lnTo>
                  <a:pt x="628" y="12597"/>
                </a:lnTo>
                <a:lnTo>
                  <a:pt x="691" y="12555"/>
                </a:lnTo>
                <a:lnTo>
                  <a:pt x="816" y="12513"/>
                </a:lnTo>
                <a:lnTo>
                  <a:pt x="900" y="12597"/>
                </a:lnTo>
                <a:lnTo>
                  <a:pt x="753" y="12597"/>
                </a:lnTo>
                <a:lnTo>
                  <a:pt x="712" y="12639"/>
                </a:lnTo>
                <a:lnTo>
                  <a:pt x="753" y="12722"/>
                </a:lnTo>
                <a:lnTo>
                  <a:pt x="753" y="12785"/>
                </a:lnTo>
                <a:lnTo>
                  <a:pt x="544" y="12618"/>
                </a:lnTo>
                <a:lnTo>
                  <a:pt x="481" y="12639"/>
                </a:lnTo>
                <a:lnTo>
                  <a:pt x="419" y="12597"/>
                </a:lnTo>
                <a:lnTo>
                  <a:pt x="314" y="12597"/>
                </a:lnTo>
                <a:lnTo>
                  <a:pt x="314" y="12701"/>
                </a:lnTo>
                <a:lnTo>
                  <a:pt x="272" y="12764"/>
                </a:lnTo>
                <a:lnTo>
                  <a:pt x="419" y="12994"/>
                </a:lnTo>
                <a:lnTo>
                  <a:pt x="523" y="13015"/>
                </a:lnTo>
                <a:lnTo>
                  <a:pt x="691" y="13141"/>
                </a:lnTo>
                <a:lnTo>
                  <a:pt x="900" y="13245"/>
                </a:lnTo>
                <a:lnTo>
                  <a:pt x="921" y="13308"/>
                </a:lnTo>
                <a:lnTo>
                  <a:pt x="858" y="13329"/>
                </a:lnTo>
                <a:lnTo>
                  <a:pt x="963" y="13413"/>
                </a:lnTo>
                <a:lnTo>
                  <a:pt x="1026" y="13392"/>
                </a:lnTo>
                <a:lnTo>
                  <a:pt x="1005" y="13287"/>
                </a:lnTo>
                <a:lnTo>
                  <a:pt x="1067" y="13287"/>
                </a:lnTo>
                <a:lnTo>
                  <a:pt x="1151" y="13329"/>
                </a:lnTo>
                <a:lnTo>
                  <a:pt x="1130" y="13350"/>
                </a:lnTo>
                <a:lnTo>
                  <a:pt x="1235" y="13497"/>
                </a:lnTo>
                <a:lnTo>
                  <a:pt x="1277" y="13434"/>
                </a:lnTo>
                <a:lnTo>
                  <a:pt x="1339" y="13455"/>
                </a:lnTo>
                <a:lnTo>
                  <a:pt x="1444" y="13413"/>
                </a:lnTo>
                <a:lnTo>
                  <a:pt x="1570" y="13308"/>
                </a:lnTo>
                <a:lnTo>
                  <a:pt x="1632" y="13287"/>
                </a:lnTo>
                <a:lnTo>
                  <a:pt x="1653" y="13225"/>
                </a:lnTo>
                <a:lnTo>
                  <a:pt x="1674" y="13245"/>
                </a:lnTo>
                <a:lnTo>
                  <a:pt x="1695" y="13329"/>
                </a:lnTo>
                <a:lnTo>
                  <a:pt x="1779" y="13329"/>
                </a:lnTo>
                <a:lnTo>
                  <a:pt x="1988" y="13120"/>
                </a:lnTo>
                <a:lnTo>
                  <a:pt x="1967" y="13078"/>
                </a:lnTo>
                <a:lnTo>
                  <a:pt x="1883" y="12932"/>
                </a:lnTo>
                <a:lnTo>
                  <a:pt x="2051" y="13036"/>
                </a:lnTo>
                <a:lnTo>
                  <a:pt x="2155" y="12911"/>
                </a:lnTo>
                <a:lnTo>
                  <a:pt x="2114" y="12890"/>
                </a:lnTo>
                <a:lnTo>
                  <a:pt x="2197" y="12827"/>
                </a:lnTo>
                <a:lnTo>
                  <a:pt x="2176" y="12764"/>
                </a:lnTo>
                <a:lnTo>
                  <a:pt x="2281" y="12701"/>
                </a:lnTo>
                <a:lnTo>
                  <a:pt x="2386" y="12681"/>
                </a:lnTo>
                <a:lnTo>
                  <a:pt x="2386" y="12597"/>
                </a:lnTo>
                <a:lnTo>
                  <a:pt x="2302" y="12492"/>
                </a:lnTo>
                <a:lnTo>
                  <a:pt x="2323" y="12409"/>
                </a:lnTo>
                <a:lnTo>
                  <a:pt x="2260" y="12304"/>
                </a:lnTo>
                <a:lnTo>
                  <a:pt x="2155" y="12241"/>
                </a:lnTo>
                <a:lnTo>
                  <a:pt x="2176" y="12157"/>
                </a:lnTo>
                <a:lnTo>
                  <a:pt x="2218" y="12178"/>
                </a:lnTo>
                <a:lnTo>
                  <a:pt x="2323" y="12304"/>
                </a:lnTo>
                <a:lnTo>
                  <a:pt x="2386" y="12471"/>
                </a:lnTo>
                <a:lnTo>
                  <a:pt x="2406" y="12492"/>
                </a:lnTo>
                <a:lnTo>
                  <a:pt x="2490" y="12513"/>
                </a:lnTo>
                <a:lnTo>
                  <a:pt x="2469" y="12576"/>
                </a:lnTo>
                <a:lnTo>
                  <a:pt x="2511" y="12639"/>
                </a:lnTo>
                <a:lnTo>
                  <a:pt x="2616" y="12597"/>
                </a:lnTo>
                <a:lnTo>
                  <a:pt x="2595" y="12513"/>
                </a:lnTo>
                <a:lnTo>
                  <a:pt x="2532" y="12492"/>
                </a:lnTo>
                <a:lnTo>
                  <a:pt x="2595" y="12409"/>
                </a:lnTo>
                <a:lnTo>
                  <a:pt x="2678" y="12492"/>
                </a:lnTo>
                <a:lnTo>
                  <a:pt x="2699" y="12555"/>
                </a:lnTo>
                <a:lnTo>
                  <a:pt x="2825" y="12409"/>
                </a:lnTo>
                <a:lnTo>
                  <a:pt x="2846" y="12283"/>
                </a:lnTo>
                <a:lnTo>
                  <a:pt x="2825" y="12178"/>
                </a:lnTo>
                <a:lnTo>
                  <a:pt x="2741" y="12157"/>
                </a:lnTo>
                <a:lnTo>
                  <a:pt x="2720" y="12074"/>
                </a:lnTo>
                <a:lnTo>
                  <a:pt x="2783" y="12053"/>
                </a:lnTo>
                <a:lnTo>
                  <a:pt x="2783" y="11990"/>
                </a:lnTo>
                <a:lnTo>
                  <a:pt x="2825" y="11990"/>
                </a:lnTo>
                <a:lnTo>
                  <a:pt x="2888" y="11948"/>
                </a:lnTo>
                <a:lnTo>
                  <a:pt x="2825" y="11865"/>
                </a:lnTo>
                <a:lnTo>
                  <a:pt x="2825" y="11760"/>
                </a:lnTo>
                <a:lnTo>
                  <a:pt x="2909" y="11718"/>
                </a:lnTo>
                <a:lnTo>
                  <a:pt x="2992" y="11781"/>
                </a:lnTo>
                <a:lnTo>
                  <a:pt x="2930" y="11885"/>
                </a:lnTo>
                <a:lnTo>
                  <a:pt x="2950" y="12032"/>
                </a:lnTo>
                <a:lnTo>
                  <a:pt x="2930" y="12095"/>
                </a:lnTo>
                <a:lnTo>
                  <a:pt x="2992" y="12199"/>
                </a:lnTo>
                <a:lnTo>
                  <a:pt x="3013" y="12283"/>
                </a:lnTo>
                <a:lnTo>
                  <a:pt x="3118" y="12409"/>
                </a:lnTo>
                <a:lnTo>
                  <a:pt x="3264" y="12409"/>
                </a:lnTo>
                <a:lnTo>
                  <a:pt x="3327" y="12450"/>
                </a:lnTo>
                <a:lnTo>
                  <a:pt x="3264" y="12492"/>
                </a:lnTo>
                <a:lnTo>
                  <a:pt x="3348" y="12555"/>
                </a:lnTo>
                <a:lnTo>
                  <a:pt x="3432" y="12639"/>
                </a:lnTo>
                <a:lnTo>
                  <a:pt x="3474" y="12555"/>
                </a:lnTo>
                <a:lnTo>
                  <a:pt x="3453" y="12178"/>
                </a:lnTo>
                <a:lnTo>
                  <a:pt x="3369" y="12032"/>
                </a:lnTo>
                <a:lnTo>
                  <a:pt x="3432" y="11948"/>
                </a:lnTo>
                <a:lnTo>
                  <a:pt x="3515" y="11885"/>
                </a:lnTo>
                <a:lnTo>
                  <a:pt x="3432" y="11781"/>
                </a:lnTo>
                <a:lnTo>
                  <a:pt x="3474" y="11718"/>
                </a:lnTo>
                <a:lnTo>
                  <a:pt x="3662" y="11676"/>
                </a:lnTo>
                <a:lnTo>
                  <a:pt x="3683" y="11593"/>
                </a:lnTo>
                <a:lnTo>
                  <a:pt x="3683" y="11467"/>
                </a:lnTo>
                <a:lnTo>
                  <a:pt x="3766" y="11321"/>
                </a:lnTo>
                <a:lnTo>
                  <a:pt x="3683" y="11195"/>
                </a:lnTo>
                <a:lnTo>
                  <a:pt x="3662" y="10923"/>
                </a:lnTo>
                <a:lnTo>
                  <a:pt x="3536" y="10714"/>
                </a:lnTo>
                <a:lnTo>
                  <a:pt x="3557" y="10609"/>
                </a:lnTo>
                <a:lnTo>
                  <a:pt x="3829" y="10525"/>
                </a:lnTo>
                <a:lnTo>
                  <a:pt x="3829" y="10358"/>
                </a:lnTo>
                <a:lnTo>
                  <a:pt x="3871" y="10212"/>
                </a:lnTo>
                <a:lnTo>
                  <a:pt x="3662" y="10002"/>
                </a:lnTo>
                <a:lnTo>
                  <a:pt x="3515" y="9898"/>
                </a:lnTo>
                <a:lnTo>
                  <a:pt x="3515" y="9688"/>
                </a:lnTo>
                <a:lnTo>
                  <a:pt x="3536" y="9479"/>
                </a:lnTo>
                <a:lnTo>
                  <a:pt x="3515" y="9249"/>
                </a:lnTo>
                <a:lnTo>
                  <a:pt x="3453" y="9103"/>
                </a:lnTo>
                <a:lnTo>
                  <a:pt x="3515" y="8914"/>
                </a:lnTo>
                <a:lnTo>
                  <a:pt x="3453" y="8621"/>
                </a:lnTo>
                <a:lnTo>
                  <a:pt x="3411" y="8308"/>
                </a:lnTo>
                <a:lnTo>
                  <a:pt x="3453" y="8077"/>
                </a:lnTo>
                <a:lnTo>
                  <a:pt x="3578" y="7847"/>
                </a:lnTo>
                <a:lnTo>
                  <a:pt x="3683" y="7764"/>
                </a:lnTo>
                <a:lnTo>
                  <a:pt x="3850" y="7784"/>
                </a:lnTo>
                <a:lnTo>
                  <a:pt x="4059" y="7805"/>
                </a:lnTo>
                <a:lnTo>
                  <a:pt x="4164" y="7680"/>
                </a:lnTo>
                <a:lnTo>
                  <a:pt x="4143" y="7450"/>
                </a:lnTo>
                <a:lnTo>
                  <a:pt x="4080" y="7366"/>
                </a:lnTo>
                <a:lnTo>
                  <a:pt x="4080" y="7240"/>
                </a:lnTo>
                <a:lnTo>
                  <a:pt x="4290" y="6738"/>
                </a:lnTo>
                <a:lnTo>
                  <a:pt x="4290" y="6487"/>
                </a:lnTo>
                <a:lnTo>
                  <a:pt x="4352" y="6215"/>
                </a:lnTo>
                <a:lnTo>
                  <a:pt x="4394" y="6069"/>
                </a:lnTo>
                <a:lnTo>
                  <a:pt x="4394" y="5901"/>
                </a:lnTo>
                <a:lnTo>
                  <a:pt x="4311" y="5818"/>
                </a:lnTo>
                <a:lnTo>
                  <a:pt x="4311" y="5692"/>
                </a:lnTo>
                <a:lnTo>
                  <a:pt x="4499" y="5587"/>
                </a:lnTo>
                <a:lnTo>
                  <a:pt x="4708" y="5567"/>
                </a:lnTo>
                <a:lnTo>
                  <a:pt x="4792" y="5483"/>
                </a:lnTo>
                <a:lnTo>
                  <a:pt x="4813" y="5357"/>
                </a:lnTo>
                <a:lnTo>
                  <a:pt x="4980" y="5064"/>
                </a:lnTo>
                <a:lnTo>
                  <a:pt x="5127" y="4855"/>
                </a:lnTo>
                <a:lnTo>
                  <a:pt x="5189" y="4730"/>
                </a:lnTo>
                <a:lnTo>
                  <a:pt x="5106" y="4541"/>
                </a:lnTo>
                <a:lnTo>
                  <a:pt x="5043" y="4458"/>
                </a:lnTo>
                <a:lnTo>
                  <a:pt x="5043" y="4206"/>
                </a:lnTo>
                <a:lnTo>
                  <a:pt x="5127" y="4186"/>
                </a:lnTo>
                <a:lnTo>
                  <a:pt x="5189" y="4081"/>
                </a:lnTo>
                <a:lnTo>
                  <a:pt x="5231" y="3934"/>
                </a:lnTo>
                <a:lnTo>
                  <a:pt x="5315" y="3893"/>
                </a:lnTo>
                <a:lnTo>
                  <a:pt x="5399" y="3704"/>
                </a:lnTo>
                <a:lnTo>
                  <a:pt x="5524" y="3600"/>
                </a:lnTo>
                <a:lnTo>
                  <a:pt x="5629" y="3683"/>
                </a:lnTo>
                <a:lnTo>
                  <a:pt x="5712" y="3725"/>
                </a:lnTo>
                <a:lnTo>
                  <a:pt x="5754" y="3725"/>
                </a:lnTo>
                <a:lnTo>
                  <a:pt x="5859" y="3621"/>
                </a:lnTo>
                <a:lnTo>
                  <a:pt x="5775" y="3516"/>
                </a:lnTo>
                <a:lnTo>
                  <a:pt x="5859" y="3474"/>
                </a:lnTo>
                <a:lnTo>
                  <a:pt x="5859" y="3390"/>
                </a:lnTo>
                <a:lnTo>
                  <a:pt x="5880" y="3349"/>
                </a:lnTo>
                <a:lnTo>
                  <a:pt x="5775" y="3181"/>
                </a:lnTo>
                <a:lnTo>
                  <a:pt x="5838" y="3160"/>
                </a:lnTo>
                <a:lnTo>
                  <a:pt x="6026" y="3160"/>
                </a:lnTo>
                <a:lnTo>
                  <a:pt x="6152" y="3077"/>
                </a:lnTo>
                <a:lnTo>
                  <a:pt x="6340" y="3139"/>
                </a:lnTo>
                <a:lnTo>
                  <a:pt x="6445" y="3202"/>
                </a:lnTo>
                <a:lnTo>
                  <a:pt x="6570" y="3223"/>
                </a:lnTo>
                <a:lnTo>
                  <a:pt x="6654" y="3286"/>
                </a:lnTo>
                <a:lnTo>
                  <a:pt x="6696" y="3265"/>
                </a:lnTo>
                <a:lnTo>
                  <a:pt x="6759" y="3307"/>
                </a:lnTo>
                <a:lnTo>
                  <a:pt x="6759" y="3160"/>
                </a:lnTo>
                <a:lnTo>
                  <a:pt x="6696" y="3077"/>
                </a:lnTo>
                <a:lnTo>
                  <a:pt x="6717" y="2888"/>
                </a:lnTo>
                <a:lnTo>
                  <a:pt x="6800" y="2846"/>
                </a:lnTo>
                <a:lnTo>
                  <a:pt x="6779" y="2700"/>
                </a:lnTo>
                <a:lnTo>
                  <a:pt x="6696" y="2658"/>
                </a:lnTo>
                <a:lnTo>
                  <a:pt x="6675" y="2554"/>
                </a:lnTo>
                <a:lnTo>
                  <a:pt x="6675" y="2554"/>
                </a:lnTo>
                <a:lnTo>
                  <a:pt x="6800" y="2616"/>
                </a:lnTo>
                <a:lnTo>
                  <a:pt x="6926" y="2574"/>
                </a:lnTo>
                <a:lnTo>
                  <a:pt x="6989" y="2554"/>
                </a:lnTo>
                <a:lnTo>
                  <a:pt x="7010" y="2533"/>
                </a:lnTo>
                <a:lnTo>
                  <a:pt x="7072" y="2533"/>
                </a:lnTo>
                <a:lnTo>
                  <a:pt x="7093" y="2512"/>
                </a:lnTo>
                <a:lnTo>
                  <a:pt x="7072" y="2428"/>
                </a:lnTo>
                <a:lnTo>
                  <a:pt x="7093" y="2323"/>
                </a:lnTo>
                <a:lnTo>
                  <a:pt x="7177" y="2261"/>
                </a:lnTo>
                <a:lnTo>
                  <a:pt x="7282" y="2261"/>
                </a:lnTo>
                <a:lnTo>
                  <a:pt x="7344" y="2407"/>
                </a:lnTo>
                <a:lnTo>
                  <a:pt x="7616" y="2616"/>
                </a:lnTo>
                <a:lnTo>
                  <a:pt x="7637" y="2742"/>
                </a:lnTo>
                <a:lnTo>
                  <a:pt x="7742" y="2846"/>
                </a:lnTo>
                <a:lnTo>
                  <a:pt x="7909" y="2930"/>
                </a:lnTo>
                <a:lnTo>
                  <a:pt x="8160" y="2930"/>
                </a:lnTo>
                <a:lnTo>
                  <a:pt x="8328" y="2784"/>
                </a:lnTo>
                <a:lnTo>
                  <a:pt x="8391" y="2700"/>
                </a:lnTo>
                <a:lnTo>
                  <a:pt x="8495" y="2700"/>
                </a:lnTo>
                <a:lnTo>
                  <a:pt x="8704" y="2846"/>
                </a:lnTo>
                <a:lnTo>
                  <a:pt x="8851" y="2867"/>
                </a:lnTo>
                <a:lnTo>
                  <a:pt x="8893" y="2742"/>
                </a:lnTo>
                <a:lnTo>
                  <a:pt x="8976" y="2679"/>
                </a:lnTo>
                <a:lnTo>
                  <a:pt x="9060" y="2616"/>
                </a:lnTo>
                <a:lnTo>
                  <a:pt x="9165" y="2616"/>
                </a:lnTo>
                <a:lnTo>
                  <a:pt x="9269" y="2554"/>
                </a:lnTo>
                <a:lnTo>
                  <a:pt x="9311" y="2470"/>
                </a:lnTo>
                <a:lnTo>
                  <a:pt x="9269" y="2365"/>
                </a:lnTo>
                <a:lnTo>
                  <a:pt x="9207" y="2219"/>
                </a:lnTo>
                <a:lnTo>
                  <a:pt x="9228" y="1905"/>
                </a:lnTo>
                <a:lnTo>
                  <a:pt x="9290" y="1821"/>
                </a:lnTo>
                <a:lnTo>
                  <a:pt x="9228" y="1717"/>
                </a:lnTo>
                <a:lnTo>
                  <a:pt x="9290" y="1696"/>
                </a:lnTo>
                <a:lnTo>
                  <a:pt x="9395" y="1570"/>
                </a:lnTo>
                <a:lnTo>
                  <a:pt x="9374" y="1507"/>
                </a:lnTo>
                <a:lnTo>
                  <a:pt x="9500" y="1424"/>
                </a:lnTo>
                <a:lnTo>
                  <a:pt x="9646" y="1486"/>
                </a:lnTo>
                <a:lnTo>
                  <a:pt x="9730" y="1466"/>
                </a:lnTo>
                <a:lnTo>
                  <a:pt x="9730" y="1403"/>
                </a:lnTo>
                <a:lnTo>
                  <a:pt x="9813" y="1298"/>
                </a:lnTo>
                <a:lnTo>
                  <a:pt x="10065" y="1298"/>
                </a:lnTo>
                <a:lnTo>
                  <a:pt x="10169" y="1382"/>
                </a:lnTo>
                <a:lnTo>
                  <a:pt x="10316" y="1528"/>
                </a:lnTo>
                <a:lnTo>
                  <a:pt x="10378" y="1633"/>
                </a:lnTo>
                <a:lnTo>
                  <a:pt x="10525" y="1654"/>
                </a:lnTo>
                <a:lnTo>
                  <a:pt x="10692" y="1696"/>
                </a:lnTo>
                <a:lnTo>
                  <a:pt x="10755" y="1800"/>
                </a:lnTo>
                <a:lnTo>
                  <a:pt x="10860" y="1905"/>
                </a:lnTo>
                <a:lnTo>
                  <a:pt x="10839" y="2030"/>
                </a:lnTo>
                <a:lnTo>
                  <a:pt x="10734" y="2177"/>
                </a:lnTo>
                <a:lnTo>
                  <a:pt x="10755" y="2428"/>
                </a:lnTo>
                <a:lnTo>
                  <a:pt x="10839" y="2428"/>
                </a:lnTo>
                <a:lnTo>
                  <a:pt x="10839" y="2219"/>
                </a:lnTo>
                <a:lnTo>
                  <a:pt x="10985" y="2051"/>
                </a:lnTo>
                <a:lnTo>
                  <a:pt x="11111" y="2030"/>
                </a:lnTo>
                <a:lnTo>
                  <a:pt x="11194" y="1926"/>
                </a:lnTo>
                <a:lnTo>
                  <a:pt x="11194" y="1779"/>
                </a:lnTo>
                <a:lnTo>
                  <a:pt x="11299" y="1738"/>
                </a:lnTo>
                <a:lnTo>
                  <a:pt x="11404" y="1800"/>
                </a:lnTo>
                <a:lnTo>
                  <a:pt x="11487" y="1717"/>
                </a:lnTo>
                <a:lnTo>
                  <a:pt x="11487" y="1591"/>
                </a:lnTo>
                <a:lnTo>
                  <a:pt x="11425" y="1591"/>
                </a:lnTo>
                <a:lnTo>
                  <a:pt x="11362" y="1507"/>
                </a:lnTo>
                <a:lnTo>
                  <a:pt x="11299" y="1507"/>
                </a:lnTo>
                <a:lnTo>
                  <a:pt x="11278" y="1528"/>
                </a:lnTo>
                <a:lnTo>
                  <a:pt x="11278" y="1612"/>
                </a:lnTo>
                <a:lnTo>
                  <a:pt x="11215" y="1570"/>
                </a:lnTo>
                <a:lnTo>
                  <a:pt x="11194" y="1507"/>
                </a:lnTo>
                <a:lnTo>
                  <a:pt x="11153" y="1507"/>
                </a:lnTo>
                <a:lnTo>
                  <a:pt x="11153" y="1570"/>
                </a:lnTo>
                <a:lnTo>
                  <a:pt x="11111" y="1696"/>
                </a:lnTo>
                <a:lnTo>
                  <a:pt x="11090" y="1654"/>
                </a:lnTo>
                <a:lnTo>
                  <a:pt x="11048" y="1591"/>
                </a:lnTo>
                <a:lnTo>
                  <a:pt x="10964" y="1633"/>
                </a:lnTo>
                <a:lnTo>
                  <a:pt x="10943" y="1696"/>
                </a:lnTo>
                <a:lnTo>
                  <a:pt x="10901" y="1612"/>
                </a:lnTo>
                <a:lnTo>
                  <a:pt x="10881" y="1486"/>
                </a:lnTo>
                <a:lnTo>
                  <a:pt x="10839" y="1486"/>
                </a:lnTo>
                <a:lnTo>
                  <a:pt x="10776" y="1361"/>
                </a:lnTo>
                <a:lnTo>
                  <a:pt x="10734" y="1319"/>
                </a:lnTo>
                <a:lnTo>
                  <a:pt x="10650" y="1319"/>
                </a:lnTo>
                <a:lnTo>
                  <a:pt x="10567" y="1298"/>
                </a:lnTo>
                <a:lnTo>
                  <a:pt x="10420" y="1277"/>
                </a:lnTo>
                <a:lnTo>
                  <a:pt x="10357" y="1193"/>
                </a:lnTo>
                <a:lnTo>
                  <a:pt x="10378" y="1173"/>
                </a:lnTo>
                <a:lnTo>
                  <a:pt x="10546" y="1214"/>
                </a:lnTo>
                <a:lnTo>
                  <a:pt x="10692" y="1193"/>
                </a:lnTo>
                <a:lnTo>
                  <a:pt x="10797" y="1214"/>
                </a:lnTo>
                <a:lnTo>
                  <a:pt x="11048" y="1256"/>
                </a:lnTo>
                <a:lnTo>
                  <a:pt x="11194" y="1193"/>
                </a:lnTo>
                <a:lnTo>
                  <a:pt x="11299" y="984"/>
                </a:lnTo>
                <a:lnTo>
                  <a:pt x="11508" y="942"/>
                </a:lnTo>
                <a:lnTo>
                  <a:pt x="11613" y="859"/>
                </a:lnTo>
                <a:lnTo>
                  <a:pt x="11613" y="838"/>
                </a:lnTo>
                <a:lnTo>
                  <a:pt x="11529" y="796"/>
                </a:lnTo>
                <a:lnTo>
                  <a:pt x="11508" y="754"/>
                </a:lnTo>
                <a:lnTo>
                  <a:pt x="11425" y="733"/>
                </a:lnTo>
                <a:lnTo>
                  <a:pt x="11320" y="754"/>
                </a:lnTo>
                <a:lnTo>
                  <a:pt x="11194" y="608"/>
                </a:lnTo>
                <a:lnTo>
                  <a:pt x="11111" y="608"/>
                </a:lnTo>
                <a:lnTo>
                  <a:pt x="11006" y="733"/>
                </a:lnTo>
                <a:lnTo>
                  <a:pt x="10964" y="733"/>
                </a:lnTo>
                <a:lnTo>
                  <a:pt x="10943" y="691"/>
                </a:lnTo>
                <a:lnTo>
                  <a:pt x="11048" y="649"/>
                </a:lnTo>
                <a:lnTo>
                  <a:pt x="11048" y="566"/>
                </a:lnTo>
                <a:lnTo>
                  <a:pt x="10943" y="524"/>
                </a:lnTo>
                <a:lnTo>
                  <a:pt x="10901" y="482"/>
                </a:lnTo>
                <a:lnTo>
                  <a:pt x="10839" y="482"/>
                </a:lnTo>
                <a:lnTo>
                  <a:pt x="10776" y="608"/>
                </a:lnTo>
                <a:lnTo>
                  <a:pt x="10734" y="608"/>
                </a:lnTo>
                <a:lnTo>
                  <a:pt x="10734" y="524"/>
                </a:lnTo>
                <a:lnTo>
                  <a:pt x="10671" y="545"/>
                </a:lnTo>
                <a:lnTo>
                  <a:pt x="10650" y="587"/>
                </a:lnTo>
                <a:lnTo>
                  <a:pt x="10588" y="587"/>
                </a:lnTo>
                <a:lnTo>
                  <a:pt x="10567" y="545"/>
                </a:lnTo>
                <a:lnTo>
                  <a:pt x="10650" y="482"/>
                </a:lnTo>
                <a:lnTo>
                  <a:pt x="10650" y="419"/>
                </a:lnTo>
                <a:lnTo>
                  <a:pt x="10546" y="357"/>
                </a:lnTo>
                <a:lnTo>
                  <a:pt x="10420" y="357"/>
                </a:lnTo>
                <a:lnTo>
                  <a:pt x="10357" y="377"/>
                </a:lnTo>
                <a:lnTo>
                  <a:pt x="10337" y="545"/>
                </a:lnTo>
                <a:lnTo>
                  <a:pt x="10253" y="587"/>
                </a:lnTo>
                <a:lnTo>
                  <a:pt x="10253" y="649"/>
                </a:lnTo>
                <a:lnTo>
                  <a:pt x="10316" y="796"/>
                </a:lnTo>
                <a:lnTo>
                  <a:pt x="10316" y="880"/>
                </a:lnTo>
                <a:lnTo>
                  <a:pt x="10253" y="942"/>
                </a:lnTo>
                <a:lnTo>
                  <a:pt x="10211" y="838"/>
                </a:lnTo>
                <a:lnTo>
                  <a:pt x="10127" y="838"/>
                </a:lnTo>
                <a:lnTo>
                  <a:pt x="10127" y="859"/>
                </a:lnTo>
                <a:lnTo>
                  <a:pt x="10023" y="838"/>
                </a:lnTo>
                <a:lnTo>
                  <a:pt x="9897" y="901"/>
                </a:lnTo>
                <a:lnTo>
                  <a:pt x="9897" y="901"/>
                </a:lnTo>
                <a:lnTo>
                  <a:pt x="10002" y="754"/>
                </a:lnTo>
                <a:lnTo>
                  <a:pt x="10065" y="733"/>
                </a:lnTo>
                <a:lnTo>
                  <a:pt x="10127" y="608"/>
                </a:lnTo>
                <a:lnTo>
                  <a:pt x="10127" y="566"/>
                </a:lnTo>
                <a:lnTo>
                  <a:pt x="10065" y="566"/>
                </a:lnTo>
                <a:lnTo>
                  <a:pt x="9960" y="649"/>
                </a:lnTo>
                <a:lnTo>
                  <a:pt x="9897" y="649"/>
                </a:lnTo>
                <a:lnTo>
                  <a:pt x="9918" y="587"/>
                </a:lnTo>
                <a:lnTo>
                  <a:pt x="10002" y="524"/>
                </a:lnTo>
                <a:lnTo>
                  <a:pt x="10002" y="482"/>
                </a:lnTo>
                <a:lnTo>
                  <a:pt x="9897" y="461"/>
                </a:lnTo>
                <a:lnTo>
                  <a:pt x="9855" y="419"/>
                </a:lnTo>
                <a:lnTo>
                  <a:pt x="9960" y="377"/>
                </a:lnTo>
                <a:lnTo>
                  <a:pt x="10002" y="419"/>
                </a:lnTo>
                <a:lnTo>
                  <a:pt x="10127" y="419"/>
                </a:lnTo>
                <a:lnTo>
                  <a:pt x="10169" y="231"/>
                </a:lnTo>
                <a:lnTo>
                  <a:pt x="10169" y="168"/>
                </a:lnTo>
                <a:lnTo>
                  <a:pt x="10044" y="210"/>
                </a:lnTo>
                <a:lnTo>
                  <a:pt x="10002" y="147"/>
                </a:lnTo>
                <a:lnTo>
                  <a:pt x="10023" y="64"/>
                </a:lnTo>
                <a:lnTo>
                  <a:pt x="10002" y="1"/>
                </a:lnTo>
                <a:lnTo>
                  <a:pt x="9918" y="64"/>
                </a:lnTo>
                <a:lnTo>
                  <a:pt x="9855" y="64"/>
                </a:lnTo>
                <a:lnTo>
                  <a:pt x="979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8"/>
          <p:cNvSpPr/>
          <p:nvPr/>
        </p:nvSpPr>
        <p:spPr>
          <a:xfrm>
            <a:off x="2533603" y="2217852"/>
            <a:ext cx="598362" cy="1253043"/>
          </a:xfrm>
          <a:custGeom>
            <a:avLst/>
            <a:gdLst/>
            <a:ahLst/>
            <a:cxnLst/>
            <a:rect l="l" t="t" r="r" b="b"/>
            <a:pathLst>
              <a:path w="5755" h="12995" extrusionOk="0">
                <a:moveTo>
                  <a:pt x="3788" y="1"/>
                </a:moveTo>
                <a:lnTo>
                  <a:pt x="3725" y="21"/>
                </a:lnTo>
                <a:lnTo>
                  <a:pt x="3599" y="63"/>
                </a:lnTo>
                <a:lnTo>
                  <a:pt x="3474" y="1"/>
                </a:lnTo>
                <a:lnTo>
                  <a:pt x="3474" y="1"/>
                </a:lnTo>
                <a:lnTo>
                  <a:pt x="3495" y="105"/>
                </a:lnTo>
                <a:lnTo>
                  <a:pt x="3578" y="147"/>
                </a:lnTo>
                <a:lnTo>
                  <a:pt x="3599" y="293"/>
                </a:lnTo>
                <a:lnTo>
                  <a:pt x="3516" y="335"/>
                </a:lnTo>
                <a:lnTo>
                  <a:pt x="3495" y="524"/>
                </a:lnTo>
                <a:lnTo>
                  <a:pt x="3558" y="607"/>
                </a:lnTo>
                <a:lnTo>
                  <a:pt x="3558" y="754"/>
                </a:lnTo>
                <a:lnTo>
                  <a:pt x="3495" y="712"/>
                </a:lnTo>
                <a:lnTo>
                  <a:pt x="3453" y="733"/>
                </a:lnTo>
                <a:lnTo>
                  <a:pt x="3369" y="670"/>
                </a:lnTo>
                <a:lnTo>
                  <a:pt x="3244" y="649"/>
                </a:lnTo>
                <a:lnTo>
                  <a:pt x="3139" y="586"/>
                </a:lnTo>
                <a:lnTo>
                  <a:pt x="2951" y="524"/>
                </a:lnTo>
                <a:lnTo>
                  <a:pt x="2825" y="607"/>
                </a:lnTo>
                <a:lnTo>
                  <a:pt x="2637" y="607"/>
                </a:lnTo>
                <a:lnTo>
                  <a:pt x="2574" y="628"/>
                </a:lnTo>
                <a:lnTo>
                  <a:pt x="2679" y="796"/>
                </a:lnTo>
                <a:lnTo>
                  <a:pt x="2658" y="837"/>
                </a:lnTo>
                <a:lnTo>
                  <a:pt x="2658" y="921"/>
                </a:lnTo>
                <a:lnTo>
                  <a:pt x="2574" y="963"/>
                </a:lnTo>
                <a:lnTo>
                  <a:pt x="2658" y="1068"/>
                </a:lnTo>
                <a:lnTo>
                  <a:pt x="2553" y="1172"/>
                </a:lnTo>
                <a:lnTo>
                  <a:pt x="2511" y="1172"/>
                </a:lnTo>
                <a:lnTo>
                  <a:pt x="2428" y="1130"/>
                </a:lnTo>
                <a:lnTo>
                  <a:pt x="2323" y="1047"/>
                </a:lnTo>
                <a:lnTo>
                  <a:pt x="2198" y="1151"/>
                </a:lnTo>
                <a:lnTo>
                  <a:pt x="2114" y="1340"/>
                </a:lnTo>
                <a:lnTo>
                  <a:pt x="2030" y="1381"/>
                </a:lnTo>
                <a:lnTo>
                  <a:pt x="1988" y="1528"/>
                </a:lnTo>
                <a:lnTo>
                  <a:pt x="1926" y="1633"/>
                </a:lnTo>
                <a:lnTo>
                  <a:pt x="1842" y="1653"/>
                </a:lnTo>
                <a:lnTo>
                  <a:pt x="1842" y="1905"/>
                </a:lnTo>
                <a:lnTo>
                  <a:pt x="1905" y="1988"/>
                </a:lnTo>
                <a:lnTo>
                  <a:pt x="1988" y="2177"/>
                </a:lnTo>
                <a:lnTo>
                  <a:pt x="1926" y="2302"/>
                </a:lnTo>
                <a:lnTo>
                  <a:pt x="1779" y="2511"/>
                </a:lnTo>
                <a:lnTo>
                  <a:pt x="1612" y="2804"/>
                </a:lnTo>
                <a:lnTo>
                  <a:pt x="1591" y="2930"/>
                </a:lnTo>
                <a:lnTo>
                  <a:pt x="1507" y="3014"/>
                </a:lnTo>
                <a:lnTo>
                  <a:pt x="1298" y="3034"/>
                </a:lnTo>
                <a:lnTo>
                  <a:pt x="1110" y="3139"/>
                </a:lnTo>
                <a:lnTo>
                  <a:pt x="1110" y="3265"/>
                </a:lnTo>
                <a:lnTo>
                  <a:pt x="1193" y="3348"/>
                </a:lnTo>
                <a:lnTo>
                  <a:pt x="1193" y="3516"/>
                </a:lnTo>
                <a:lnTo>
                  <a:pt x="1151" y="3662"/>
                </a:lnTo>
                <a:lnTo>
                  <a:pt x="1089" y="3934"/>
                </a:lnTo>
                <a:lnTo>
                  <a:pt x="1089" y="4185"/>
                </a:lnTo>
                <a:lnTo>
                  <a:pt x="879" y="4687"/>
                </a:lnTo>
                <a:lnTo>
                  <a:pt x="879" y="4813"/>
                </a:lnTo>
                <a:lnTo>
                  <a:pt x="942" y="4897"/>
                </a:lnTo>
                <a:lnTo>
                  <a:pt x="963" y="5127"/>
                </a:lnTo>
                <a:lnTo>
                  <a:pt x="858" y="5252"/>
                </a:lnTo>
                <a:lnTo>
                  <a:pt x="649" y="5231"/>
                </a:lnTo>
                <a:lnTo>
                  <a:pt x="482" y="5211"/>
                </a:lnTo>
                <a:lnTo>
                  <a:pt x="377" y="5294"/>
                </a:lnTo>
                <a:lnTo>
                  <a:pt x="252" y="5524"/>
                </a:lnTo>
                <a:lnTo>
                  <a:pt x="210" y="5755"/>
                </a:lnTo>
                <a:lnTo>
                  <a:pt x="252" y="6068"/>
                </a:lnTo>
                <a:lnTo>
                  <a:pt x="314" y="6361"/>
                </a:lnTo>
                <a:lnTo>
                  <a:pt x="252" y="6550"/>
                </a:lnTo>
                <a:lnTo>
                  <a:pt x="314" y="6696"/>
                </a:lnTo>
                <a:lnTo>
                  <a:pt x="335" y="6926"/>
                </a:lnTo>
                <a:lnTo>
                  <a:pt x="314" y="7135"/>
                </a:lnTo>
                <a:lnTo>
                  <a:pt x="314" y="7345"/>
                </a:lnTo>
                <a:lnTo>
                  <a:pt x="461" y="7449"/>
                </a:lnTo>
                <a:lnTo>
                  <a:pt x="670" y="7659"/>
                </a:lnTo>
                <a:lnTo>
                  <a:pt x="628" y="7805"/>
                </a:lnTo>
                <a:lnTo>
                  <a:pt x="628" y="7972"/>
                </a:lnTo>
                <a:lnTo>
                  <a:pt x="356" y="8056"/>
                </a:lnTo>
                <a:lnTo>
                  <a:pt x="335" y="8161"/>
                </a:lnTo>
                <a:lnTo>
                  <a:pt x="461" y="8370"/>
                </a:lnTo>
                <a:lnTo>
                  <a:pt x="482" y="8642"/>
                </a:lnTo>
                <a:lnTo>
                  <a:pt x="565" y="8768"/>
                </a:lnTo>
                <a:lnTo>
                  <a:pt x="482" y="8914"/>
                </a:lnTo>
                <a:lnTo>
                  <a:pt x="482" y="9040"/>
                </a:lnTo>
                <a:lnTo>
                  <a:pt x="461" y="9123"/>
                </a:lnTo>
                <a:lnTo>
                  <a:pt x="273" y="9165"/>
                </a:lnTo>
                <a:lnTo>
                  <a:pt x="231" y="9228"/>
                </a:lnTo>
                <a:lnTo>
                  <a:pt x="314" y="9332"/>
                </a:lnTo>
                <a:lnTo>
                  <a:pt x="231" y="9395"/>
                </a:lnTo>
                <a:lnTo>
                  <a:pt x="168" y="9479"/>
                </a:lnTo>
                <a:lnTo>
                  <a:pt x="252" y="9625"/>
                </a:lnTo>
                <a:lnTo>
                  <a:pt x="273" y="10002"/>
                </a:lnTo>
                <a:lnTo>
                  <a:pt x="231" y="10086"/>
                </a:lnTo>
                <a:lnTo>
                  <a:pt x="147" y="10002"/>
                </a:lnTo>
                <a:lnTo>
                  <a:pt x="63" y="9939"/>
                </a:lnTo>
                <a:lnTo>
                  <a:pt x="63" y="9960"/>
                </a:lnTo>
                <a:lnTo>
                  <a:pt x="1" y="10023"/>
                </a:lnTo>
                <a:lnTo>
                  <a:pt x="21" y="10253"/>
                </a:lnTo>
                <a:lnTo>
                  <a:pt x="42" y="10337"/>
                </a:lnTo>
                <a:lnTo>
                  <a:pt x="63" y="10525"/>
                </a:lnTo>
                <a:lnTo>
                  <a:pt x="147" y="10546"/>
                </a:lnTo>
                <a:lnTo>
                  <a:pt x="168" y="10588"/>
                </a:lnTo>
                <a:lnTo>
                  <a:pt x="147" y="10734"/>
                </a:lnTo>
                <a:lnTo>
                  <a:pt x="273" y="10672"/>
                </a:lnTo>
                <a:lnTo>
                  <a:pt x="210" y="10567"/>
                </a:lnTo>
                <a:lnTo>
                  <a:pt x="231" y="10483"/>
                </a:lnTo>
                <a:lnTo>
                  <a:pt x="273" y="10483"/>
                </a:lnTo>
                <a:lnTo>
                  <a:pt x="252" y="10546"/>
                </a:lnTo>
                <a:lnTo>
                  <a:pt x="335" y="10588"/>
                </a:lnTo>
                <a:lnTo>
                  <a:pt x="377" y="10672"/>
                </a:lnTo>
                <a:lnTo>
                  <a:pt x="252" y="10755"/>
                </a:lnTo>
                <a:lnTo>
                  <a:pt x="231" y="10860"/>
                </a:lnTo>
                <a:lnTo>
                  <a:pt x="273" y="10944"/>
                </a:lnTo>
                <a:lnTo>
                  <a:pt x="252" y="11069"/>
                </a:lnTo>
                <a:lnTo>
                  <a:pt x="210" y="11111"/>
                </a:lnTo>
                <a:lnTo>
                  <a:pt x="273" y="11216"/>
                </a:lnTo>
                <a:lnTo>
                  <a:pt x="356" y="11257"/>
                </a:lnTo>
                <a:lnTo>
                  <a:pt x="440" y="11383"/>
                </a:lnTo>
                <a:lnTo>
                  <a:pt x="482" y="11425"/>
                </a:lnTo>
                <a:lnTo>
                  <a:pt x="586" y="11634"/>
                </a:lnTo>
                <a:lnTo>
                  <a:pt x="586" y="11801"/>
                </a:lnTo>
                <a:lnTo>
                  <a:pt x="733" y="11843"/>
                </a:lnTo>
                <a:lnTo>
                  <a:pt x="754" y="11948"/>
                </a:lnTo>
                <a:lnTo>
                  <a:pt x="858" y="12094"/>
                </a:lnTo>
                <a:lnTo>
                  <a:pt x="984" y="12011"/>
                </a:lnTo>
                <a:lnTo>
                  <a:pt x="1005" y="12136"/>
                </a:lnTo>
                <a:lnTo>
                  <a:pt x="942" y="12304"/>
                </a:lnTo>
                <a:lnTo>
                  <a:pt x="775" y="12325"/>
                </a:lnTo>
                <a:lnTo>
                  <a:pt x="754" y="12366"/>
                </a:lnTo>
                <a:lnTo>
                  <a:pt x="838" y="12429"/>
                </a:lnTo>
                <a:lnTo>
                  <a:pt x="858" y="12534"/>
                </a:lnTo>
                <a:lnTo>
                  <a:pt x="984" y="12555"/>
                </a:lnTo>
                <a:lnTo>
                  <a:pt x="1047" y="12848"/>
                </a:lnTo>
                <a:lnTo>
                  <a:pt x="963" y="12952"/>
                </a:lnTo>
                <a:lnTo>
                  <a:pt x="1005" y="12994"/>
                </a:lnTo>
                <a:lnTo>
                  <a:pt x="1151" y="12994"/>
                </a:lnTo>
                <a:lnTo>
                  <a:pt x="1423" y="12931"/>
                </a:lnTo>
                <a:lnTo>
                  <a:pt x="1570" y="12973"/>
                </a:lnTo>
                <a:lnTo>
                  <a:pt x="1695" y="12869"/>
                </a:lnTo>
                <a:lnTo>
                  <a:pt x="1674" y="12764"/>
                </a:lnTo>
                <a:lnTo>
                  <a:pt x="1612" y="12701"/>
                </a:lnTo>
                <a:lnTo>
                  <a:pt x="1695" y="12534"/>
                </a:lnTo>
                <a:lnTo>
                  <a:pt x="1884" y="12513"/>
                </a:lnTo>
                <a:lnTo>
                  <a:pt x="1905" y="12325"/>
                </a:lnTo>
                <a:lnTo>
                  <a:pt x="1926" y="12408"/>
                </a:lnTo>
                <a:lnTo>
                  <a:pt x="2135" y="12450"/>
                </a:lnTo>
                <a:lnTo>
                  <a:pt x="2260" y="12366"/>
                </a:lnTo>
                <a:lnTo>
                  <a:pt x="2365" y="12429"/>
                </a:lnTo>
                <a:lnTo>
                  <a:pt x="2449" y="12513"/>
                </a:lnTo>
                <a:lnTo>
                  <a:pt x="2553" y="12345"/>
                </a:lnTo>
                <a:lnTo>
                  <a:pt x="2616" y="12115"/>
                </a:lnTo>
                <a:lnTo>
                  <a:pt x="2679" y="12032"/>
                </a:lnTo>
                <a:lnTo>
                  <a:pt x="2721" y="11739"/>
                </a:lnTo>
                <a:lnTo>
                  <a:pt x="2762" y="11634"/>
                </a:lnTo>
                <a:lnTo>
                  <a:pt x="2658" y="11571"/>
                </a:lnTo>
                <a:lnTo>
                  <a:pt x="2679" y="11467"/>
                </a:lnTo>
                <a:lnTo>
                  <a:pt x="2783" y="11320"/>
                </a:lnTo>
                <a:lnTo>
                  <a:pt x="2679" y="11216"/>
                </a:lnTo>
                <a:lnTo>
                  <a:pt x="2783" y="11111"/>
                </a:lnTo>
                <a:lnTo>
                  <a:pt x="2658" y="11048"/>
                </a:lnTo>
                <a:lnTo>
                  <a:pt x="2721" y="10965"/>
                </a:lnTo>
                <a:lnTo>
                  <a:pt x="2658" y="10839"/>
                </a:lnTo>
                <a:lnTo>
                  <a:pt x="2762" y="10881"/>
                </a:lnTo>
                <a:lnTo>
                  <a:pt x="2930" y="10860"/>
                </a:lnTo>
                <a:lnTo>
                  <a:pt x="2783" y="10755"/>
                </a:lnTo>
                <a:lnTo>
                  <a:pt x="2846" y="10609"/>
                </a:lnTo>
                <a:lnTo>
                  <a:pt x="2846" y="10546"/>
                </a:lnTo>
                <a:lnTo>
                  <a:pt x="2658" y="10483"/>
                </a:lnTo>
                <a:lnTo>
                  <a:pt x="2888" y="10483"/>
                </a:lnTo>
                <a:lnTo>
                  <a:pt x="2762" y="10358"/>
                </a:lnTo>
                <a:lnTo>
                  <a:pt x="2679" y="10358"/>
                </a:lnTo>
                <a:lnTo>
                  <a:pt x="2742" y="10274"/>
                </a:lnTo>
                <a:lnTo>
                  <a:pt x="2783" y="10274"/>
                </a:lnTo>
                <a:lnTo>
                  <a:pt x="2825" y="10316"/>
                </a:lnTo>
                <a:lnTo>
                  <a:pt x="2888" y="10232"/>
                </a:lnTo>
                <a:lnTo>
                  <a:pt x="2867" y="10148"/>
                </a:lnTo>
                <a:lnTo>
                  <a:pt x="2972" y="10232"/>
                </a:lnTo>
                <a:lnTo>
                  <a:pt x="2993" y="10128"/>
                </a:lnTo>
                <a:lnTo>
                  <a:pt x="3076" y="10023"/>
                </a:lnTo>
                <a:lnTo>
                  <a:pt x="3160" y="10023"/>
                </a:lnTo>
                <a:lnTo>
                  <a:pt x="3139" y="9939"/>
                </a:lnTo>
                <a:lnTo>
                  <a:pt x="3181" y="9897"/>
                </a:lnTo>
                <a:lnTo>
                  <a:pt x="3202" y="9939"/>
                </a:lnTo>
                <a:lnTo>
                  <a:pt x="3181" y="10044"/>
                </a:lnTo>
                <a:lnTo>
                  <a:pt x="3265" y="10044"/>
                </a:lnTo>
                <a:lnTo>
                  <a:pt x="3369" y="9897"/>
                </a:lnTo>
                <a:lnTo>
                  <a:pt x="3453" y="9897"/>
                </a:lnTo>
                <a:lnTo>
                  <a:pt x="3516" y="9835"/>
                </a:lnTo>
                <a:lnTo>
                  <a:pt x="3495" y="9730"/>
                </a:lnTo>
                <a:lnTo>
                  <a:pt x="3411" y="9646"/>
                </a:lnTo>
                <a:lnTo>
                  <a:pt x="3286" y="9625"/>
                </a:lnTo>
                <a:lnTo>
                  <a:pt x="3181" y="9688"/>
                </a:lnTo>
                <a:lnTo>
                  <a:pt x="3139" y="9646"/>
                </a:lnTo>
                <a:lnTo>
                  <a:pt x="3055" y="9709"/>
                </a:lnTo>
                <a:lnTo>
                  <a:pt x="2972" y="9604"/>
                </a:lnTo>
                <a:lnTo>
                  <a:pt x="2846" y="9563"/>
                </a:lnTo>
                <a:lnTo>
                  <a:pt x="2762" y="9521"/>
                </a:lnTo>
                <a:lnTo>
                  <a:pt x="2616" y="9542"/>
                </a:lnTo>
                <a:lnTo>
                  <a:pt x="2616" y="9604"/>
                </a:lnTo>
                <a:lnTo>
                  <a:pt x="2553" y="9542"/>
                </a:lnTo>
                <a:lnTo>
                  <a:pt x="2407" y="9542"/>
                </a:lnTo>
                <a:lnTo>
                  <a:pt x="2365" y="9500"/>
                </a:lnTo>
                <a:lnTo>
                  <a:pt x="2470" y="9479"/>
                </a:lnTo>
                <a:lnTo>
                  <a:pt x="2553" y="9521"/>
                </a:lnTo>
                <a:lnTo>
                  <a:pt x="2637" y="9395"/>
                </a:lnTo>
                <a:lnTo>
                  <a:pt x="2679" y="9437"/>
                </a:lnTo>
                <a:lnTo>
                  <a:pt x="2783" y="9416"/>
                </a:lnTo>
                <a:lnTo>
                  <a:pt x="2825" y="9332"/>
                </a:lnTo>
                <a:lnTo>
                  <a:pt x="2930" y="9374"/>
                </a:lnTo>
                <a:lnTo>
                  <a:pt x="2972" y="9416"/>
                </a:lnTo>
                <a:lnTo>
                  <a:pt x="3034" y="9416"/>
                </a:lnTo>
                <a:lnTo>
                  <a:pt x="3055" y="9332"/>
                </a:lnTo>
                <a:lnTo>
                  <a:pt x="3097" y="9416"/>
                </a:lnTo>
                <a:lnTo>
                  <a:pt x="3244" y="9437"/>
                </a:lnTo>
                <a:lnTo>
                  <a:pt x="3202" y="9521"/>
                </a:lnTo>
                <a:lnTo>
                  <a:pt x="3306" y="9563"/>
                </a:lnTo>
                <a:lnTo>
                  <a:pt x="3474" y="9542"/>
                </a:lnTo>
                <a:lnTo>
                  <a:pt x="3495" y="9416"/>
                </a:lnTo>
                <a:lnTo>
                  <a:pt x="3662" y="9270"/>
                </a:lnTo>
                <a:lnTo>
                  <a:pt x="3725" y="9102"/>
                </a:lnTo>
                <a:lnTo>
                  <a:pt x="3599" y="8977"/>
                </a:lnTo>
                <a:lnTo>
                  <a:pt x="3599" y="8893"/>
                </a:lnTo>
                <a:lnTo>
                  <a:pt x="3453" y="8788"/>
                </a:lnTo>
                <a:lnTo>
                  <a:pt x="3474" y="8747"/>
                </a:lnTo>
                <a:lnTo>
                  <a:pt x="3265" y="8579"/>
                </a:lnTo>
                <a:lnTo>
                  <a:pt x="3244" y="8475"/>
                </a:lnTo>
                <a:lnTo>
                  <a:pt x="3160" y="8391"/>
                </a:lnTo>
                <a:lnTo>
                  <a:pt x="3055" y="8516"/>
                </a:lnTo>
                <a:lnTo>
                  <a:pt x="2993" y="8433"/>
                </a:lnTo>
                <a:lnTo>
                  <a:pt x="2951" y="8454"/>
                </a:lnTo>
                <a:lnTo>
                  <a:pt x="2951" y="8349"/>
                </a:lnTo>
                <a:lnTo>
                  <a:pt x="2867" y="8349"/>
                </a:lnTo>
                <a:lnTo>
                  <a:pt x="2825" y="8244"/>
                </a:lnTo>
                <a:lnTo>
                  <a:pt x="2742" y="8182"/>
                </a:lnTo>
                <a:lnTo>
                  <a:pt x="2825" y="8077"/>
                </a:lnTo>
                <a:lnTo>
                  <a:pt x="2762" y="7952"/>
                </a:lnTo>
                <a:lnTo>
                  <a:pt x="2825" y="7931"/>
                </a:lnTo>
                <a:lnTo>
                  <a:pt x="2825" y="7847"/>
                </a:lnTo>
                <a:lnTo>
                  <a:pt x="2742" y="7826"/>
                </a:lnTo>
                <a:lnTo>
                  <a:pt x="2825" y="7721"/>
                </a:lnTo>
                <a:lnTo>
                  <a:pt x="2783" y="7533"/>
                </a:lnTo>
                <a:lnTo>
                  <a:pt x="2825" y="7512"/>
                </a:lnTo>
                <a:lnTo>
                  <a:pt x="2867" y="7554"/>
                </a:lnTo>
                <a:lnTo>
                  <a:pt x="2888" y="7449"/>
                </a:lnTo>
                <a:lnTo>
                  <a:pt x="2825" y="7345"/>
                </a:lnTo>
                <a:lnTo>
                  <a:pt x="2846" y="7198"/>
                </a:lnTo>
                <a:lnTo>
                  <a:pt x="2825" y="7073"/>
                </a:lnTo>
                <a:lnTo>
                  <a:pt x="2846" y="7010"/>
                </a:lnTo>
                <a:lnTo>
                  <a:pt x="2825" y="6884"/>
                </a:lnTo>
                <a:lnTo>
                  <a:pt x="2679" y="6696"/>
                </a:lnTo>
                <a:lnTo>
                  <a:pt x="2679" y="6696"/>
                </a:lnTo>
                <a:lnTo>
                  <a:pt x="2783" y="6759"/>
                </a:lnTo>
                <a:lnTo>
                  <a:pt x="2951" y="6717"/>
                </a:lnTo>
                <a:lnTo>
                  <a:pt x="3055" y="6571"/>
                </a:lnTo>
                <a:lnTo>
                  <a:pt x="2993" y="6466"/>
                </a:lnTo>
                <a:lnTo>
                  <a:pt x="3034" y="6403"/>
                </a:lnTo>
                <a:lnTo>
                  <a:pt x="3139" y="6424"/>
                </a:lnTo>
                <a:lnTo>
                  <a:pt x="3286" y="6299"/>
                </a:lnTo>
                <a:lnTo>
                  <a:pt x="3286" y="6236"/>
                </a:lnTo>
                <a:lnTo>
                  <a:pt x="3202" y="6236"/>
                </a:lnTo>
                <a:lnTo>
                  <a:pt x="3265" y="6131"/>
                </a:lnTo>
                <a:lnTo>
                  <a:pt x="3348" y="6047"/>
                </a:lnTo>
                <a:lnTo>
                  <a:pt x="3390" y="6089"/>
                </a:lnTo>
                <a:lnTo>
                  <a:pt x="3453" y="6089"/>
                </a:lnTo>
                <a:lnTo>
                  <a:pt x="3474" y="5964"/>
                </a:lnTo>
                <a:lnTo>
                  <a:pt x="3516" y="5964"/>
                </a:lnTo>
                <a:lnTo>
                  <a:pt x="3558" y="6047"/>
                </a:lnTo>
                <a:lnTo>
                  <a:pt x="3620" y="5964"/>
                </a:lnTo>
                <a:lnTo>
                  <a:pt x="3620" y="5838"/>
                </a:lnTo>
                <a:lnTo>
                  <a:pt x="3683" y="5734"/>
                </a:lnTo>
                <a:lnTo>
                  <a:pt x="3788" y="5734"/>
                </a:lnTo>
                <a:lnTo>
                  <a:pt x="3788" y="5817"/>
                </a:lnTo>
                <a:lnTo>
                  <a:pt x="3871" y="5817"/>
                </a:lnTo>
                <a:lnTo>
                  <a:pt x="3913" y="5713"/>
                </a:lnTo>
                <a:lnTo>
                  <a:pt x="4039" y="5629"/>
                </a:lnTo>
                <a:lnTo>
                  <a:pt x="4018" y="5524"/>
                </a:lnTo>
                <a:lnTo>
                  <a:pt x="4018" y="5420"/>
                </a:lnTo>
                <a:lnTo>
                  <a:pt x="4102" y="5503"/>
                </a:lnTo>
                <a:lnTo>
                  <a:pt x="4206" y="5378"/>
                </a:lnTo>
                <a:lnTo>
                  <a:pt x="4290" y="5378"/>
                </a:lnTo>
                <a:lnTo>
                  <a:pt x="4395" y="5190"/>
                </a:lnTo>
                <a:lnTo>
                  <a:pt x="4395" y="5001"/>
                </a:lnTo>
                <a:lnTo>
                  <a:pt x="4457" y="4897"/>
                </a:lnTo>
                <a:lnTo>
                  <a:pt x="4541" y="4897"/>
                </a:lnTo>
                <a:lnTo>
                  <a:pt x="4646" y="4771"/>
                </a:lnTo>
                <a:lnTo>
                  <a:pt x="4562" y="4771"/>
                </a:lnTo>
                <a:lnTo>
                  <a:pt x="4499" y="4666"/>
                </a:lnTo>
                <a:lnTo>
                  <a:pt x="4562" y="4625"/>
                </a:lnTo>
                <a:lnTo>
                  <a:pt x="4541" y="4562"/>
                </a:lnTo>
                <a:lnTo>
                  <a:pt x="4436" y="4562"/>
                </a:lnTo>
                <a:lnTo>
                  <a:pt x="4332" y="4457"/>
                </a:lnTo>
                <a:lnTo>
                  <a:pt x="4457" y="4415"/>
                </a:lnTo>
                <a:lnTo>
                  <a:pt x="4436" y="4332"/>
                </a:lnTo>
                <a:lnTo>
                  <a:pt x="4520" y="4164"/>
                </a:lnTo>
                <a:lnTo>
                  <a:pt x="4541" y="4081"/>
                </a:lnTo>
                <a:lnTo>
                  <a:pt x="4499" y="3997"/>
                </a:lnTo>
                <a:lnTo>
                  <a:pt x="4415" y="3997"/>
                </a:lnTo>
                <a:lnTo>
                  <a:pt x="4395" y="3934"/>
                </a:lnTo>
                <a:lnTo>
                  <a:pt x="4415" y="3892"/>
                </a:lnTo>
                <a:lnTo>
                  <a:pt x="4499" y="3934"/>
                </a:lnTo>
                <a:lnTo>
                  <a:pt x="4520" y="3955"/>
                </a:lnTo>
                <a:lnTo>
                  <a:pt x="4541" y="3955"/>
                </a:lnTo>
                <a:lnTo>
                  <a:pt x="4541" y="3871"/>
                </a:lnTo>
                <a:lnTo>
                  <a:pt x="4436" y="3850"/>
                </a:lnTo>
                <a:lnTo>
                  <a:pt x="4541" y="3788"/>
                </a:lnTo>
                <a:lnTo>
                  <a:pt x="4625" y="3788"/>
                </a:lnTo>
                <a:lnTo>
                  <a:pt x="4729" y="3725"/>
                </a:lnTo>
                <a:lnTo>
                  <a:pt x="4646" y="3662"/>
                </a:lnTo>
                <a:lnTo>
                  <a:pt x="4562" y="3516"/>
                </a:lnTo>
                <a:lnTo>
                  <a:pt x="4646" y="3537"/>
                </a:lnTo>
                <a:lnTo>
                  <a:pt x="4708" y="3620"/>
                </a:lnTo>
                <a:lnTo>
                  <a:pt x="4813" y="3578"/>
                </a:lnTo>
                <a:lnTo>
                  <a:pt x="4834" y="3474"/>
                </a:lnTo>
                <a:lnTo>
                  <a:pt x="4855" y="3369"/>
                </a:lnTo>
                <a:lnTo>
                  <a:pt x="4918" y="3327"/>
                </a:lnTo>
                <a:lnTo>
                  <a:pt x="4980" y="3453"/>
                </a:lnTo>
                <a:lnTo>
                  <a:pt x="5064" y="3348"/>
                </a:lnTo>
                <a:lnTo>
                  <a:pt x="5127" y="3453"/>
                </a:lnTo>
                <a:lnTo>
                  <a:pt x="5190" y="3474"/>
                </a:lnTo>
                <a:lnTo>
                  <a:pt x="5252" y="3369"/>
                </a:lnTo>
                <a:lnTo>
                  <a:pt x="5357" y="3432"/>
                </a:lnTo>
                <a:lnTo>
                  <a:pt x="5483" y="3348"/>
                </a:lnTo>
                <a:lnTo>
                  <a:pt x="5545" y="3432"/>
                </a:lnTo>
                <a:lnTo>
                  <a:pt x="5671" y="3432"/>
                </a:lnTo>
                <a:lnTo>
                  <a:pt x="5713" y="3369"/>
                </a:lnTo>
                <a:lnTo>
                  <a:pt x="5755" y="3411"/>
                </a:lnTo>
                <a:lnTo>
                  <a:pt x="5755" y="3265"/>
                </a:lnTo>
                <a:lnTo>
                  <a:pt x="5671" y="3202"/>
                </a:lnTo>
                <a:lnTo>
                  <a:pt x="5587" y="2993"/>
                </a:lnTo>
                <a:lnTo>
                  <a:pt x="5462" y="2951"/>
                </a:lnTo>
                <a:lnTo>
                  <a:pt x="5399" y="2762"/>
                </a:lnTo>
                <a:lnTo>
                  <a:pt x="5462" y="2700"/>
                </a:lnTo>
                <a:lnTo>
                  <a:pt x="5462" y="2490"/>
                </a:lnTo>
                <a:lnTo>
                  <a:pt x="5441" y="2386"/>
                </a:lnTo>
                <a:lnTo>
                  <a:pt x="5462" y="2302"/>
                </a:lnTo>
                <a:lnTo>
                  <a:pt x="5399" y="2093"/>
                </a:lnTo>
                <a:lnTo>
                  <a:pt x="5357" y="1988"/>
                </a:lnTo>
                <a:lnTo>
                  <a:pt x="5336" y="1842"/>
                </a:lnTo>
                <a:lnTo>
                  <a:pt x="5378" y="1758"/>
                </a:lnTo>
                <a:lnTo>
                  <a:pt x="5357" y="1633"/>
                </a:lnTo>
                <a:lnTo>
                  <a:pt x="5190" y="1591"/>
                </a:lnTo>
                <a:lnTo>
                  <a:pt x="5190" y="1486"/>
                </a:lnTo>
                <a:lnTo>
                  <a:pt x="5252" y="1361"/>
                </a:lnTo>
                <a:lnTo>
                  <a:pt x="5190" y="1172"/>
                </a:lnTo>
                <a:lnTo>
                  <a:pt x="5252" y="1068"/>
                </a:lnTo>
                <a:lnTo>
                  <a:pt x="5190" y="1005"/>
                </a:lnTo>
                <a:lnTo>
                  <a:pt x="5127" y="1005"/>
                </a:lnTo>
                <a:lnTo>
                  <a:pt x="5022" y="858"/>
                </a:lnTo>
                <a:lnTo>
                  <a:pt x="4939" y="858"/>
                </a:lnTo>
                <a:lnTo>
                  <a:pt x="4876" y="754"/>
                </a:lnTo>
                <a:lnTo>
                  <a:pt x="4771" y="628"/>
                </a:lnTo>
                <a:lnTo>
                  <a:pt x="4708" y="607"/>
                </a:lnTo>
                <a:lnTo>
                  <a:pt x="4604" y="545"/>
                </a:lnTo>
                <a:lnTo>
                  <a:pt x="4395" y="524"/>
                </a:lnTo>
                <a:lnTo>
                  <a:pt x="4227" y="419"/>
                </a:lnTo>
                <a:lnTo>
                  <a:pt x="4018" y="189"/>
                </a:lnTo>
                <a:lnTo>
                  <a:pt x="3892" y="105"/>
                </a:lnTo>
                <a:lnTo>
                  <a:pt x="378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8"/>
          <p:cNvSpPr/>
          <p:nvPr/>
        </p:nvSpPr>
        <p:spPr>
          <a:xfrm>
            <a:off x="3168859" y="3101600"/>
            <a:ext cx="239345" cy="201818"/>
          </a:xfrm>
          <a:custGeom>
            <a:avLst/>
            <a:gdLst/>
            <a:ahLst/>
            <a:cxnLst/>
            <a:rect l="l" t="t" r="r" b="b"/>
            <a:pathLst>
              <a:path w="2302" h="2093" extrusionOk="0">
                <a:moveTo>
                  <a:pt x="1026" y="0"/>
                </a:moveTo>
                <a:lnTo>
                  <a:pt x="1026" y="63"/>
                </a:lnTo>
                <a:lnTo>
                  <a:pt x="942" y="63"/>
                </a:lnTo>
                <a:lnTo>
                  <a:pt x="942" y="105"/>
                </a:lnTo>
                <a:lnTo>
                  <a:pt x="1005" y="167"/>
                </a:lnTo>
                <a:lnTo>
                  <a:pt x="900" y="230"/>
                </a:lnTo>
                <a:lnTo>
                  <a:pt x="837" y="209"/>
                </a:lnTo>
                <a:lnTo>
                  <a:pt x="628" y="209"/>
                </a:lnTo>
                <a:lnTo>
                  <a:pt x="607" y="147"/>
                </a:lnTo>
                <a:lnTo>
                  <a:pt x="586" y="251"/>
                </a:lnTo>
                <a:lnTo>
                  <a:pt x="481" y="230"/>
                </a:lnTo>
                <a:lnTo>
                  <a:pt x="335" y="272"/>
                </a:lnTo>
                <a:lnTo>
                  <a:pt x="335" y="356"/>
                </a:lnTo>
                <a:lnTo>
                  <a:pt x="272" y="356"/>
                </a:lnTo>
                <a:lnTo>
                  <a:pt x="84" y="439"/>
                </a:lnTo>
                <a:lnTo>
                  <a:pt x="0" y="544"/>
                </a:lnTo>
                <a:lnTo>
                  <a:pt x="21" y="900"/>
                </a:lnTo>
                <a:lnTo>
                  <a:pt x="84" y="900"/>
                </a:lnTo>
                <a:lnTo>
                  <a:pt x="126" y="879"/>
                </a:lnTo>
                <a:lnTo>
                  <a:pt x="230" y="900"/>
                </a:lnTo>
                <a:lnTo>
                  <a:pt x="189" y="983"/>
                </a:lnTo>
                <a:lnTo>
                  <a:pt x="105" y="983"/>
                </a:lnTo>
                <a:lnTo>
                  <a:pt x="105" y="1151"/>
                </a:lnTo>
                <a:lnTo>
                  <a:pt x="209" y="1276"/>
                </a:lnTo>
                <a:lnTo>
                  <a:pt x="377" y="1423"/>
                </a:lnTo>
                <a:lnTo>
                  <a:pt x="419" y="1423"/>
                </a:lnTo>
                <a:lnTo>
                  <a:pt x="419" y="1318"/>
                </a:lnTo>
                <a:lnTo>
                  <a:pt x="544" y="1214"/>
                </a:lnTo>
                <a:lnTo>
                  <a:pt x="586" y="1318"/>
                </a:lnTo>
                <a:lnTo>
                  <a:pt x="523" y="1611"/>
                </a:lnTo>
                <a:lnTo>
                  <a:pt x="523" y="1695"/>
                </a:lnTo>
                <a:lnTo>
                  <a:pt x="586" y="1674"/>
                </a:lnTo>
                <a:lnTo>
                  <a:pt x="754" y="1569"/>
                </a:lnTo>
                <a:lnTo>
                  <a:pt x="900" y="1507"/>
                </a:lnTo>
                <a:lnTo>
                  <a:pt x="1046" y="1632"/>
                </a:lnTo>
                <a:lnTo>
                  <a:pt x="1130" y="1611"/>
                </a:lnTo>
                <a:lnTo>
                  <a:pt x="1151" y="1507"/>
                </a:lnTo>
                <a:lnTo>
                  <a:pt x="1235" y="1590"/>
                </a:lnTo>
                <a:lnTo>
                  <a:pt x="1277" y="1674"/>
                </a:lnTo>
                <a:lnTo>
                  <a:pt x="1339" y="1674"/>
                </a:lnTo>
                <a:lnTo>
                  <a:pt x="1528" y="1779"/>
                </a:lnTo>
                <a:lnTo>
                  <a:pt x="1570" y="1925"/>
                </a:lnTo>
                <a:lnTo>
                  <a:pt x="1695" y="1967"/>
                </a:lnTo>
                <a:lnTo>
                  <a:pt x="1779" y="2092"/>
                </a:lnTo>
                <a:lnTo>
                  <a:pt x="1988" y="2009"/>
                </a:lnTo>
                <a:lnTo>
                  <a:pt x="2155" y="2030"/>
                </a:lnTo>
                <a:lnTo>
                  <a:pt x="2260" y="1904"/>
                </a:lnTo>
                <a:lnTo>
                  <a:pt x="2218" y="1800"/>
                </a:lnTo>
                <a:lnTo>
                  <a:pt x="2302" y="1716"/>
                </a:lnTo>
                <a:lnTo>
                  <a:pt x="2302" y="1611"/>
                </a:lnTo>
                <a:lnTo>
                  <a:pt x="2051" y="1109"/>
                </a:lnTo>
                <a:lnTo>
                  <a:pt x="2093" y="691"/>
                </a:lnTo>
                <a:lnTo>
                  <a:pt x="2155" y="649"/>
                </a:lnTo>
                <a:lnTo>
                  <a:pt x="2197" y="481"/>
                </a:lnTo>
                <a:lnTo>
                  <a:pt x="2281" y="356"/>
                </a:lnTo>
                <a:lnTo>
                  <a:pt x="2302" y="335"/>
                </a:lnTo>
                <a:lnTo>
                  <a:pt x="2302" y="314"/>
                </a:lnTo>
                <a:lnTo>
                  <a:pt x="2260" y="230"/>
                </a:lnTo>
                <a:lnTo>
                  <a:pt x="2218" y="272"/>
                </a:lnTo>
                <a:lnTo>
                  <a:pt x="1758" y="251"/>
                </a:lnTo>
                <a:lnTo>
                  <a:pt x="1570" y="126"/>
                </a:lnTo>
                <a:lnTo>
                  <a:pt x="1339" y="126"/>
                </a:lnTo>
                <a:lnTo>
                  <a:pt x="1235" y="63"/>
                </a:lnTo>
                <a:lnTo>
                  <a:pt x="1130" y="105"/>
                </a:lnTo>
                <a:lnTo>
                  <a:pt x="10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8"/>
          <p:cNvSpPr/>
          <p:nvPr/>
        </p:nvSpPr>
        <p:spPr>
          <a:xfrm>
            <a:off x="3057923" y="3246818"/>
            <a:ext cx="380747" cy="191789"/>
          </a:xfrm>
          <a:custGeom>
            <a:avLst/>
            <a:gdLst/>
            <a:ahLst/>
            <a:cxnLst/>
            <a:rect l="l" t="t" r="r" b="b"/>
            <a:pathLst>
              <a:path w="3662" h="1989" extrusionOk="0">
                <a:moveTo>
                  <a:pt x="1967" y="1"/>
                </a:moveTo>
                <a:lnTo>
                  <a:pt x="1821" y="63"/>
                </a:lnTo>
                <a:lnTo>
                  <a:pt x="1653" y="168"/>
                </a:lnTo>
                <a:lnTo>
                  <a:pt x="1590" y="189"/>
                </a:lnTo>
                <a:lnTo>
                  <a:pt x="1590" y="314"/>
                </a:lnTo>
                <a:lnTo>
                  <a:pt x="1653" y="586"/>
                </a:lnTo>
                <a:lnTo>
                  <a:pt x="1590" y="754"/>
                </a:lnTo>
                <a:lnTo>
                  <a:pt x="1402" y="963"/>
                </a:lnTo>
                <a:lnTo>
                  <a:pt x="1256" y="963"/>
                </a:lnTo>
                <a:lnTo>
                  <a:pt x="1130" y="838"/>
                </a:lnTo>
                <a:lnTo>
                  <a:pt x="1130" y="733"/>
                </a:lnTo>
                <a:lnTo>
                  <a:pt x="837" y="440"/>
                </a:lnTo>
                <a:lnTo>
                  <a:pt x="837" y="294"/>
                </a:lnTo>
                <a:lnTo>
                  <a:pt x="774" y="294"/>
                </a:lnTo>
                <a:lnTo>
                  <a:pt x="670" y="398"/>
                </a:lnTo>
                <a:lnTo>
                  <a:pt x="523" y="419"/>
                </a:lnTo>
                <a:lnTo>
                  <a:pt x="460" y="461"/>
                </a:lnTo>
                <a:lnTo>
                  <a:pt x="335" y="461"/>
                </a:lnTo>
                <a:lnTo>
                  <a:pt x="251" y="607"/>
                </a:lnTo>
                <a:lnTo>
                  <a:pt x="293" y="733"/>
                </a:lnTo>
                <a:lnTo>
                  <a:pt x="230" y="712"/>
                </a:lnTo>
                <a:lnTo>
                  <a:pt x="230" y="921"/>
                </a:lnTo>
                <a:lnTo>
                  <a:pt x="84" y="1110"/>
                </a:lnTo>
                <a:lnTo>
                  <a:pt x="84" y="1214"/>
                </a:lnTo>
                <a:lnTo>
                  <a:pt x="84" y="1319"/>
                </a:lnTo>
                <a:lnTo>
                  <a:pt x="0" y="1382"/>
                </a:lnTo>
                <a:lnTo>
                  <a:pt x="42" y="1674"/>
                </a:lnTo>
                <a:lnTo>
                  <a:pt x="126" y="1737"/>
                </a:lnTo>
                <a:lnTo>
                  <a:pt x="126" y="1758"/>
                </a:lnTo>
                <a:lnTo>
                  <a:pt x="230" y="1737"/>
                </a:lnTo>
                <a:lnTo>
                  <a:pt x="251" y="1591"/>
                </a:lnTo>
                <a:lnTo>
                  <a:pt x="440" y="1465"/>
                </a:lnTo>
                <a:lnTo>
                  <a:pt x="670" y="1382"/>
                </a:lnTo>
                <a:lnTo>
                  <a:pt x="879" y="1423"/>
                </a:lnTo>
                <a:lnTo>
                  <a:pt x="1025" y="1423"/>
                </a:lnTo>
                <a:lnTo>
                  <a:pt x="1088" y="1465"/>
                </a:lnTo>
                <a:lnTo>
                  <a:pt x="1235" y="1382"/>
                </a:lnTo>
                <a:lnTo>
                  <a:pt x="1339" y="1361"/>
                </a:lnTo>
                <a:lnTo>
                  <a:pt x="1360" y="1444"/>
                </a:lnTo>
                <a:lnTo>
                  <a:pt x="1465" y="1444"/>
                </a:lnTo>
                <a:lnTo>
                  <a:pt x="1548" y="1549"/>
                </a:lnTo>
                <a:lnTo>
                  <a:pt x="1716" y="1549"/>
                </a:lnTo>
                <a:lnTo>
                  <a:pt x="1779" y="1570"/>
                </a:lnTo>
                <a:lnTo>
                  <a:pt x="1967" y="1444"/>
                </a:lnTo>
                <a:lnTo>
                  <a:pt x="2176" y="1549"/>
                </a:lnTo>
                <a:lnTo>
                  <a:pt x="2344" y="1570"/>
                </a:lnTo>
                <a:lnTo>
                  <a:pt x="2511" y="1758"/>
                </a:lnTo>
                <a:lnTo>
                  <a:pt x="2637" y="1758"/>
                </a:lnTo>
                <a:lnTo>
                  <a:pt x="2762" y="1946"/>
                </a:lnTo>
                <a:lnTo>
                  <a:pt x="2929" y="1967"/>
                </a:lnTo>
                <a:lnTo>
                  <a:pt x="2971" y="1988"/>
                </a:lnTo>
                <a:lnTo>
                  <a:pt x="3160" y="1905"/>
                </a:lnTo>
                <a:lnTo>
                  <a:pt x="3390" y="1884"/>
                </a:lnTo>
                <a:lnTo>
                  <a:pt x="3432" y="1737"/>
                </a:lnTo>
                <a:lnTo>
                  <a:pt x="3536" y="1674"/>
                </a:lnTo>
                <a:lnTo>
                  <a:pt x="3578" y="1570"/>
                </a:lnTo>
                <a:lnTo>
                  <a:pt x="3662" y="1549"/>
                </a:lnTo>
                <a:lnTo>
                  <a:pt x="3662" y="1382"/>
                </a:lnTo>
                <a:lnTo>
                  <a:pt x="3578" y="1277"/>
                </a:lnTo>
                <a:lnTo>
                  <a:pt x="3494" y="1110"/>
                </a:lnTo>
                <a:lnTo>
                  <a:pt x="3473" y="1047"/>
                </a:lnTo>
                <a:lnTo>
                  <a:pt x="3390" y="921"/>
                </a:lnTo>
                <a:lnTo>
                  <a:pt x="3432" y="838"/>
                </a:lnTo>
                <a:lnTo>
                  <a:pt x="3369" y="733"/>
                </a:lnTo>
                <a:lnTo>
                  <a:pt x="3327" y="712"/>
                </a:lnTo>
                <a:lnTo>
                  <a:pt x="3348" y="649"/>
                </a:lnTo>
                <a:lnTo>
                  <a:pt x="3348" y="545"/>
                </a:lnTo>
                <a:lnTo>
                  <a:pt x="3055" y="503"/>
                </a:lnTo>
                <a:lnTo>
                  <a:pt x="2846" y="586"/>
                </a:lnTo>
                <a:lnTo>
                  <a:pt x="2762" y="461"/>
                </a:lnTo>
                <a:lnTo>
                  <a:pt x="2637" y="419"/>
                </a:lnTo>
                <a:lnTo>
                  <a:pt x="2595" y="273"/>
                </a:lnTo>
                <a:lnTo>
                  <a:pt x="2406" y="168"/>
                </a:lnTo>
                <a:lnTo>
                  <a:pt x="2344" y="168"/>
                </a:lnTo>
                <a:lnTo>
                  <a:pt x="2302" y="84"/>
                </a:lnTo>
                <a:lnTo>
                  <a:pt x="2218" y="1"/>
                </a:lnTo>
                <a:lnTo>
                  <a:pt x="2197" y="105"/>
                </a:lnTo>
                <a:lnTo>
                  <a:pt x="2113" y="126"/>
                </a:lnTo>
                <a:lnTo>
                  <a:pt x="19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8"/>
          <p:cNvSpPr/>
          <p:nvPr/>
        </p:nvSpPr>
        <p:spPr>
          <a:xfrm>
            <a:off x="3070919" y="3377958"/>
            <a:ext cx="296010" cy="201818"/>
          </a:xfrm>
          <a:custGeom>
            <a:avLst/>
            <a:gdLst/>
            <a:ahLst/>
            <a:cxnLst/>
            <a:rect l="l" t="t" r="r" b="b"/>
            <a:pathLst>
              <a:path w="2847" h="2093" extrusionOk="0">
                <a:moveTo>
                  <a:pt x="1214" y="1"/>
                </a:moveTo>
                <a:lnTo>
                  <a:pt x="1110" y="22"/>
                </a:lnTo>
                <a:lnTo>
                  <a:pt x="963" y="105"/>
                </a:lnTo>
                <a:lnTo>
                  <a:pt x="900" y="63"/>
                </a:lnTo>
                <a:lnTo>
                  <a:pt x="754" y="63"/>
                </a:lnTo>
                <a:lnTo>
                  <a:pt x="545" y="22"/>
                </a:lnTo>
                <a:lnTo>
                  <a:pt x="315" y="105"/>
                </a:lnTo>
                <a:lnTo>
                  <a:pt x="126" y="231"/>
                </a:lnTo>
                <a:lnTo>
                  <a:pt x="105" y="377"/>
                </a:lnTo>
                <a:lnTo>
                  <a:pt x="1" y="398"/>
                </a:lnTo>
                <a:lnTo>
                  <a:pt x="1" y="586"/>
                </a:lnTo>
                <a:lnTo>
                  <a:pt x="63" y="712"/>
                </a:lnTo>
                <a:lnTo>
                  <a:pt x="1" y="796"/>
                </a:lnTo>
                <a:lnTo>
                  <a:pt x="22" y="817"/>
                </a:lnTo>
                <a:lnTo>
                  <a:pt x="231" y="754"/>
                </a:lnTo>
                <a:lnTo>
                  <a:pt x="398" y="1005"/>
                </a:lnTo>
                <a:lnTo>
                  <a:pt x="524" y="1047"/>
                </a:lnTo>
                <a:lnTo>
                  <a:pt x="733" y="1005"/>
                </a:lnTo>
                <a:lnTo>
                  <a:pt x="817" y="1047"/>
                </a:lnTo>
                <a:lnTo>
                  <a:pt x="838" y="1151"/>
                </a:lnTo>
                <a:lnTo>
                  <a:pt x="921" y="1172"/>
                </a:lnTo>
                <a:lnTo>
                  <a:pt x="963" y="1235"/>
                </a:lnTo>
                <a:lnTo>
                  <a:pt x="921" y="1340"/>
                </a:lnTo>
                <a:lnTo>
                  <a:pt x="921" y="1549"/>
                </a:lnTo>
                <a:lnTo>
                  <a:pt x="1047" y="1528"/>
                </a:lnTo>
                <a:lnTo>
                  <a:pt x="1172" y="1633"/>
                </a:lnTo>
                <a:lnTo>
                  <a:pt x="1256" y="1633"/>
                </a:lnTo>
                <a:lnTo>
                  <a:pt x="1319" y="1863"/>
                </a:lnTo>
                <a:lnTo>
                  <a:pt x="1319" y="1988"/>
                </a:lnTo>
                <a:lnTo>
                  <a:pt x="1361" y="2093"/>
                </a:lnTo>
                <a:lnTo>
                  <a:pt x="1486" y="2009"/>
                </a:lnTo>
                <a:lnTo>
                  <a:pt x="1696" y="1947"/>
                </a:lnTo>
                <a:lnTo>
                  <a:pt x="1863" y="2009"/>
                </a:lnTo>
                <a:lnTo>
                  <a:pt x="2009" y="1947"/>
                </a:lnTo>
                <a:lnTo>
                  <a:pt x="2114" y="1947"/>
                </a:lnTo>
                <a:lnTo>
                  <a:pt x="2051" y="1779"/>
                </a:lnTo>
                <a:lnTo>
                  <a:pt x="2219" y="1758"/>
                </a:lnTo>
                <a:lnTo>
                  <a:pt x="2281" y="1633"/>
                </a:lnTo>
                <a:lnTo>
                  <a:pt x="2386" y="1570"/>
                </a:lnTo>
                <a:lnTo>
                  <a:pt x="2407" y="1654"/>
                </a:lnTo>
                <a:lnTo>
                  <a:pt x="2532" y="1654"/>
                </a:lnTo>
                <a:lnTo>
                  <a:pt x="2532" y="1528"/>
                </a:lnTo>
                <a:lnTo>
                  <a:pt x="2386" y="1444"/>
                </a:lnTo>
                <a:lnTo>
                  <a:pt x="2428" y="1277"/>
                </a:lnTo>
                <a:lnTo>
                  <a:pt x="2512" y="1256"/>
                </a:lnTo>
                <a:lnTo>
                  <a:pt x="2616" y="1068"/>
                </a:lnTo>
                <a:lnTo>
                  <a:pt x="2825" y="963"/>
                </a:lnTo>
                <a:lnTo>
                  <a:pt x="2825" y="858"/>
                </a:lnTo>
                <a:lnTo>
                  <a:pt x="2721" y="817"/>
                </a:lnTo>
                <a:lnTo>
                  <a:pt x="2846" y="628"/>
                </a:lnTo>
                <a:lnTo>
                  <a:pt x="2804" y="607"/>
                </a:lnTo>
                <a:lnTo>
                  <a:pt x="2637" y="586"/>
                </a:lnTo>
                <a:lnTo>
                  <a:pt x="2512" y="398"/>
                </a:lnTo>
                <a:lnTo>
                  <a:pt x="2386" y="398"/>
                </a:lnTo>
                <a:lnTo>
                  <a:pt x="2219" y="210"/>
                </a:lnTo>
                <a:lnTo>
                  <a:pt x="2051" y="189"/>
                </a:lnTo>
                <a:lnTo>
                  <a:pt x="1842" y="84"/>
                </a:lnTo>
                <a:lnTo>
                  <a:pt x="1654" y="210"/>
                </a:lnTo>
                <a:lnTo>
                  <a:pt x="1591" y="189"/>
                </a:lnTo>
                <a:lnTo>
                  <a:pt x="1423" y="189"/>
                </a:lnTo>
                <a:lnTo>
                  <a:pt x="1340" y="84"/>
                </a:lnTo>
                <a:lnTo>
                  <a:pt x="1235" y="84"/>
                </a:lnTo>
                <a:lnTo>
                  <a:pt x="12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8"/>
          <p:cNvSpPr/>
          <p:nvPr/>
        </p:nvSpPr>
        <p:spPr>
          <a:xfrm>
            <a:off x="3212318" y="3392133"/>
            <a:ext cx="502707" cy="361208"/>
          </a:xfrm>
          <a:custGeom>
            <a:avLst/>
            <a:gdLst/>
            <a:ahLst/>
            <a:cxnLst/>
            <a:rect l="l" t="t" r="r" b="b"/>
            <a:pathLst>
              <a:path w="4835" h="3746" extrusionOk="0">
                <a:moveTo>
                  <a:pt x="2470" y="0"/>
                </a:moveTo>
                <a:lnTo>
                  <a:pt x="2323" y="84"/>
                </a:lnTo>
                <a:lnTo>
                  <a:pt x="2219" y="42"/>
                </a:lnTo>
                <a:lnTo>
                  <a:pt x="2093" y="63"/>
                </a:lnTo>
                <a:lnTo>
                  <a:pt x="2051" y="167"/>
                </a:lnTo>
                <a:lnTo>
                  <a:pt x="1947" y="230"/>
                </a:lnTo>
                <a:lnTo>
                  <a:pt x="1905" y="377"/>
                </a:lnTo>
                <a:lnTo>
                  <a:pt x="1675" y="398"/>
                </a:lnTo>
                <a:lnTo>
                  <a:pt x="1486" y="481"/>
                </a:lnTo>
                <a:lnTo>
                  <a:pt x="1361" y="670"/>
                </a:lnTo>
                <a:lnTo>
                  <a:pt x="1465" y="711"/>
                </a:lnTo>
                <a:lnTo>
                  <a:pt x="1465" y="816"/>
                </a:lnTo>
                <a:lnTo>
                  <a:pt x="1256" y="921"/>
                </a:lnTo>
                <a:lnTo>
                  <a:pt x="1152" y="1109"/>
                </a:lnTo>
                <a:lnTo>
                  <a:pt x="1068" y="1130"/>
                </a:lnTo>
                <a:lnTo>
                  <a:pt x="1026" y="1297"/>
                </a:lnTo>
                <a:lnTo>
                  <a:pt x="1172" y="1381"/>
                </a:lnTo>
                <a:lnTo>
                  <a:pt x="1172" y="1507"/>
                </a:lnTo>
                <a:lnTo>
                  <a:pt x="1047" y="1507"/>
                </a:lnTo>
                <a:lnTo>
                  <a:pt x="1026" y="1423"/>
                </a:lnTo>
                <a:lnTo>
                  <a:pt x="921" y="1486"/>
                </a:lnTo>
                <a:lnTo>
                  <a:pt x="859" y="1611"/>
                </a:lnTo>
                <a:lnTo>
                  <a:pt x="691" y="1632"/>
                </a:lnTo>
                <a:lnTo>
                  <a:pt x="754" y="1800"/>
                </a:lnTo>
                <a:lnTo>
                  <a:pt x="649" y="1800"/>
                </a:lnTo>
                <a:lnTo>
                  <a:pt x="503" y="1862"/>
                </a:lnTo>
                <a:lnTo>
                  <a:pt x="336" y="1800"/>
                </a:lnTo>
                <a:lnTo>
                  <a:pt x="126" y="1862"/>
                </a:lnTo>
                <a:lnTo>
                  <a:pt x="1" y="1946"/>
                </a:lnTo>
                <a:lnTo>
                  <a:pt x="22" y="2009"/>
                </a:lnTo>
                <a:lnTo>
                  <a:pt x="126" y="2260"/>
                </a:lnTo>
                <a:lnTo>
                  <a:pt x="210" y="2385"/>
                </a:lnTo>
                <a:lnTo>
                  <a:pt x="231" y="2532"/>
                </a:lnTo>
                <a:lnTo>
                  <a:pt x="294" y="2574"/>
                </a:lnTo>
                <a:lnTo>
                  <a:pt x="294" y="2950"/>
                </a:lnTo>
                <a:lnTo>
                  <a:pt x="189" y="2992"/>
                </a:lnTo>
                <a:lnTo>
                  <a:pt x="105" y="3118"/>
                </a:lnTo>
                <a:lnTo>
                  <a:pt x="126" y="3306"/>
                </a:lnTo>
                <a:lnTo>
                  <a:pt x="273" y="3494"/>
                </a:lnTo>
                <a:lnTo>
                  <a:pt x="273" y="3536"/>
                </a:lnTo>
                <a:lnTo>
                  <a:pt x="336" y="3536"/>
                </a:lnTo>
                <a:lnTo>
                  <a:pt x="524" y="3620"/>
                </a:lnTo>
                <a:lnTo>
                  <a:pt x="628" y="3578"/>
                </a:lnTo>
                <a:lnTo>
                  <a:pt x="1047" y="3515"/>
                </a:lnTo>
                <a:lnTo>
                  <a:pt x="1235" y="3515"/>
                </a:lnTo>
                <a:lnTo>
                  <a:pt x="1340" y="3411"/>
                </a:lnTo>
                <a:lnTo>
                  <a:pt x="1424" y="3411"/>
                </a:lnTo>
                <a:lnTo>
                  <a:pt x="1549" y="3494"/>
                </a:lnTo>
                <a:lnTo>
                  <a:pt x="1884" y="3536"/>
                </a:lnTo>
                <a:lnTo>
                  <a:pt x="2009" y="3620"/>
                </a:lnTo>
                <a:lnTo>
                  <a:pt x="2051" y="3683"/>
                </a:lnTo>
                <a:lnTo>
                  <a:pt x="2260" y="3599"/>
                </a:lnTo>
                <a:lnTo>
                  <a:pt x="2365" y="3683"/>
                </a:lnTo>
                <a:lnTo>
                  <a:pt x="2428" y="3683"/>
                </a:lnTo>
                <a:lnTo>
                  <a:pt x="2470" y="3620"/>
                </a:lnTo>
                <a:lnTo>
                  <a:pt x="2637" y="3641"/>
                </a:lnTo>
                <a:lnTo>
                  <a:pt x="2721" y="3704"/>
                </a:lnTo>
                <a:lnTo>
                  <a:pt x="2909" y="3599"/>
                </a:lnTo>
                <a:lnTo>
                  <a:pt x="3056" y="3599"/>
                </a:lnTo>
                <a:lnTo>
                  <a:pt x="3097" y="3724"/>
                </a:lnTo>
                <a:lnTo>
                  <a:pt x="3202" y="3745"/>
                </a:lnTo>
                <a:lnTo>
                  <a:pt x="3307" y="3620"/>
                </a:lnTo>
                <a:lnTo>
                  <a:pt x="3411" y="3599"/>
                </a:lnTo>
                <a:lnTo>
                  <a:pt x="3516" y="3683"/>
                </a:lnTo>
                <a:lnTo>
                  <a:pt x="3662" y="3620"/>
                </a:lnTo>
                <a:lnTo>
                  <a:pt x="3767" y="3704"/>
                </a:lnTo>
                <a:lnTo>
                  <a:pt x="3893" y="3704"/>
                </a:lnTo>
                <a:lnTo>
                  <a:pt x="3893" y="3494"/>
                </a:lnTo>
                <a:lnTo>
                  <a:pt x="3997" y="3285"/>
                </a:lnTo>
                <a:lnTo>
                  <a:pt x="4165" y="3264"/>
                </a:lnTo>
                <a:lnTo>
                  <a:pt x="4395" y="3201"/>
                </a:lnTo>
                <a:lnTo>
                  <a:pt x="4416" y="3201"/>
                </a:lnTo>
                <a:lnTo>
                  <a:pt x="4416" y="3055"/>
                </a:lnTo>
                <a:lnTo>
                  <a:pt x="4290" y="2908"/>
                </a:lnTo>
                <a:lnTo>
                  <a:pt x="4311" y="2762"/>
                </a:lnTo>
                <a:lnTo>
                  <a:pt x="4185" y="2574"/>
                </a:lnTo>
                <a:lnTo>
                  <a:pt x="4185" y="2427"/>
                </a:lnTo>
                <a:lnTo>
                  <a:pt x="4248" y="2344"/>
                </a:lnTo>
                <a:lnTo>
                  <a:pt x="4374" y="2448"/>
                </a:lnTo>
                <a:lnTo>
                  <a:pt x="4667" y="2427"/>
                </a:lnTo>
                <a:lnTo>
                  <a:pt x="4771" y="2218"/>
                </a:lnTo>
                <a:lnTo>
                  <a:pt x="4834" y="2155"/>
                </a:lnTo>
                <a:lnTo>
                  <a:pt x="4688" y="2051"/>
                </a:lnTo>
                <a:lnTo>
                  <a:pt x="4688" y="1946"/>
                </a:lnTo>
                <a:lnTo>
                  <a:pt x="4457" y="1758"/>
                </a:lnTo>
                <a:lnTo>
                  <a:pt x="4269" y="1716"/>
                </a:lnTo>
                <a:lnTo>
                  <a:pt x="4206" y="1527"/>
                </a:lnTo>
                <a:lnTo>
                  <a:pt x="4102" y="1423"/>
                </a:lnTo>
                <a:lnTo>
                  <a:pt x="3955" y="1214"/>
                </a:lnTo>
                <a:lnTo>
                  <a:pt x="3872" y="1046"/>
                </a:lnTo>
                <a:lnTo>
                  <a:pt x="3746" y="921"/>
                </a:lnTo>
                <a:lnTo>
                  <a:pt x="3746" y="753"/>
                </a:lnTo>
                <a:lnTo>
                  <a:pt x="3662" y="649"/>
                </a:lnTo>
                <a:lnTo>
                  <a:pt x="3683" y="481"/>
                </a:lnTo>
                <a:lnTo>
                  <a:pt x="3662" y="356"/>
                </a:lnTo>
                <a:lnTo>
                  <a:pt x="3411" y="272"/>
                </a:lnTo>
                <a:lnTo>
                  <a:pt x="3328" y="272"/>
                </a:lnTo>
                <a:lnTo>
                  <a:pt x="3265" y="167"/>
                </a:lnTo>
                <a:lnTo>
                  <a:pt x="3097" y="230"/>
                </a:lnTo>
                <a:lnTo>
                  <a:pt x="2930" y="356"/>
                </a:lnTo>
                <a:lnTo>
                  <a:pt x="2825" y="147"/>
                </a:lnTo>
                <a:lnTo>
                  <a:pt x="2721" y="147"/>
                </a:lnTo>
                <a:lnTo>
                  <a:pt x="2574" y="188"/>
                </a:lnTo>
                <a:lnTo>
                  <a:pt x="247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8"/>
          <p:cNvSpPr/>
          <p:nvPr/>
        </p:nvSpPr>
        <p:spPr>
          <a:xfrm>
            <a:off x="2866411" y="3979176"/>
            <a:ext cx="346020" cy="207892"/>
          </a:xfrm>
          <a:custGeom>
            <a:avLst/>
            <a:gdLst/>
            <a:ahLst/>
            <a:cxnLst/>
            <a:rect l="l" t="t" r="r" b="b"/>
            <a:pathLst>
              <a:path w="3328" h="2156" extrusionOk="0">
                <a:moveTo>
                  <a:pt x="2993" y="1"/>
                </a:moveTo>
                <a:lnTo>
                  <a:pt x="2867" y="64"/>
                </a:lnTo>
                <a:lnTo>
                  <a:pt x="2679" y="43"/>
                </a:lnTo>
                <a:lnTo>
                  <a:pt x="2449" y="43"/>
                </a:lnTo>
                <a:lnTo>
                  <a:pt x="2302" y="22"/>
                </a:lnTo>
                <a:lnTo>
                  <a:pt x="2135" y="43"/>
                </a:lnTo>
                <a:lnTo>
                  <a:pt x="2030" y="210"/>
                </a:lnTo>
                <a:lnTo>
                  <a:pt x="1926" y="273"/>
                </a:lnTo>
                <a:lnTo>
                  <a:pt x="1926" y="377"/>
                </a:lnTo>
                <a:lnTo>
                  <a:pt x="1758" y="210"/>
                </a:lnTo>
                <a:lnTo>
                  <a:pt x="1549" y="357"/>
                </a:lnTo>
                <a:lnTo>
                  <a:pt x="1403" y="419"/>
                </a:lnTo>
                <a:lnTo>
                  <a:pt x="1403" y="545"/>
                </a:lnTo>
                <a:lnTo>
                  <a:pt x="1089" y="566"/>
                </a:lnTo>
                <a:lnTo>
                  <a:pt x="880" y="629"/>
                </a:lnTo>
                <a:lnTo>
                  <a:pt x="691" y="587"/>
                </a:lnTo>
                <a:lnTo>
                  <a:pt x="294" y="357"/>
                </a:lnTo>
                <a:lnTo>
                  <a:pt x="294" y="440"/>
                </a:lnTo>
                <a:lnTo>
                  <a:pt x="315" y="566"/>
                </a:lnTo>
                <a:lnTo>
                  <a:pt x="294" y="670"/>
                </a:lnTo>
                <a:lnTo>
                  <a:pt x="64" y="670"/>
                </a:lnTo>
                <a:lnTo>
                  <a:pt x="43" y="733"/>
                </a:lnTo>
                <a:lnTo>
                  <a:pt x="147" y="838"/>
                </a:lnTo>
                <a:lnTo>
                  <a:pt x="85" y="984"/>
                </a:lnTo>
                <a:lnTo>
                  <a:pt x="64" y="1089"/>
                </a:lnTo>
                <a:lnTo>
                  <a:pt x="147" y="1193"/>
                </a:lnTo>
                <a:lnTo>
                  <a:pt x="43" y="1298"/>
                </a:lnTo>
                <a:lnTo>
                  <a:pt x="1" y="1298"/>
                </a:lnTo>
                <a:lnTo>
                  <a:pt x="168" y="1486"/>
                </a:lnTo>
                <a:lnTo>
                  <a:pt x="189" y="1675"/>
                </a:lnTo>
                <a:lnTo>
                  <a:pt x="273" y="1696"/>
                </a:lnTo>
                <a:lnTo>
                  <a:pt x="524" y="1905"/>
                </a:lnTo>
                <a:lnTo>
                  <a:pt x="629" y="1947"/>
                </a:lnTo>
                <a:lnTo>
                  <a:pt x="733" y="2030"/>
                </a:lnTo>
                <a:lnTo>
                  <a:pt x="1026" y="2093"/>
                </a:lnTo>
                <a:lnTo>
                  <a:pt x="1235" y="2156"/>
                </a:lnTo>
                <a:lnTo>
                  <a:pt x="1340" y="2030"/>
                </a:lnTo>
                <a:lnTo>
                  <a:pt x="1403" y="2051"/>
                </a:lnTo>
                <a:lnTo>
                  <a:pt x="1466" y="1989"/>
                </a:lnTo>
                <a:lnTo>
                  <a:pt x="1612" y="1926"/>
                </a:lnTo>
                <a:lnTo>
                  <a:pt x="1717" y="1926"/>
                </a:lnTo>
                <a:lnTo>
                  <a:pt x="1738" y="1884"/>
                </a:lnTo>
                <a:lnTo>
                  <a:pt x="1863" y="1779"/>
                </a:lnTo>
                <a:lnTo>
                  <a:pt x="1968" y="1800"/>
                </a:lnTo>
                <a:lnTo>
                  <a:pt x="2072" y="1821"/>
                </a:lnTo>
                <a:lnTo>
                  <a:pt x="2156" y="1842"/>
                </a:lnTo>
                <a:lnTo>
                  <a:pt x="2282" y="1717"/>
                </a:lnTo>
                <a:lnTo>
                  <a:pt x="2386" y="1696"/>
                </a:lnTo>
                <a:lnTo>
                  <a:pt x="2449" y="1591"/>
                </a:lnTo>
                <a:lnTo>
                  <a:pt x="2595" y="1612"/>
                </a:lnTo>
                <a:lnTo>
                  <a:pt x="2700" y="1507"/>
                </a:lnTo>
                <a:lnTo>
                  <a:pt x="2679" y="1403"/>
                </a:lnTo>
                <a:lnTo>
                  <a:pt x="2888" y="1089"/>
                </a:lnTo>
                <a:lnTo>
                  <a:pt x="3014" y="754"/>
                </a:lnTo>
                <a:lnTo>
                  <a:pt x="3118" y="524"/>
                </a:lnTo>
                <a:lnTo>
                  <a:pt x="3286" y="482"/>
                </a:lnTo>
                <a:lnTo>
                  <a:pt x="3328" y="357"/>
                </a:lnTo>
                <a:lnTo>
                  <a:pt x="3307" y="336"/>
                </a:lnTo>
                <a:lnTo>
                  <a:pt x="3286" y="231"/>
                </a:lnTo>
                <a:lnTo>
                  <a:pt x="3118" y="126"/>
                </a:lnTo>
                <a:lnTo>
                  <a:pt x="29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8"/>
          <p:cNvSpPr/>
          <p:nvPr/>
        </p:nvSpPr>
        <p:spPr>
          <a:xfrm>
            <a:off x="2894690" y="3918717"/>
            <a:ext cx="298193" cy="121110"/>
          </a:xfrm>
          <a:custGeom>
            <a:avLst/>
            <a:gdLst/>
            <a:ahLst/>
            <a:cxnLst/>
            <a:rect l="l" t="t" r="r" b="b"/>
            <a:pathLst>
              <a:path w="2868" h="1256" extrusionOk="0">
                <a:moveTo>
                  <a:pt x="2240" y="0"/>
                </a:moveTo>
                <a:lnTo>
                  <a:pt x="2177" y="21"/>
                </a:lnTo>
                <a:lnTo>
                  <a:pt x="2093" y="105"/>
                </a:lnTo>
                <a:lnTo>
                  <a:pt x="2010" y="42"/>
                </a:lnTo>
                <a:lnTo>
                  <a:pt x="1884" y="42"/>
                </a:lnTo>
                <a:lnTo>
                  <a:pt x="1779" y="21"/>
                </a:lnTo>
                <a:lnTo>
                  <a:pt x="1696" y="42"/>
                </a:lnTo>
                <a:lnTo>
                  <a:pt x="1612" y="147"/>
                </a:lnTo>
                <a:lnTo>
                  <a:pt x="1507" y="168"/>
                </a:lnTo>
                <a:lnTo>
                  <a:pt x="1486" y="147"/>
                </a:lnTo>
                <a:lnTo>
                  <a:pt x="1235" y="126"/>
                </a:lnTo>
                <a:lnTo>
                  <a:pt x="1089" y="230"/>
                </a:lnTo>
                <a:lnTo>
                  <a:pt x="942" y="251"/>
                </a:lnTo>
                <a:lnTo>
                  <a:pt x="775" y="419"/>
                </a:lnTo>
                <a:lnTo>
                  <a:pt x="566" y="440"/>
                </a:lnTo>
                <a:lnTo>
                  <a:pt x="336" y="523"/>
                </a:lnTo>
                <a:lnTo>
                  <a:pt x="294" y="460"/>
                </a:lnTo>
                <a:lnTo>
                  <a:pt x="147" y="481"/>
                </a:lnTo>
                <a:lnTo>
                  <a:pt x="22" y="565"/>
                </a:lnTo>
                <a:lnTo>
                  <a:pt x="1" y="565"/>
                </a:lnTo>
                <a:lnTo>
                  <a:pt x="1" y="753"/>
                </a:lnTo>
                <a:lnTo>
                  <a:pt x="22" y="984"/>
                </a:lnTo>
                <a:lnTo>
                  <a:pt x="419" y="1214"/>
                </a:lnTo>
                <a:lnTo>
                  <a:pt x="608" y="1256"/>
                </a:lnTo>
                <a:lnTo>
                  <a:pt x="817" y="1193"/>
                </a:lnTo>
                <a:lnTo>
                  <a:pt x="1131" y="1172"/>
                </a:lnTo>
                <a:lnTo>
                  <a:pt x="1131" y="1046"/>
                </a:lnTo>
                <a:lnTo>
                  <a:pt x="1277" y="984"/>
                </a:lnTo>
                <a:lnTo>
                  <a:pt x="1486" y="837"/>
                </a:lnTo>
                <a:lnTo>
                  <a:pt x="1654" y="1004"/>
                </a:lnTo>
                <a:lnTo>
                  <a:pt x="1654" y="900"/>
                </a:lnTo>
                <a:lnTo>
                  <a:pt x="1758" y="837"/>
                </a:lnTo>
                <a:lnTo>
                  <a:pt x="1863" y="670"/>
                </a:lnTo>
                <a:lnTo>
                  <a:pt x="2030" y="649"/>
                </a:lnTo>
                <a:lnTo>
                  <a:pt x="2177" y="670"/>
                </a:lnTo>
                <a:lnTo>
                  <a:pt x="2407" y="670"/>
                </a:lnTo>
                <a:lnTo>
                  <a:pt x="2595" y="691"/>
                </a:lnTo>
                <a:lnTo>
                  <a:pt x="2742" y="628"/>
                </a:lnTo>
                <a:lnTo>
                  <a:pt x="2763" y="419"/>
                </a:lnTo>
                <a:lnTo>
                  <a:pt x="2867" y="147"/>
                </a:lnTo>
                <a:lnTo>
                  <a:pt x="2637" y="21"/>
                </a:lnTo>
                <a:lnTo>
                  <a:pt x="2407" y="21"/>
                </a:lnTo>
                <a:lnTo>
                  <a:pt x="2344" y="42"/>
                </a:lnTo>
                <a:lnTo>
                  <a:pt x="224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8"/>
          <p:cNvSpPr/>
          <p:nvPr/>
        </p:nvSpPr>
        <p:spPr>
          <a:xfrm>
            <a:off x="3051373" y="4392846"/>
            <a:ext cx="113226" cy="201818"/>
          </a:xfrm>
          <a:custGeom>
            <a:avLst/>
            <a:gdLst/>
            <a:ahLst/>
            <a:cxnLst/>
            <a:rect l="l" t="t" r="r" b="b"/>
            <a:pathLst>
              <a:path w="1089" h="2093" extrusionOk="0">
                <a:moveTo>
                  <a:pt x="419" y="0"/>
                </a:moveTo>
                <a:lnTo>
                  <a:pt x="314" y="126"/>
                </a:lnTo>
                <a:lnTo>
                  <a:pt x="272" y="21"/>
                </a:lnTo>
                <a:lnTo>
                  <a:pt x="210" y="21"/>
                </a:lnTo>
                <a:lnTo>
                  <a:pt x="84" y="147"/>
                </a:lnTo>
                <a:lnTo>
                  <a:pt x="0" y="314"/>
                </a:lnTo>
                <a:lnTo>
                  <a:pt x="0" y="544"/>
                </a:lnTo>
                <a:lnTo>
                  <a:pt x="189" y="628"/>
                </a:lnTo>
                <a:lnTo>
                  <a:pt x="168" y="691"/>
                </a:lnTo>
                <a:lnTo>
                  <a:pt x="105" y="733"/>
                </a:lnTo>
                <a:lnTo>
                  <a:pt x="63" y="984"/>
                </a:lnTo>
                <a:lnTo>
                  <a:pt x="105" y="1172"/>
                </a:lnTo>
                <a:lnTo>
                  <a:pt x="63" y="1277"/>
                </a:lnTo>
                <a:lnTo>
                  <a:pt x="63" y="1423"/>
                </a:lnTo>
                <a:lnTo>
                  <a:pt x="147" y="1528"/>
                </a:lnTo>
                <a:lnTo>
                  <a:pt x="84" y="1674"/>
                </a:lnTo>
                <a:lnTo>
                  <a:pt x="147" y="1716"/>
                </a:lnTo>
                <a:lnTo>
                  <a:pt x="377" y="1737"/>
                </a:lnTo>
                <a:lnTo>
                  <a:pt x="482" y="2009"/>
                </a:lnTo>
                <a:lnTo>
                  <a:pt x="565" y="2093"/>
                </a:lnTo>
                <a:lnTo>
                  <a:pt x="628" y="2030"/>
                </a:lnTo>
                <a:lnTo>
                  <a:pt x="712" y="1883"/>
                </a:lnTo>
                <a:lnTo>
                  <a:pt x="733" y="1737"/>
                </a:lnTo>
                <a:lnTo>
                  <a:pt x="942" y="1674"/>
                </a:lnTo>
                <a:lnTo>
                  <a:pt x="1047" y="1507"/>
                </a:lnTo>
                <a:lnTo>
                  <a:pt x="1088" y="1360"/>
                </a:lnTo>
                <a:lnTo>
                  <a:pt x="942" y="1256"/>
                </a:lnTo>
                <a:lnTo>
                  <a:pt x="900" y="1109"/>
                </a:lnTo>
                <a:lnTo>
                  <a:pt x="795" y="963"/>
                </a:lnTo>
                <a:lnTo>
                  <a:pt x="775" y="753"/>
                </a:lnTo>
                <a:lnTo>
                  <a:pt x="795" y="544"/>
                </a:lnTo>
                <a:lnTo>
                  <a:pt x="775" y="481"/>
                </a:lnTo>
                <a:lnTo>
                  <a:pt x="775" y="335"/>
                </a:lnTo>
                <a:lnTo>
                  <a:pt x="712" y="230"/>
                </a:lnTo>
                <a:lnTo>
                  <a:pt x="607" y="147"/>
                </a:lnTo>
                <a:lnTo>
                  <a:pt x="565" y="147"/>
                </a:lnTo>
                <a:lnTo>
                  <a:pt x="482" y="21"/>
                </a:lnTo>
                <a:lnTo>
                  <a:pt x="4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8"/>
          <p:cNvSpPr/>
          <p:nvPr/>
        </p:nvSpPr>
        <p:spPr>
          <a:xfrm>
            <a:off x="2996997" y="4318212"/>
            <a:ext cx="108859" cy="127185"/>
          </a:xfrm>
          <a:custGeom>
            <a:avLst/>
            <a:gdLst/>
            <a:ahLst/>
            <a:cxnLst/>
            <a:rect l="l" t="t" r="r" b="b"/>
            <a:pathLst>
              <a:path w="1047" h="1319" extrusionOk="0">
                <a:moveTo>
                  <a:pt x="293" y="0"/>
                </a:moveTo>
                <a:lnTo>
                  <a:pt x="210" y="63"/>
                </a:lnTo>
                <a:lnTo>
                  <a:pt x="210" y="167"/>
                </a:lnTo>
                <a:lnTo>
                  <a:pt x="314" y="209"/>
                </a:lnTo>
                <a:lnTo>
                  <a:pt x="356" y="293"/>
                </a:lnTo>
                <a:lnTo>
                  <a:pt x="272" y="356"/>
                </a:lnTo>
                <a:lnTo>
                  <a:pt x="189" y="356"/>
                </a:lnTo>
                <a:lnTo>
                  <a:pt x="147" y="481"/>
                </a:lnTo>
                <a:lnTo>
                  <a:pt x="147" y="628"/>
                </a:lnTo>
                <a:lnTo>
                  <a:pt x="84" y="732"/>
                </a:lnTo>
                <a:lnTo>
                  <a:pt x="0" y="795"/>
                </a:lnTo>
                <a:lnTo>
                  <a:pt x="63" y="837"/>
                </a:lnTo>
                <a:lnTo>
                  <a:pt x="168" y="879"/>
                </a:lnTo>
                <a:lnTo>
                  <a:pt x="377" y="1151"/>
                </a:lnTo>
                <a:lnTo>
                  <a:pt x="398" y="1235"/>
                </a:lnTo>
                <a:lnTo>
                  <a:pt x="523" y="1318"/>
                </a:lnTo>
                <a:lnTo>
                  <a:pt x="523" y="1088"/>
                </a:lnTo>
                <a:lnTo>
                  <a:pt x="607" y="921"/>
                </a:lnTo>
                <a:lnTo>
                  <a:pt x="733" y="795"/>
                </a:lnTo>
                <a:lnTo>
                  <a:pt x="795" y="795"/>
                </a:lnTo>
                <a:lnTo>
                  <a:pt x="837" y="900"/>
                </a:lnTo>
                <a:lnTo>
                  <a:pt x="942" y="774"/>
                </a:lnTo>
                <a:lnTo>
                  <a:pt x="984" y="711"/>
                </a:lnTo>
                <a:lnTo>
                  <a:pt x="1046" y="628"/>
                </a:lnTo>
                <a:lnTo>
                  <a:pt x="1046" y="502"/>
                </a:lnTo>
                <a:lnTo>
                  <a:pt x="900" y="481"/>
                </a:lnTo>
                <a:lnTo>
                  <a:pt x="816" y="398"/>
                </a:lnTo>
                <a:lnTo>
                  <a:pt x="691" y="398"/>
                </a:lnTo>
                <a:lnTo>
                  <a:pt x="628" y="314"/>
                </a:lnTo>
                <a:lnTo>
                  <a:pt x="628" y="251"/>
                </a:lnTo>
                <a:lnTo>
                  <a:pt x="502" y="105"/>
                </a:lnTo>
                <a:lnTo>
                  <a:pt x="502" y="146"/>
                </a:lnTo>
                <a:lnTo>
                  <a:pt x="398" y="84"/>
                </a:lnTo>
                <a:lnTo>
                  <a:pt x="29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8"/>
          <p:cNvSpPr/>
          <p:nvPr/>
        </p:nvSpPr>
        <p:spPr>
          <a:xfrm>
            <a:off x="2833868" y="4211275"/>
            <a:ext cx="226348" cy="183690"/>
          </a:xfrm>
          <a:custGeom>
            <a:avLst/>
            <a:gdLst/>
            <a:ahLst/>
            <a:cxnLst/>
            <a:rect l="l" t="t" r="r" b="b"/>
            <a:pathLst>
              <a:path w="2177" h="1905" extrusionOk="0">
                <a:moveTo>
                  <a:pt x="105" y="0"/>
                </a:moveTo>
                <a:lnTo>
                  <a:pt x="63" y="42"/>
                </a:lnTo>
                <a:lnTo>
                  <a:pt x="63" y="167"/>
                </a:lnTo>
                <a:lnTo>
                  <a:pt x="0" y="230"/>
                </a:lnTo>
                <a:lnTo>
                  <a:pt x="42" y="314"/>
                </a:lnTo>
                <a:lnTo>
                  <a:pt x="84" y="314"/>
                </a:lnTo>
                <a:lnTo>
                  <a:pt x="209" y="439"/>
                </a:lnTo>
                <a:lnTo>
                  <a:pt x="251" y="544"/>
                </a:lnTo>
                <a:lnTo>
                  <a:pt x="314" y="649"/>
                </a:lnTo>
                <a:lnTo>
                  <a:pt x="272" y="670"/>
                </a:lnTo>
                <a:lnTo>
                  <a:pt x="293" y="753"/>
                </a:lnTo>
                <a:lnTo>
                  <a:pt x="774" y="1151"/>
                </a:lnTo>
                <a:lnTo>
                  <a:pt x="1151" y="1611"/>
                </a:lnTo>
                <a:lnTo>
                  <a:pt x="1109" y="1695"/>
                </a:lnTo>
                <a:lnTo>
                  <a:pt x="1193" y="1716"/>
                </a:lnTo>
                <a:lnTo>
                  <a:pt x="1402" y="1737"/>
                </a:lnTo>
                <a:lnTo>
                  <a:pt x="1465" y="1716"/>
                </a:lnTo>
                <a:lnTo>
                  <a:pt x="1569" y="1904"/>
                </a:lnTo>
                <a:lnTo>
                  <a:pt x="1653" y="1841"/>
                </a:lnTo>
                <a:lnTo>
                  <a:pt x="1716" y="1737"/>
                </a:lnTo>
                <a:lnTo>
                  <a:pt x="1716" y="1590"/>
                </a:lnTo>
                <a:lnTo>
                  <a:pt x="1758" y="1465"/>
                </a:lnTo>
                <a:lnTo>
                  <a:pt x="1841" y="1465"/>
                </a:lnTo>
                <a:lnTo>
                  <a:pt x="1925" y="1402"/>
                </a:lnTo>
                <a:lnTo>
                  <a:pt x="1883" y="1318"/>
                </a:lnTo>
                <a:lnTo>
                  <a:pt x="1779" y="1276"/>
                </a:lnTo>
                <a:lnTo>
                  <a:pt x="1779" y="1172"/>
                </a:lnTo>
                <a:lnTo>
                  <a:pt x="1862" y="1109"/>
                </a:lnTo>
                <a:lnTo>
                  <a:pt x="1967" y="1193"/>
                </a:lnTo>
                <a:lnTo>
                  <a:pt x="2071" y="1255"/>
                </a:lnTo>
                <a:lnTo>
                  <a:pt x="2134" y="1193"/>
                </a:lnTo>
                <a:lnTo>
                  <a:pt x="1988" y="1046"/>
                </a:lnTo>
                <a:lnTo>
                  <a:pt x="1988" y="900"/>
                </a:lnTo>
                <a:lnTo>
                  <a:pt x="2051" y="879"/>
                </a:lnTo>
                <a:lnTo>
                  <a:pt x="2155" y="942"/>
                </a:lnTo>
                <a:lnTo>
                  <a:pt x="2176" y="858"/>
                </a:lnTo>
                <a:lnTo>
                  <a:pt x="2134" y="795"/>
                </a:lnTo>
                <a:lnTo>
                  <a:pt x="2030" y="774"/>
                </a:lnTo>
                <a:lnTo>
                  <a:pt x="1862" y="649"/>
                </a:lnTo>
                <a:lnTo>
                  <a:pt x="1862" y="565"/>
                </a:lnTo>
                <a:lnTo>
                  <a:pt x="1967" y="419"/>
                </a:lnTo>
                <a:lnTo>
                  <a:pt x="1988" y="251"/>
                </a:lnTo>
                <a:lnTo>
                  <a:pt x="1925" y="251"/>
                </a:lnTo>
                <a:lnTo>
                  <a:pt x="1862" y="272"/>
                </a:lnTo>
                <a:lnTo>
                  <a:pt x="1820" y="230"/>
                </a:lnTo>
                <a:lnTo>
                  <a:pt x="1653" y="230"/>
                </a:lnTo>
                <a:lnTo>
                  <a:pt x="1548" y="126"/>
                </a:lnTo>
                <a:lnTo>
                  <a:pt x="1465" y="147"/>
                </a:lnTo>
                <a:lnTo>
                  <a:pt x="1339" y="105"/>
                </a:lnTo>
                <a:lnTo>
                  <a:pt x="1214" y="126"/>
                </a:lnTo>
                <a:lnTo>
                  <a:pt x="1193" y="63"/>
                </a:lnTo>
                <a:lnTo>
                  <a:pt x="1088" y="126"/>
                </a:lnTo>
                <a:lnTo>
                  <a:pt x="942" y="63"/>
                </a:lnTo>
                <a:lnTo>
                  <a:pt x="900" y="126"/>
                </a:lnTo>
                <a:lnTo>
                  <a:pt x="837" y="21"/>
                </a:lnTo>
                <a:lnTo>
                  <a:pt x="732" y="0"/>
                </a:lnTo>
                <a:lnTo>
                  <a:pt x="690" y="42"/>
                </a:lnTo>
                <a:lnTo>
                  <a:pt x="607" y="0"/>
                </a:lnTo>
                <a:lnTo>
                  <a:pt x="565" y="63"/>
                </a:lnTo>
                <a:lnTo>
                  <a:pt x="481" y="42"/>
                </a:lnTo>
                <a:lnTo>
                  <a:pt x="377" y="63"/>
                </a:lnTo>
                <a:lnTo>
                  <a:pt x="377" y="147"/>
                </a:lnTo>
                <a:lnTo>
                  <a:pt x="293" y="167"/>
                </a:lnTo>
                <a:lnTo>
                  <a:pt x="251" y="105"/>
                </a:lnTo>
                <a:lnTo>
                  <a:pt x="10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8"/>
          <p:cNvSpPr/>
          <p:nvPr/>
        </p:nvSpPr>
        <p:spPr>
          <a:xfrm>
            <a:off x="2709832" y="4104338"/>
            <a:ext cx="176337" cy="102982"/>
          </a:xfrm>
          <a:custGeom>
            <a:avLst/>
            <a:gdLst/>
            <a:ahLst/>
            <a:cxnLst/>
            <a:rect l="l" t="t" r="r" b="b"/>
            <a:pathLst>
              <a:path w="1696" h="1068" extrusionOk="0">
                <a:moveTo>
                  <a:pt x="1507" y="0"/>
                </a:moveTo>
                <a:lnTo>
                  <a:pt x="1381" y="63"/>
                </a:lnTo>
                <a:lnTo>
                  <a:pt x="1130" y="209"/>
                </a:lnTo>
                <a:lnTo>
                  <a:pt x="1067" y="188"/>
                </a:lnTo>
                <a:lnTo>
                  <a:pt x="984" y="209"/>
                </a:lnTo>
                <a:lnTo>
                  <a:pt x="858" y="272"/>
                </a:lnTo>
                <a:lnTo>
                  <a:pt x="733" y="272"/>
                </a:lnTo>
                <a:lnTo>
                  <a:pt x="607" y="314"/>
                </a:lnTo>
                <a:lnTo>
                  <a:pt x="523" y="230"/>
                </a:lnTo>
                <a:lnTo>
                  <a:pt x="251" y="230"/>
                </a:lnTo>
                <a:lnTo>
                  <a:pt x="147" y="209"/>
                </a:lnTo>
                <a:lnTo>
                  <a:pt x="21" y="419"/>
                </a:lnTo>
                <a:lnTo>
                  <a:pt x="84" y="502"/>
                </a:lnTo>
                <a:lnTo>
                  <a:pt x="0" y="628"/>
                </a:lnTo>
                <a:lnTo>
                  <a:pt x="21" y="816"/>
                </a:lnTo>
                <a:lnTo>
                  <a:pt x="42" y="816"/>
                </a:lnTo>
                <a:lnTo>
                  <a:pt x="147" y="858"/>
                </a:lnTo>
                <a:lnTo>
                  <a:pt x="147" y="942"/>
                </a:lnTo>
                <a:lnTo>
                  <a:pt x="42" y="963"/>
                </a:lnTo>
                <a:lnTo>
                  <a:pt x="42" y="1067"/>
                </a:lnTo>
                <a:lnTo>
                  <a:pt x="251" y="1067"/>
                </a:lnTo>
                <a:lnTo>
                  <a:pt x="398" y="963"/>
                </a:lnTo>
                <a:lnTo>
                  <a:pt x="523" y="921"/>
                </a:lnTo>
                <a:lnTo>
                  <a:pt x="733" y="1025"/>
                </a:lnTo>
                <a:lnTo>
                  <a:pt x="858" y="1025"/>
                </a:lnTo>
                <a:lnTo>
                  <a:pt x="879" y="816"/>
                </a:lnTo>
                <a:lnTo>
                  <a:pt x="1067" y="732"/>
                </a:lnTo>
                <a:lnTo>
                  <a:pt x="1088" y="586"/>
                </a:lnTo>
                <a:lnTo>
                  <a:pt x="1444" y="398"/>
                </a:lnTo>
                <a:lnTo>
                  <a:pt x="1695" y="398"/>
                </a:lnTo>
                <a:lnTo>
                  <a:pt x="1674" y="188"/>
                </a:lnTo>
                <a:lnTo>
                  <a:pt x="15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8"/>
          <p:cNvSpPr/>
          <p:nvPr/>
        </p:nvSpPr>
        <p:spPr>
          <a:xfrm>
            <a:off x="2483594" y="3948898"/>
            <a:ext cx="415578" cy="185715"/>
          </a:xfrm>
          <a:custGeom>
            <a:avLst/>
            <a:gdLst/>
            <a:ahLst/>
            <a:cxnLst/>
            <a:rect l="l" t="t" r="r" b="b"/>
            <a:pathLst>
              <a:path w="3997" h="1926" extrusionOk="0">
                <a:moveTo>
                  <a:pt x="2846" y="1"/>
                </a:moveTo>
                <a:lnTo>
                  <a:pt x="2804" y="106"/>
                </a:lnTo>
                <a:lnTo>
                  <a:pt x="2741" y="147"/>
                </a:lnTo>
                <a:lnTo>
                  <a:pt x="2720" y="252"/>
                </a:lnTo>
                <a:lnTo>
                  <a:pt x="2574" y="252"/>
                </a:lnTo>
                <a:lnTo>
                  <a:pt x="2511" y="315"/>
                </a:lnTo>
                <a:lnTo>
                  <a:pt x="2218" y="147"/>
                </a:lnTo>
                <a:lnTo>
                  <a:pt x="2155" y="147"/>
                </a:lnTo>
                <a:lnTo>
                  <a:pt x="2114" y="252"/>
                </a:lnTo>
                <a:lnTo>
                  <a:pt x="2114" y="357"/>
                </a:lnTo>
                <a:lnTo>
                  <a:pt x="2051" y="357"/>
                </a:lnTo>
                <a:lnTo>
                  <a:pt x="1967" y="461"/>
                </a:lnTo>
                <a:lnTo>
                  <a:pt x="1842" y="545"/>
                </a:lnTo>
                <a:lnTo>
                  <a:pt x="1674" y="733"/>
                </a:lnTo>
                <a:lnTo>
                  <a:pt x="1674" y="796"/>
                </a:lnTo>
                <a:lnTo>
                  <a:pt x="1842" y="880"/>
                </a:lnTo>
                <a:lnTo>
                  <a:pt x="1863" y="984"/>
                </a:lnTo>
                <a:lnTo>
                  <a:pt x="1779" y="1047"/>
                </a:lnTo>
                <a:lnTo>
                  <a:pt x="1653" y="963"/>
                </a:lnTo>
                <a:lnTo>
                  <a:pt x="1528" y="984"/>
                </a:lnTo>
                <a:lnTo>
                  <a:pt x="1381" y="963"/>
                </a:lnTo>
                <a:lnTo>
                  <a:pt x="1319" y="963"/>
                </a:lnTo>
                <a:lnTo>
                  <a:pt x="1130" y="1089"/>
                </a:lnTo>
                <a:lnTo>
                  <a:pt x="1026" y="1110"/>
                </a:lnTo>
                <a:lnTo>
                  <a:pt x="942" y="1089"/>
                </a:lnTo>
                <a:lnTo>
                  <a:pt x="837" y="1110"/>
                </a:lnTo>
                <a:lnTo>
                  <a:pt x="754" y="1047"/>
                </a:lnTo>
                <a:lnTo>
                  <a:pt x="440" y="1047"/>
                </a:lnTo>
                <a:lnTo>
                  <a:pt x="440" y="1110"/>
                </a:lnTo>
                <a:lnTo>
                  <a:pt x="419" y="1173"/>
                </a:lnTo>
                <a:lnTo>
                  <a:pt x="272" y="1152"/>
                </a:lnTo>
                <a:lnTo>
                  <a:pt x="189" y="1047"/>
                </a:lnTo>
                <a:lnTo>
                  <a:pt x="84" y="1089"/>
                </a:lnTo>
                <a:lnTo>
                  <a:pt x="21" y="1110"/>
                </a:lnTo>
                <a:lnTo>
                  <a:pt x="0" y="1110"/>
                </a:lnTo>
                <a:lnTo>
                  <a:pt x="63" y="1173"/>
                </a:lnTo>
                <a:lnTo>
                  <a:pt x="63" y="1256"/>
                </a:lnTo>
                <a:lnTo>
                  <a:pt x="105" y="1298"/>
                </a:lnTo>
                <a:lnTo>
                  <a:pt x="105" y="1403"/>
                </a:lnTo>
                <a:lnTo>
                  <a:pt x="210" y="1403"/>
                </a:lnTo>
                <a:lnTo>
                  <a:pt x="293" y="1382"/>
                </a:lnTo>
                <a:lnTo>
                  <a:pt x="398" y="1507"/>
                </a:lnTo>
                <a:lnTo>
                  <a:pt x="502" y="1403"/>
                </a:lnTo>
                <a:lnTo>
                  <a:pt x="586" y="1403"/>
                </a:lnTo>
                <a:lnTo>
                  <a:pt x="628" y="1507"/>
                </a:lnTo>
                <a:lnTo>
                  <a:pt x="837" y="1591"/>
                </a:lnTo>
                <a:lnTo>
                  <a:pt x="1130" y="1403"/>
                </a:lnTo>
                <a:lnTo>
                  <a:pt x="1256" y="1424"/>
                </a:lnTo>
                <a:lnTo>
                  <a:pt x="1444" y="1424"/>
                </a:lnTo>
                <a:lnTo>
                  <a:pt x="1444" y="1528"/>
                </a:lnTo>
                <a:lnTo>
                  <a:pt x="1737" y="1717"/>
                </a:lnTo>
                <a:lnTo>
                  <a:pt x="2072" y="1779"/>
                </a:lnTo>
                <a:lnTo>
                  <a:pt x="2260" y="1738"/>
                </a:lnTo>
                <a:lnTo>
                  <a:pt x="2323" y="1821"/>
                </a:lnTo>
                <a:lnTo>
                  <a:pt x="2427" y="1842"/>
                </a:lnTo>
                <a:lnTo>
                  <a:pt x="2699" y="1842"/>
                </a:lnTo>
                <a:lnTo>
                  <a:pt x="2783" y="1926"/>
                </a:lnTo>
                <a:lnTo>
                  <a:pt x="2909" y="1884"/>
                </a:lnTo>
                <a:lnTo>
                  <a:pt x="3034" y="1884"/>
                </a:lnTo>
                <a:lnTo>
                  <a:pt x="3160" y="1821"/>
                </a:lnTo>
                <a:lnTo>
                  <a:pt x="3243" y="1800"/>
                </a:lnTo>
                <a:lnTo>
                  <a:pt x="3306" y="1821"/>
                </a:lnTo>
                <a:lnTo>
                  <a:pt x="3557" y="1675"/>
                </a:lnTo>
                <a:lnTo>
                  <a:pt x="3683" y="1612"/>
                </a:lnTo>
                <a:lnTo>
                  <a:pt x="3725" y="1612"/>
                </a:lnTo>
                <a:lnTo>
                  <a:pt x="3829" y="1507"/>
                </a:lnTo>
                <a:lnTo>
                  <a:pt x="3746" y="1403"/>
                </a:lnTo>
                <a:lnTo>
                  <a:pt x="3767" y="1298"/>
                </a:lnTo>
                <a:lnTo>
                  <a:pt x="3829" y="1152"/>
                </a:lnTo>
                <a:lnTo>
                  <a:pt x="3725" y="1047"/>
                </a:lnTo>
                <a:lnTo>
                  <a:pt x="3746" y="984"/>
                </a:lnTo>
                <a:lnTo>
                  <a:pt x="3976" y="984"/>
                </a:lnTo>
                <a:lnTo>
                  <a:pt x="3997" y="880"/>
                </a:lnTo>
                <a:lnTo>
                  <a:pt x="3976" y="754"/>
                </a:lnTo>
                <a:lnTo>
                  <a:pt x="3976" y="671"/>
                </a:lnTo>
                <a:lnTo>
                  <a:pt x="3955" y="440"/>
                </a:lnTo>
                <a:lnTo>
                  <a:pt x="3955" y="252"/>
                </a:lnTo>
                <a:lnTo>
                  <a:pt x="3725" y="210"/>
                </a:lnTo>
                <a:lnTo>
                  <a:pt x="3641" y="127"/>
                </a:lnTo>
                <a:lnTo>
                  <a:pt x="3474" y="147"/>
                </a:lnTo>
                <a:lnTo>
                  <a:pt x="3327" y="147"/>
                </a:lnTo>
                <a:lnTo>
                  <a:pt x="3160" y="43"/>
                </a:lnTo>
                <a:lnTo>
                  <a:pt x="2951" y="43"/>
                </a:lnTo>
                <a:lnTo>
                  <a:pt x="284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8"/>
          <p:cNvSpPr/>
          <p:nvPr/>
        </p:nvSpPr>
        <p:spPr>
          <a:xfrm>
            <a:off x="2718566" y="3505048"/>
            <a:ext cx="550430" cy="429863"/>
          </a:xfrm>
          <a:custGeom>
            <a:avLst/>
            <a:gdLst/>
            <a:ahLst/>
            <a:cxnLst/>
            <a:rect l="l" t="t" r="r" b="b"/>
            <a:pathLst>
              <a:path w="5294" h="4458" extrusionOk="0">
                <a:moveTo>
                  <a:pt x="1883" y="1"/>
                </a:moveTo>
                <a:lnTo>
                  <a:pt x="1632" y="105"/>
                </a:lnTo>
                <a:lnTo>
                  <a:pt x="1486" y="105"/>
                </a:lnTo>
                <a:lnTo>
                  <a:pt x="1318" y="147"/>
                </a:lnTo>
                <a:lnTo>
                  <a:pt x="1214" y="315"/>
                </a:lnTo>
                <a:lnTo>
                  <a:pt x="1046" y="315"/>
                </a:lnTo>
                <a:lnTo>
                  <a:pt x="942" y="398"/>
                </a:lnTo>
                <a:lnTo>
                  <a:pt x="942" y="524"/>
                </a:lnTo>
                <a:lnTo>
                  <a:pt x="753" y="524"/>
                </a:lnTo>
                <a:lnTo>
                  <a:pt x="481" y="670"/>
                </a:lnTo>
                <a:lnTo>
                  <a:pt x="314" y="670"/>
                </a:lnTo>
                <a:lnTo>
                  <a:pt x="251" y="796"/>
                </a:lnTo>
                <a:lnTo>
                  <a:pt x="209" y="963"/>
                </a:lnTo>
                <a:lnTo>
                  <a:pt x="147" y="984"/>
                </a:lnTo>
                <a:lnTo>
                  <a:pt x="167" y="1047"/>
                </a:lnTo>
                <a:lnTo>
                  <a:pt x="126" y="1047"/>
                </a:lnTo>
                <a:lnTo>
                  <a:pt x="167" y="1298"/>
                </a:lnTo>
                <a:lnTo>
                  <a:pt x="147" y="1486"/>
                </a:lnTo>
                <a:lnTo>
                  <a:pt x="0" y="1570"/>
                </a:lnTo>
                <a:lnTo>
                  <a:pt x="0" y="1633"/>
                </a:lnTo>
                <a:lnTo>
                  <a:pt x="167" y="1842"/>
                </a:lnTo>
                <a:lnTo>
                  <a:pt x="147" y="1947"/>
                </a:lnTo>
                <a:lnTo>
                  <a:pt x="230" y="2051"/>
                </a:lnTo>
                <a:lnTo>
                  <a:pt x="230" y="2135"/>
                </a:lnTo>
                <a:lnTo>
                  <a:pt x="272" y="2261"/>
                </a:lnTo>
                <a:lnTo>
                  <a:pt x="230" y="2365"/>
                </a:lnTo>
                <a:lnTo>
                  <a:pt x="335" y="2616"/>
                </a:lnTo>
                <a:lnTo>
                  <a:pt x="419" y="2658"/>
                </a:lnTo>
                <a:lnTo>
                  <a:pt x="481" y="2742"/>
                </a:lnTo>
                <a:lnTo>
                  <a:pt x="481" y="3056"/>
                </a:lnTo>
                <a:lnTo>
                  <a:pt x="460" y="3097"/>
                </a:lnTo>
                <a:lnTo>
                  <a:pt x="523" y="3181"/>
                </a:lnTo>
                <a:lnTo>
                  <a:pt x="565" y="3139"/>
                </a:lnTo>
                <a:lnTo>
                  <a:pt x="649" y="3160"/>
                </a:lnTo>
                <a:lnTo>
                  <a:pt x="732" y="3097"/>
                </a:lnTo>
                <a:lnTo>
                  <a:pt x="963" y="3160"/>
                </a:lnTo>
                <a:lnTo>
                  <a:pt x="942" y="3202"/>
                </a:lnTo>
                <a:lnTo>
                  <a:pt x="1046" y="3307"/>
                </a:lnTo>
                <a:lnTo>
                  <a:pt x="1151" y="3307"/>
                </a:lnTo>
                <a:lnTo>
                  <a:pt x="1214" y="3390"/>
                </a:lnTo>
                <a:lnTo>
                  <a:pt x="1172" y="3495"/>
                </a:lnTo>
                <a:lnTo>
                  <a:pt x="1193" y="3579"/>
                </a:lnTo>
                <a:lnTo>
                  <a:pt x="1255" y="3600"/>
                </a:lnTo>
                <a:lnTo>
                  <a:pt x="1255" y="3704"/>
                </a:lnTo>
                <a:lnTo>
                  <a:pt x="1318" y="3725"/>
                </a:lnTo>
                <a:lnTo>
                  <a:pt x="1381" y="3683"/>
                </a:lnTo>
                <a:lnTo>
                  <a:pt x="1465" y="3683"/>
                </a:lnTo>
                <a:lnTo>
                  <a:pt x="1318" y="3516"/>
                </a:lnTo>
                <a:lnTo>
                  <a:pt x="1381" y="3474"/>
                </a:lnTo>
                <a:lnTo>
                  <a:pt x="1632" y="3621"/>
                </a:lnTo>
                <a:lnTo>
                  <a:pt x="1820" y="3600"/>
                </a:lnTo>
                <a:lnTo>
                  <a:pt x="1779" y="3704"/>
                </a:lnTo>
                <a:lnTo>
                  <a:pt x="1904" y="3809"/>
                </a:lnTo>
                <a:lnTo>
                  <a:pt x="2134" y="3767"/>
                </a:lnTo>
                <a:lnTo>
                  <a:pt x="2302" y="3809"/>
                </a:lnTo>
                <a:lnTo>
                  <a:pt x="2636" y="4081"/>
                </a:lnTo>
                <a:lnTo>
                  <a:pt x="2762" y="4248"/>
                </a:lnTo>
                <a:lnTo>
                  <a:pt x="2846" y="4248"/>
                </a:lnTo>
                <a:lnTo>
                  <a:pt x="2888" y="4206"/>
                </a:lnTo>
                <a:lnTo>
                  <a:pt x="3055" y="4206"/>
                </a:lnTo>
                <a:lnTo>
                  <a:pt x="3139" y="4290"/>
                </a:lnTo>
                <a:lnTo>
                  <a:pt x="3180" y="4437"/>
                </a:lnTo>
                <a:lnTo>
                  <a:pt x="3201" y="4458"/>
                </a:lnTo>
                <a:lnTo>
                  <a:pt x="3306" y="4437"/>
                </a:lnTo>
                <a:lnTo>
                  <a:pt x="3390" y="4332"/>
                </a:lnTo>
                <a:lnTo>
                  <a:pt x="3473" y="4311"/>
                </a:lnTo>
                <a:lnTo>
                  <a:pt x="3578" y="4332"/>
                </a:lnTo>
                <a:lnTo>
                  <a:pt x="3704" y="4332"/>
                </a:lnTo>
                <a:lnTo>
                  <a:pt x="3787" y="4395"/>
                </a:lnTo>
                <a:lnTo>
                  <a:pt x="3871" y="4311"/>
                </a:lnTo>
                <a:lnTo>
                  <a:pt x="3934" y="4290"/>
                </a:lnTo>
                <a:lnTo>
                  <a:pt x="4038" y="4332"/>
                </a:lnTo>
                <a:lnTo>
                  <a:pt x="4101" y="4311"/>
                </a:lnTo>
                <a:lnTo>
                  <a:pt x="4331" y="4311"/>
                </a:lnTo>
                <a:lnTo>
                  <a:pt x="4561" y="4437"/>
                </a:lnTo>
                <a:lnTo>
                  <a:pt x="4708" y="4458"/>
                </a:lnTo>
                <a:lnTo>
                  <a:pt x="4708" y="4290"/>
                </a:lnTo>
                <a:lnTo>
                  <a:pt x="4666" y="4123"/>
                </a:lnTo>
                <a:lnTo>
                  <a:pt x="5043" y="3725"/>
                </a:lnTo>
                <a:lnTo>
                  <a:pt x="5064" y="3558"/>
                </a:lnTo>
                <a:lnTo>
                  <a:pt x="5168" y="3474"/>
                </a:lnTo>
                <a:lnTo>
                  <a:pt x="5252" y="3474"/>
                </a:lnTo>
                <a:lnTo>
                  <a:pt x="5294" y="3286"/>
                </a:lnTo>
                <a:lnTo>
                  <a:pt x="5252" y="3202"/>
                </a:lnTo>
                <a:lnTo>
                  <a:pt x="5231" y="3139"/>
                </a:lnTo>
                <a:lnTo>
                  <a:pt x="5273" y="3056"/>
                </a:lnTo>
                <a:lnTo>
                  <a:pt x="5147" y="2972"/>
                </a:lnTo>
                <a:lnTo>
                  <a:pt x="5064" y="2825"/>
                </a:lnTo>
                <a:lnTo>
                  <a:pt x="5022" y="2742"/>
                </a:lnTo>
                <a:lnTo>
                  <a:pt x="4980" y="2470"/>
                </a:lnTo>
                <a:lnTo>
                  <a:pt x="5022" y="2365"/>
                </a:lnTo>
                <a:lnTo>
                  <a:pt x="5022" y="2323"/>
                </a:lnTo>
                <a:lnTo>
                  <a:pt x="4875" y="2135"/>
                </a:lnTo>
                <a:lnTo>
                  <a:pt x="4854" y="1947"/>
                </a:lnTo>
                <a:lnTo>
                  <a:pt x="4938" y="1821"/>
                </a:lnTo>
                <a:lnTo>
                  <a:pt x="5043" y="1779"/>
                </a:lnTo>
                <a:lnTo>
                  <a:pt x="5043" y="1403"/>
                </a:lnTo>
                <a:lnTo>
                  <a:pt x="4980" y="1361"/>
                </a:lnTo>
                <a:lnTo>
                  <a:pt x="4959" y="1214"/>
                </a:lnTo>
                <a:lnTo>
                  <a:pt x="4875" y="1089"/>
                </a:lnTo>
                <a:lnTo>
                  <a:pt x="4771" y="838"/>
                </a:lnTo>
                <a:lnTo>
                  <a:pt x="4750" y="775"/>
                </a:lnTo>
                <a:lnTo>
                  <a:pt x="4708" y="670"/>
                </a:lnTo>
                <a:lnTo>
                  <a:pt x="4708" y="545"/>
                </a:lnTo>
                <a:lnTo>
                  <a:pt x="4645" y="315"/>
                </a:lnTo>
                <a:lnTo>
                  <a:pt x="4561" y="315"/>
                </a:lnTo>
                <a:lnTo>
                  <a:pt x="4436" y="210"/>
                </a:lnTo>
                <a:lnTo>
                  <a:pt x="4310" y="231"/>
                </a:lnTo>
                <a:lnTo>
                  <a:pt x="3683" y="273"/>
                </a:lnTo>
                <a:lnTo>
                  <a:pt x="2950" y="231"/>
                </a:lnTo>
                <a:lnTo>
                  <a:pt x="2867" y="252"/>
                </a:lnTo>
                <a:lnTo>
                  <a:pt x="2678" y="440"/>
                </a:lnTo>
                <a:lnTo>
                  <a:pt x="2511" y="482"/>
                </a:lnTo>
                <a:lnTo>
                  <a:pt x="2469" y="440"/>
                </a:lnTo>
                <a:lnTo>
                  <a:pt x="2636" y="356"/>
                </a:lnTo>
                <a:lnTo>
                  <a:pt x="2783" y="210"/>
                </a:lnTo>
                <a:lnTo>
                  <a:pt x="2741" y="210"/>
                </a:lnTo>
                <a:lnTo>
                  <a:pt x="2616" y="315"/>
                </a:lnTo>
                <a:lnTo>
                  <a:pt x="2406" y="398"/>
                </a:lnTo>
                <a:lnTo>
                  <a:pt x="2134" y="356"/>
                </a:lnTo>
                <a:lnTo>
                  <a:pt x="2092" y="210"/>
                </a:lnTo>
                <a:lnTo>
                  <a:pt x="2134" y="126"/>
                </a:lnTo>
                <a:lnTo>
                  <a:pt x="2260" y="126"/>
                </a:lnTo>
                <a:lnTo>
                  <a:pt x="2323" y="168"/>
                </a:lnTo>
                <a:lnTo>
                  <a:pt x="2323" y="126"/>
                </a:lnTo>
                <a:lnTo>
                  <a:pt x="2155" y="43"/>
                </a:lnTo>
                <a:lnTo>
                  <a:pt x="18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8"/>
          <p:cNvSpPr/>
          <p:nvPr/>
        </p:nvSpPr>
        <p:spPr>
          <a:xfrm>
            <a:off x="2609709" y="3801655"/>
            <a:ext cx="439596" cy="177615"/>
          </a:xfrm>
          <a:custGeom>
            <a:avLst/>
            <a:gdLst/>
            <a:ahLst/>
            <a:cxnLst/>
            <a:rect l="l" t="t" r="r" b="b"/>
            <a:pathLst>
              <a:path w="4228" h="1842" extrusionOk="0">
                <a:moveTo>
                  <a:pt x="1403" y="1"/>
                </a:moveTo>
                <a:lnTo>
                  <a:pt x="1319" y="63"/>
                </a:lnTo>
                <a:lnTo>
                  <a:pt x="1152" y="21"/>
                </a:lnTo>
                <a:lnTo>
                  <a:pt x="1152" y="126"/>
                </a:lnTo>
                <a:lnTo>
                  <a:pt x="1068" y="189"/>
                </a:lnTo>
                <a:lnTo>
                  <a:pt x="984" y="168"/>
                </a:lnTo>
                <a:lnTo>
                  <a:pt x="775" y="168"/>
                </a:lnTo>
                <a:lnTo>
                  <a:pt x="733" y="273"/>
                </a:lnTo>
                <a:lnTo>
                  <a:pt x="587" y="273"/>
                </a:lnTo>
                <a:lnTo>
                  <a:pt x="482" y="398"/>
                </a:lnTo>
                <a:lnTo>
                  <a:pt x="378" y="398"/>
                </a:lnTo>
                <a:lnTo>
                  <a:pt x="168" y="586"/>
                </a:lnTo>
                <a:lnTo>
                  <a:pt x="106" y="545"/>
                </a:lnTo>
                <a:lnTo>
                  <a:pt x="22" y="503"/>
                </a:lnTo>
                <a:lnTo>
                  <a:pt x="1" y="524"/>
                </a:lnTo>
                <a:lnTo>
                  <a:pt x="1" y="628"/>
                </a:lnTo>
                <a:lnTo>
                  <a:pt x="147" y="712"/>
                </a:lnTo>
                <a:lnTo>
                  <a:pt x="252" y="900"/>
                </a:lnTo>
                <a:lnTo>
                  <a:pt x="252" y="1047"/>
                </a:lnTo>
                <a:lnTo>
                  <a:pt x="273" y="1130"/>
                </a:lnTo>
                <a:lnTo>
                  <a:pt x="378" y="1172"/>
                </a:lnTo>
                <a:lnTo>
                  <a:pt x="587" y="1319"/>
                </a:lnTo>
                <a:lnTo>
                  <a:pt x="691" y="1382"/>
                </a:lnTo>
                <a:lnTo>
                  <a:pt x="942" y="1674"/>
                </a:lnTo>
                <a:lnTo>
                  <a:pt x="1005" y="1674"/>
                </a:lnTo>
                <a:lnTo>
                  <a:pt x="1298" y="1842"/>
                </a:lnTo>
                <a:lnTo>
                  <a:pt x="1361" y="1779"/>
                </a:lnTo>
                <a:lnTo>
                  <a:pt x="1507" y="1779"/>
                </a:lnTo>
                <a:lnTo>
                  <a:pt x="1528" y="1674"/>
                </a:lnTo>
                <a:lnTo>
                  <a:pt x="1591" y="1633"/>
                </a:lnTo>
                <a:lnTo>
                  <a:pt x="1633" y="1528"/>
                </a:lnTo>
                <a:lnTo>
                  <a:pt x="1738" y="1570"/>
                </a:lnTo>
                <a:lnTo>
                  <a:pt x="1947" y="1570"/>
                </a:lnTo>
                <a:lnTo>
                  <a:pt x="2114" y="1674"/>
                </a:lnTo>
                <a:lnTo>
                  <a:pt x="2261" y="1674"/>
                </a:lnTo>
                <a:lnTo>
                  <a:pt x="2428" y="1654"/>
                </a:lnTo>
                <a:lnTo>
                  <a:pt x="2512" y="1737"/>
                </a:lnTo>
                <a:lnTo>
                  <a:pt x="2742" y="1779"/>
                </a:lnTo>
                <a:lnTo>
                  <a:pt x="2763" y="1779"/>
                </a:lnTo>
                <a:lnTo>
                  <a:pt x="2888" y="1695"/>
                </a:lnTo>
                <a:lnTo>
                  <a:pt x="3035" y="1674"/>
                </a:lnTo>
                <a:lnTo>
                  <a:pt x="3077" y="1737"/>
                </a:lnTo>
                <a:lnTo>
                  <a:pt x="3307" y="1654"/>
                </a:lnTo>
                <a:lnTo>
                  <a:pt x="3516" y="1633"/>
                </a:lnTo>
                <a:lnTo>
                  <a:pt x="3683" y="1465"/>
                </a:lnTo>
                <a:lnTo>
                  <a:pt x="3830" y="1444"/>
                </a:lnTo>
                <a:lnTo>
                  <a:pt x="3976" y="1340"/>
                </a:lnTo>
                <a:lnTo>
                  <a:pt x="4227" y="1361"/>
                </a:lnTo>
                <a:lnTo>
                  <a:pt x="4186" y="1214"/>
                </a:lnTo>
                <a:lnTo>
                  <a:pt x="4102" y="1130"/>
                </a:lnTo>
                <a:lnTo>
                  <a:pt x="3935" y="1130"/>
                </a:lnTo>
                <a:lnTo>
                  <a:pt x="3893" y="1172"/>
                </a:lnTo>
                <a:lnTo>
                  <a:pt x="3809" y="1172"/>
                </a:lnTo>
                <a:lnTo>
                  <a:pt x="3683" y="1005"/>
                </a:lnTo>
                <a:lnTo>
                  <a:pt x="3349" y="733"/>
                </a:lnTo>
                <a:lnTo>
                  <a:pt x="3181" y="691"/>
                </a:lnTo>
                <a:lnTo>
                  <a:pt x="2951" y="733"/>
                </a:lnTo>
                <a:lnTo>
                  <a:pt x="2826" y="628"/>
                </a:lnTo>
                <a:lnTo>
                  <a:pt x="2867" y="524"/>
                </a:lnTo>
                <a:lnTo>
                  <a:pt x="2679" y="545"/>
                </a:lnTo>
                <a:lnTo>
                  <a:pt x="2428" y="398"/>
                </a:lnTo>
                <a:lnTo>
                  <a:pt x="2365" y="440"/>
                </a:lnTo>
                <a:lnTo>
                  <a:pt x="2512" y="607"/>
                </a:lnTo>
                <a:lnTo>
                  <a:pt x="2428" y="607"/>
                </a:lnTo>
                <a:lnTo>
                  <a:pt x="2365" y="649"/>
                </a:lnTo>
                <a:lnTo>
                  <a:pt x="2302" y="628"/>
                </a:lnTo>
                <a:lnTo>
                  <a:pt x="2302" y="524"/>
                </a:lnTo>
                <a:lnTo>
                  <a:pt x="2240" y="503"/>
                </a:lnTo>
                <a:lnTo>
                  <a:pt x="2219" y="419"/>
                </a:lnTo>
                <a:lnTo>
                  <a:pt x="2261" y="314"/>
                </a:lnTo>
                <a:lnTo>
                  <a:pt x="2198" y="231"/>
                </a:lnTo>
                <a:lnTo>
                  <a:pt x="2093" y="231"/>
                </a:lnTo>
                <a:lnTo>
                  <a:pt x="1989" y="126"/>
                </a:lnTo>
                <a:lnTo>
                  <a:pt x="2010" y="84"/>
                </a:lnTo>
                <a:lnTo>
                  <a:pt x="1779" y="21"/>
                </a:lnTo>
                <a:lnTo>
                  <a:pt x="1696" y="84"/>
                </a:lnTo>
                <a:lnTo>
                  <a:pt x="1612" y="63"/>
                </a:lnTo>
                <a:lnTo>
                  <a:pt x="1570" y="105"/>
                </a:lnTo>
                <a:lnTo>
                  <a:pt x="1507" y="21"/>
                </a:lnTo>
                <a:lnTo>
                  <a:pt x="1486" y="63"/>
                </a:lnTo>
                <a:lnTo>
                  <a:pt x="140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8"/>
          <p:cNvSpPr/>
          <p:nvPr/>
        </p:nvSpPr>
        <p:spPr>
          <a:xfrm>
            <a:off x="2268168" y="3507073"/>
            <a:ext cx="500524" cy="554926"/>
          </a:xfrm>
          <a:custGeom>
            <a:avLst/>
            <a:gdLst/>
            <a:ahLst/>
            <a:cxnLst/>
            <a:rect l="l" t="t" r="r" b="b"/>
            <a:pathLst>
              <a:path w="4814" h="5755" extrusionOk="0">
                <a:moveTo>
                  <a:pt x="1340" y="1"/>
                </a:moveTo>
                <a:lnTo>
                  <a:pt x="1340" y="22"/>
                </a:lnTo>
                <a:lnTo>
                  <a:pt x="1340" y="126"/>
                </a:lnTo>
                <a:lnTo>
                  <a:pt x="1424" y="189"/>
                </a:lnTo>
                <a:lnTo>
                  <a:pt x="1466" y="189"/>
                </a:lnTo>
                <a:lnTo>
                  <a:pt x="1466" y="252"/>
                </a:lnTo>
                <a:lnTo>
                  <a:pt x="1612" y="377"/>
                </a:lnTo>
                <a:lnTo>
                  <a:pt x="1507" y="419"/>
                </a:lnTo>
                <a:lnTo>
                  <a:pt x="1403" y="419"/>
                </a:lnTo>
                <a:lnTo>
                  <a:pt x="1403" y="524"/>
                </a:lnTo>
                <a:lnTo>
                  <a:pt x="1507" y="461"/>
                </a:lnTo>
                <a:lnTo>
                  <a:pt x="1507" y="628"/>
                </a:lnTo>
                <a:lnTo>
                  <a:pt x="1612" y="670"/>
                </a:lnTo>
                <a:lnTo>
                  <a:pt x="1528" y="754"/>
                </a:lnTo>
                <a:lnTo>
                  <a:pt x="1528" y="838"/>
                </a:lnTo>
                <a:lnTo>
                  <a:pt x="1612" y="880"/>
                </a:lnTo>
                <a:lnTo>
                  <a:pt x="1738" y="880"/>
                </a:lnTo>
                <a:lnTo>
                  <a:pt x="1926" y="1068"/>
                </a:lnTo>
                <a:lnTo>
                  <a:pt x="2156" y="1172"/>
                </a:lnTo>
                <a:lnTo>
                  <a:pt x="1926" y="1131"/>
                </a:lnTo>
                <a:lnTo>
                  <a:pt x="1738" y="942"/>
                </a:lnTo>
                <a:lnTo>
                  <a:pt x="1612" y="963"/>
                </a:lnTo>
                <a:lnTo>
                  <a:pt x="1507" y="942"/>
                </a:lnTo>
                <a:lnTo>
                  <a:pt x="1424" y="942"/>
                </a:lnTo>
                <a:lnTo>
                  <a:pt x="1340" y="1068"/>
                </a:lnTo>
                <a:lnTo>
                  <a:pt x="1361" y="1152"/>
                </a:lnTo>
                <a:lnTo>
                  <a:pt x="1361" y="1340"/>
                </a:lnTo>
                <a:lnTo>
                  <a:pt x="1424" y="1444"/>
                </a:lnTo>
                <a:lnTo>
                  <a:pt x="1298" y="1277"/>
                </a:lnTo>
                <a:lnTo>
                  <a:pt x="1319" y="1152"/>
                </a:lnTo>
                <a:lnTo>
                  <a:pt x="1235" y="1068"/>
                </a:lnTo>
                <a:lnTo>
                  <a:pt x="1194" y="1089"/>
                </a:lnTo>
                <a:lnTo>
                  <a:pt x="1194" y="1172"/>
                </a:lnTo>
                <a:lnTo>
                  <a:pt x="1235" y="1277"/>
                </a:lnTo>
                <a:lnTo>
                  <a:pt x="1152" y="1361"/>
                </a:lnTo>
                <a:lnTo>
                  <a:pt x="1089" y="1235"/>
                </a:lnTo>
                <a:lnTo>
                  <a:pt x="1089" y="1089"/>
                </a:lnTo>
                <a:lnTo>
                  <a:pt x="942" y="1026"/>
                </a:lnTo>
                <a:lnTo>
                  <a:pt x="880" y="1047"/>
                </a:lnTo>
                <a:lnTo>
                  <a:pt x="608" y="1131"/>
                </a:lnTo>
                <a:lnTo>
                  <a:pt x="587" y="1235"/>
                </a:lnTo>
                <a:lnTo>
                  <a:pt x="629" y="1340"/>
                </a:lnTo>
                <a:lnTo>
                  <a:pt x="775" y="1361"/>
                </a:lnTo>
                <a:lnTo>
                  <a:pt x="796" y="1465"/>
                </a:lnTo>
                <a:lnTo>
                  <a:pt x="796" y="1486"/>
                </a:lnTo>
                <a:lnTo>
                  <a:pt x="733" y="1507"/>
                </a:lnTo>
                <a:lnTo>
                  <a:pt x="733" y="1591"/>
                </a:lnTo>
                <a:lnTo>
                  <a:pt x="691" y="1696"/>
                </a:lnTo>
                <a:lnTo>
                  <a:pt x="691" y="1800"/>
                </a:lnTo>
                <a:lnTo>
                  <a:pt x="608" y="1863"/>
                </a:lnTo>
                <a:lnTo>
                  <a:pt x="503" y="1800"/>
                </a:lnTo>
                <a:lnTo>
                  <a:pt x="461" y="1926"/>
                </a:lnTo>
                <a:lnTo>
                  <a:pt x="482" y="1988"/>
                </a:lnTo>
                <a:lnTo>
                  <a:pt x="608" y="1988"/>
                </a:lnTo>
                <a:lnTo>
                  <a:pt x="670" y="2030"/>
                </a:lnTo>
                <a:lnTo>
                  <a:pt x="629" y="2114"/>
                </a:lnTo>
                <a:lnTo>
                  <a:pt x="608" y="2240"/>
                </a:lnTo>
                <a:lnTo>
                  <a:pt x="524" y="2302"/>
                </a:lnTo>
                <a:lnTo>
                  <a:pt x="608" y="2407"/>
                </a:lnTo>
                <a:lnTo>
                  <a:pt x="524" y="2449"/>
                </a:lnTo>
                <a:lnTo>
                  <a:pt x="378" y="2407"/>
                </a:lnTo>
                <a:lnTo>
                  <a:pt x="210" y="2449"/>
                </a:lnTo>
                <a:lnTo>
                  <a:pt x="168" y="2553"/>
                </a:lnTo>
                <a:lnTo>
                  <a:pt x="85" y="2658"/>
                </a:lnTo>
                <a:lnTo>
                  <a:pt x="105" y="2825"/>
                </a:lnTo>
                <a:lnTo>
                  <a:pt x="85" y="3035"/>
                </a:lnTo>
                <a:lnTo>
                  <a:pt x="43" y="3139"/>
                </a:lnTo>
                <a:lnTo>
                  <a:pt x="43" y="3160"/>
                </a:lnTo>
                <a:lnTo>
                  <a:pt x="1" y="3244"/>
                </a:lnTo>
                <a:lnTo>
                  <a:pt x="85" y="3432"/>
                </a:lnTo>
                <a:lnTo>
                  <a:pt x="85" y="3474"/>
                </a:lnTo>
                <a:lnTo>
                  <a:pt x="168" y="3579"/>
                </a:lnTo>
                <a:lnTo>
                  <a:pt x="85" y="3746"/>
                </a:lnTo>
                <a:lnTo>
                  <a:pt x="147" y="3746"/>
                </a:lnTo>
                <a:lnTo>
                  <a:pt x="273" y="3913"/>
                </a:lnTo>
                <a:lnTo>
                  <a:pt x="294" y="4060"/>
                </a:lnTo>
                <a:lnTo>
                  <a:pt x="357" y="4102"/>
                </a:lnTo>
                <a:lnTo>
                  <a:pt x="357" y="4290"/>
                </a:lnTo>
                <a:lnTo>
                  <a:pt x="461" y="4374"/>
                </a:lnTo>
                <a:lnTo>
                  <a:pt x="461" y="4437"/>
                </a:lnTo>
                <a:lnTo>
                  <a:pt x="566" y="4520"/>
                </a:lnTo>
                <a:lnTo>
                  <a:pt x="629" y="4478"/>
                </a:lnTo>
                <a:lnTo>
                  <a:pt x="733" y="4478"/>
                </a:lnTo>
                <a:lnTo>
                  <a:pt x="817" y="4520"/>
                </a:lnTo>
                <a:lnTo>
                  <a:pt x="922" y="4478"/>
                </a:lnTo>
                <a:lnTo>
                  <a:pt x="1047" y="4541"/>
                </a:lnTo>
                <a:lnTo>
                  <a:pt x="1152" y="4541"/>
                </a:lnTo>
                <a:lnTo>
                  <a:pt x="1298" y="4625"/>
                </a:lnTo>
                <a:lnTo>
                  <a:pt x="1152" y="4750"/>
                </a:lnTo>
                <a:lnTo>
                  <a:pt x="1089" y="4918"/>
                </a:lnTo>
                <a:lnTo>
                  <a:pt x="1089" y="5022"/>
                </a:lnTo>
                <a:lnTo>
                  <a:pt x="1005" y="5106"/>
                </a:lnTo>
                <a:lnTo>
                  <a:pt x="942" y="5273"/>
                </a:lnTo>
                <a:lnTo>
                  <a:pt x="942" y="5441"/>
                </a:lnTo>
                <a:lnTo>
                  <a:pt x="1047" y="5525"/>
                </a:lnTo>
                <a:lnTo>
                  <a:pt x="1110" y="5629"/>
                </a:lnTo>
                <a:lnTo>
                  <a:pt x="1214" y="5650"/>
                </a:lnTo>
                <a:lnTo>
                  <a:pt x="1319" y="5587"/>
                </a:lnTo>
                <a:lnTo>
                  <a:pt x="1445" y="5650"/>
                </a:lnTo>
                <a:lnTo>
                  <a:pt x="1507" y="5566"/>
                </a:lnTo>
                <a:lnTo>
                  <a:pt x="1466" y="5525"/>
                </a:lnTo>
                <a:lnTo>
                  <a:pt x="1612" y="5462"/>
                </a:lnTo>
                <a:lnTo>
                  <a:pt x="1633" y="5566"/>
                </a:lnTo>
                <a:lnTo>
                  <a:pt x="1717" y="5587"/>
                </a:lnTo>
                <a:lnTo>
                  <a:pt x="1758" y="5545"/>
                </a:lnTo>
                <a:lnTo>
                  <a:pt x="1842" y="5545"/>
                </a:lnTo>
                <a:lnTo>
                  <a:pt x="1989" y="5671"/>
                </a:lnTo>
                <a:lnTo>
                  <a:pt x="2072" y="5692"/>
                </a:lnTo>
                <a:lnTo>
                  <a:pt x="2093" y="5692"/>
                </a:lnTo>
                <a:lnTo>
                  <a:pt x="2156" y="5671"/>
                </a:lnTo>
                <a:lnTo>
                  <a:pt x="2261" y="5629"/>
                </a:lnTo>
                <a:lnTo>
                  <a:pt x="2344" y="5734"/>
                </a:lnTo>
                <a:lnTo>
                  <a:pt x="2491" y="5755"/>
                </a:lnTo>
                <a:lnTo>
                  <a:pt x="2512" y="5692"/>
                </a:lnTo>
                <a:lnTo>
                  <a:pt x="2512" y="5629"/>
                </a:lnTo>
                <a:lnTo>
                  <a:pt x="2826" y="5629"/>
                </a:lnTo>
                <a:lnTo>
                  <a:pt x="2909" y="5692"/>
                </a:lnTo>
                <a:lnTo>
                  <a:pt x="3014" y="5671"/>
                </a:lnTo>
                <a:lnTo>
                  <a:pt x="3098" y="5692"/>
                </a:lnTo>
                <a:lnTo>
                  <a:pt x="3202" y="5671"/>
                </a:lnTo>
                <a:lnTo>
                  <a:pt x="3391" y="5545"/>
                </a:lnTo>
                <a:lnTo>
                  <a:pt x="3453" y="5545"/>
                </a:lnTo>
                <a:lnTo>
                  <a:pt x="3600" y="5566"/>
                </a:lnTo>
                <a:lnTo>
                  <a:pt x="3725" y="5545"/>
                </a:lnTo>
                <a:lnTo>
                  <a:pt x="3851" y="5629"/>
                </a:lnTo>
                <a:lnTo>
                  <a:pt x="3935" y="5566"/>
                </a:lnTo>
                <a:lnTo>
                  <a:pt x="3914" y="5462"/>
                </a:lnTo>
                <a:lnTo>
                  <a:pt x="3746" y="5378"/>
                </a:lnTo>
                <a:lnTo>
                  <a:pt x="3746" y="5315"/>
                </a:lnTo>
                <a:lnTo>
                  <a:pt x="3914" y="5127"/>
                </a:lnTo>
                <a:lnTo>
                  <a:pt x="4039" y="5043"/>
                </a:lnTo>
                <a:lnTo>
                  <a:pt x="4123" y="4939"/>
                </a:lnTo>
                <a:lnTo>
                  <a:pt x="4186" y="4939"/>
                </a:lnTo>
                <a:lnTo>
                  <a:pt x="4186" y="4834"/>
                </a:lnTo>
                <a:lnTo>
                  <a:pt x="4227" y="4729"/>
                </a:lnTo>
                <a:lnTo>
                  <a:pt x="3976" y="4437"/>
                </a:lnTo>
                <a:lnTo>
                  <a:pt x="3872" y="4374"/>
                </a:lnTo>
                <a:lnTo>
                  <a:pt x="3663" y="4227"/>
                </a:lnTo>
                <a:lnTo>
                  <a:pt x="3558" y="4185"/>
                </a:lnTo>
                <a:lnTo>
                  <a:pt x="3537" y="4102"/>
                </a:lnTo>
                <a:lnTo>
                  <a:pt x="3537" y="3955"/>
                </a:lnTo>
                <a:lnTo>
                  <a:pt x="3432" y="3767"/>
                </a:lnTo>
                <a:lnTo>
                  <a:pt x="3286" y="3683"/>
                </a:lnTo>
                <a:lnTo>
                  <a:pt x="3286" y="3579"/>
                </a:lnTo>
                <a:lnTo>
                  <a:pt x="3307" y="3558"/>
                </a:lnTo>
                <a:lnTo>
                  <a:pt x="3391" y="3600"/>
                </a:lnTo>
                <a:lnTo>
                  <a:pt x="3453" y="3641"/>
                </a:lnTo>
                <a:lnTo>
                  <a:pt x="3663" y="3453"/>
                </a:lnTo>
                <a:lnTo>
                  <a:pt x="3767" y="3453"/>
                </a:lnTo>
                <a:lnTo>
                  <a:pt x="3872" y="3328"/>
                </a:lnTo>
                <a:lnTo>
                  <a:pt x="4018" y="3328"/>
                </a:lnTo>
                <a:lnTo>
                  <a:pt x="4060" y="3223"/>
                </a:lnTo>
                <a:lnTo>
                  <a:pt x="4269" y="3223"/>
                </a:lnTo>
                <a:lnTo>
                  <a:pt x="4353" y="3244"/>
                </a:lnTo>
                <a:lnTo>
                  <a:pt x="4437" y="3181"/>
                </a:lnTo>
                <a:lnTo>
                  <a:pt x="4437" y="3076"/>
                </a:lnTo>
                <a:lnTo>
                  <a:pt x="4604" y="3118"/>
                </a:lnTo>
                <a:lnTo>
                  <a:pt x="4688" y="3056"/>
                </a:lnTo>
                <a:lnTo>
                  <a:pt x="4771" y="3118"/>
                </a:lnTo>
                <a:lnTo>
                  <a:pt x="4792" y="3076"/>
                </a:lnTo>
                <a:lnTo>
                  <a:pt x="4813" y="3035"/>
                </a:lnTo>
                <a:lnTo>
                  <a:pt x="4813" y="2721"/>
                </a:lnTo>
                <a:lnTo>
                  <a:pt x="4751" y="2637"/>
                </a:lnTo>
                <a:lnTo>
                  <a:pt x="4667" y="2595"/>
                </a:lnTo>
                <a:lnTo>
                  <a:pt x="4562" y="2344"/>
                </a:lnTo>
                <a:lnTo>
                  <a:pt x="4604" y="2240"/>
                </a:lnTo>
                <a:lnTo>
                  <a:pt x="4562" y="2114"/>
                </a:lnTo>
                <a:lnTo>
                  <a:pt x="4562" y="2030"/>
                </a:lnTo>
                <a:lnTo>
                  <a:pt x="4479" y="1926"/>
                </a:lnTo>
                <a:lnTo>
                  <a:pt x="4499" y="1821"/>
                </a:lnTo>
                <a:lnTo>
                  <a:pt x="4332" y="1612"/>
                </a:lnTo>
                <a:lnTo>
                  <a:pt x="4332" y="1549"/>
                </a:lnTo>
                <a:lnTo>
                  <a:pt x="4479" y="1465"/>
                </a:lnTo>
                <a:lnTo>
                  <a:pt x="4499" y="1277"/>
                </a:lnTo>
                <a:lnTo>
                  <a:pt x="4458" y="1026"/>
                </a:lnTo>
                <a:lnTo>
                  <a:pt x="4353" y="1026"/>
                </a:lnTo>
                <a:lnTo>
                  <a:pt x="4269" y="963"/>
                </a:lnTo>
                <a:lnTo>
                  <a:pt x="4165" y="963"/>
                </a:lnTo>
                <a:lnTo>
                  <a:pt x="4060" y="880"/>
                </a:lnTo>
                <a:lnTo>
                  <a:pt x="4081" y="775"/>
                </a:lnTo>
                <a:lnTo>
                  <a:pt x="4039" y="670"/>
                </a:lnTo>
                <a:lnTo>
                  <a:pt x="3914" y="712"/>
                </a:lnTo>
                <a:lnTo>
                  <a:pt x="3767" y="545"/>
                </a:lnTo>
                <a:lnTo>
                  <a:pt x="3663" y="545"/>
                </a:lnTo>
                <a:lnTo>
                  <a:pt x="3621" y="461"/>
                </a:lnTo>
                <a:lnTo>
                  <a:pt x="3558" y="503"/>
                </a:lnTo>
                <a:lnTo>
                  <a:pt x="3432" y="524"/>
                </a:lnTo>
                <a:lnTo>
                  <a:pt x="3328" y="608"/>
                </a:lnTo>
                <a:lnTo>
                  <a:pt x="3286" y="545"/>
                </a:lnTo>
                <a:lnTo>
                  <a:pt x="3349" y="503"/>
                </a:lnTo>
                <a:lnTo>
                  <a:pt x="3349" y="524"/>
                </a:lnTo>
                <a:lnTo>
                  <a:pt x="3411" y="461"/>
                </a:lnTo>
                <a:lnTo>
                  <a:pt x="3516" y="419"/>
                </a:lnTo>
                <a:lnTo>
                  <a:pt x="3391" y="419"/>
                </a:lnTo>
                <a:lnTo>
                  <a:pt x="3328" y="440"/>
                </a:lnTo>
                <a:lnTo>
                  <a:pt x="3307" y="503"/>
                </a:lnTo>
                <a:lnTo>
                  <a:pt x="3202" y="545"/>
                </a:lnTo>
                <a:lnTo>
                  <a:pt x="3202" y="608"/>
                </a:lnTo>
                <a:lnTo>
                  <a:pt x="2993" y="628"/>
                </a:lnTo>
                <a:lnTo>
                  <a:pt x="2909" y="733"/>
                </a:lnTo>
                <a:lnTo>
                  <a:pt x="2888" y="838"/>
                </a:lnTo>
                <a:lnTo>
                  <a:pt x="2763" y="838"/>
                </a:lnTo>
                <a:lnTo>
                  <a:pt x="2721" y="775"/>
                </a:lnTo>
                <a:lnTo>
                  <a:pt x="2616" y="754"/>
                </a:lnTo>
                <a:lnTo>
                  <a:pt x="2574" y="775"/>
                </a:lnTo>
                <a:lnTo>
                  <a:pt x="2407" y="733"/>
                </a:lnTo>
                <a:lnTo>
                  <a:pt x="2512" y="670"/>
                </a:lnTo>
                <a:lnTo>
                  <a:pt x="2595" y="670"/>
                </a:lnTo>
                <a:lnTo>
                  <a:pt x="2679" y="608"/>
                </a:lnTo>
                <a:lnTo>
                  <a:pt x="2679" y="503"/>
                </a:lnTo>
                <a:lnTo>
                  <a:pt x="2616" y="461"/>
                </a:lnTo>
                <a:lnTo>
                  <a:pt x="2512" y="545"/>
                </a:lnTo>
                <a:lnTo>
                  <a:pt x="2491" y="566"/>
                </a:lnTo>
                <a:lnTo>
                  <a:pt x="2365" y="461"/>
                </a:lnTo>
                <a:lnTo>
                  <a:pt x="2302" y="419"/>
                </a:lnTo>
                <a:lnTo>
                  <a:pt x="2261" y="440"/>
                </a:lnTo>
                <a:lnTo>
                  <a:pt x="2240" y="524"/>
                </a:lnTo>
                <a:lnTo>
                  <a:pt x="2135" y="566"/>
                </a:lnTo>
                <a:lnTo>
                  <a:pt x="2093" y="461"/>
                </a:lnTo>
                <a:lnTo>
                  <a:pt x="2030" y="440"/>
                </a:lnTo>
                <a:lnTo>
                  <a:pt x="1968" y="377"/>
                </a:lnTo>
                <a:lnTo>
                  <a:pt x="2051" y="335"/>
                </a:lnTo>
                <a:lnTo>
                  <a:pt x="2093" y="210"/>
                </a:lnTo>
                <a:lnTo>
                  <a:pt x="1989" y="189"/>
                </a:lnTo>
                <a:lnTo>
                  <a:pt x="1863" y="84"/>
                </a:lnTo>
                <a:lnTo>
                  <a:pt x="1758" y="84"/>
                </a:lnTo>
                <a:lnTo>
                  <a:pt x="1717" y="43"/>
                </a:lnTo>
                <a:lnTo>
                  <a:pt x="15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8"/>
          <p:cNvSpPr/>
          <p:nvPr/>
        </p:nvSpPr>
        <p:spPr>
          <a:xfrm>
            <a:off x="2135503" y="3628184"/>
            <a:ext cx="215431" cy="181665"/>
          </a:xfrm>
          <a:custGeom>
            <a:avLst/>
            <a:gdLst/>
            <a:ahLst/>
            <a:cxnLst/>
            <a:rect l="l" t="t" r="r" b="b"/>
            <a:pathLst>
              <a:path w="2072" h="1884" extrusionOk="0">
                <a:moveTo>
                  <a:pt x="1695" y="0"/>
                </a:moveTo>
                <a:lnTo>
                  <a:pt x="1549" y="21"/>
                </a:lnTo>
                <a:lnTo>
                  <a:pt x="1444" y="126"/>
                </a:lnTo>
                <a:lnTo>
                  <a:pt x="1340" y="84"/>
                </a:lnTo>
                <a:lnTo>
                  <a:pt x="1277" y="126"/>
                </a:lnTo>
                <a:lnTo>
                  <a:pt x="1130" y="126"/>
                </a:lnTo>
                <a:lnTo>
                  <a:pt x="1005" y="251"/>
                </a:lnTo>
                <a:lnTo>
                  <a:pt x="796" y="398"/>
                </a:lnTo>
                <a:lnTo>
                  <a:pt x="754" y="335"/>
                </a:lnTo>
                <a:lnTo>
                  <a:pt x="628" y="398"/>
                </a:lnTo>
                <a:lnTo>
                  <a:pt x="628" y="544"/>
                </a:lnTo>
                <a:lnTo>
                  <a:pt x="524" y="628"/>
                </a:lnTo>
                <a:lnTo>
                  <a:pt x="545" y="753"/>
                </a:lnTo>
                <a:lnTo>
                  <a:pt x="524" y="879"/>
                </a:lnTo>
                <a:lnTo>
                  <a:pt x="482" y="984"/>
                </a:lnTo>
                <a:lnTo>
                  <a:pt x="440" y="1046"/>
                </a:lnTo>
                <a:lnTo>
                  <a:pt x="335" y="1130"/>
                </a:lnTo>
                <a:lnTo>
                  <a:pt x="335" y="1193"/>
                </a:lnTo>
                <a:lnTo>
                  <a:pt x="482" y="1339"/>
                </a:lnTo>
                <a:lnTo>
                  <a:pt x="607" y="1360"/>
                </a:lnTo>
                <a:lnTo>
                  <a:pt x="482" y="1360"/>
                </a:lnTo>
                <a:lnTo>
                  <a:pt x="419" y="1402"/>
                </a:lnTo>
                <a:lnTo>
                  <a:pt x="377" y="1444"/>
                </a:lnTo>
                <a:lnTo>
                  <a:pt x="419" y="1507"/>
                </a:lnTo>
                <a:lnTo>
                  <a:pt x="503" y="1507"/>
                </a:lnTo>
                <a:lnTo>
                  <a:pt x="503" y="1569"/>
                </a:lnTo>
                <a:lnTo>
                  <a:pt x="398" y="1569"/>
                </a:lnTo>
                <a:lnTo>
                  <a:pt x="293" y="1486"/>
                </a:lnTo>
                <a:lnTo>
                  <a:pt x="189" y="1444"/>
                </a:lnTo>
                <a:lnTo>
                  <a:pt x="105" y="1465"/>
                </a:lnTo>
                <a:lnTo>
                  <a:pt x="126" y="1507"/>
                </a:lnTo>
                <a:lnTo>
                  <a:pt x="210" y="1548"/>
                </a:lnTo>
                <a:lnTo>
                  <a:pt x="314" y="1611"/>
                </a:lnTo>
                <a:lnTo>
                  <a:pt x="335" y="1590"/>
                </a:lnTo>
                <a:lnTo>
                  <a:pt x="440" y="1674"/>
                </a:lnTo>
                <a:lnTo>
                  <a:pt x="335" y="1611"/>
                </a:lnTo>
                <a:lnTo>
                  <a:pt x="273" y="1653"/>
                </a:lnTo>
                <a:lnTo>
                  <a:pt x="105" y="1590"/>
                </a:lnTo>
                <a:lnTo>
                  <a:pt x="1" y="1590"/>
                </a:lnTo>
                <a:lnTo>
                  <a:pt x="84" y="1611"/>
                </a:lnTo>
                <a:lnTo>
                  <a:pt x="126" y="1695"/>
                </a:lnTo>
                <a:lnTo>
                  <a:pt x="210" y="1695"/>
                </a:lnTo>
                <a:lnTo>
                  <a:pt x="293" y="1758"/>
                </a:lnTo>
                <a:lnTo>
                  <a:pt x="335" y="1695"/>
                </a:lnTo>
                <a:lnTo>
                  <a:pt x="440" y="1674"/>
                </a:lnTo>
                <a:lnTo>
                  <a:pt x="482" y="1653"/>
                </a:lnTo>
                <a:lnTo>
                  <a:pt x="545" y="1653"/>
                </a:lnTo>
                <a:lnTo>
                  <a:pt x="586" y="1548"/>
                </a:lnTo>
                <a:lnTo>
                  <a:pt x="796" y="1548"/>
                </a:lnTo>
                <a:lnTo>
                  <a:pt x="837" y="1611"/>
                </a:lnTo>
                <a:lnTo>
                  <a:pt x="942" y="1611"/>
                </a:lnTo>
                <a:lnTo>
                  <a:pt x="1005" y="1695"/>
                </a:lnTo>
                <a:lnTo>
                  <a:pt x="1151" y="1695"/>
                </a:lnTo>
                <a:lnTo>
                  <a:pt x="1214" y="1779"/>
                </a:lnTo>
                <a:lnTo>
                  <a:pt x="1214" y="1862"/>
                </a:lnTo>
                <a:lnTo>
                  <a:pt x="1319" y="1883"/>
                </a:lnTo>
                <a:lnTo>
                  <a:pt x="1361" y="1779"/>
                </a:lnTo>
                <a:lnTo>
                  <a:pt x="1381" y="1569"/>
                </a:lnTo>
                <a:lnTo>
                  <a:pt x="1361" y="1402"/>
                </a:lnTo>
                <a:lnTo>
                  <a:pt x="1444" y="1297"/>
                </a:lnTo>
                <a:lnTo>
                  <a:pt x="1486" y="1193"/>
                </a:lnTo>
                <a:lnTo>
                  <a:pt x="1654" y="1151"/>
                </a:lnTo>
                <a:lnTo>
                  <a:pt x="1800" y="1193"/>
                </a:lnTo>
                <a:lnTo>
                  <a:pt x="1884" y="1151"/>
                </a:lnTo>
                <a:lnTo>
                  <a:pt x="1800" y="1046"/>
                </a:lnTo>
                <a:lnTo>
                  <a:pt x="1884" y="984"/>
                </a:lnTo>
                <a:lnTo>
                  <a:pt x="1905" y="858"/>
                </a:lnTo>
                <a:lnTo>
                  <a:pt x="1946" y="774"/>
                </a:lnTo>
                <a:lnTo>
                  <a:pt x="1884" y="732"/>
                </a:lnTo>
                <a:lnTo>
                  <a:pt x="1758" y="732"/>
                </a:lnTo>
                <a:lnTo>
                  <a:pt x="1737" y="670"/>
                </a:lnTo>
                <a:lnTo>
                  <a:pt x="1779" y="544"/>
                </a:lnTo>
                <a:lnTo>
                  <a:pt x="1884" y="607"/>
                </a:lnTo>
                <a:lnTo>
                  <a:pt x="1967" y="544"/>
                </a:lnTo>
                <a:lnTo>
                  <a:pt x="1967" y="440"/>
                </a:lnTo>
                <a:lnTo>
                  <a:pt x="2009" y="335"/>
                </a:lnTo>
                <a:lnTo>
                  <a:pt x="2009" y="251"/>
                </a:lnTo>
                <a:lnTo>
                  <a:pt x="2072" y="230"/>
                </a:lnTo>
                <a:lnTo>
                  <a:pt x="2072" y="209"/>
                </a:lnTo>
                <a:lnTo>
                  <a:pt x="1967" y="147"/>
                </a:lnTo>
                <a:lnTo>
                  <a:pt x="1863" y="84"/>
                </a:lnTo>
                <a:lnTo>
                  <a:pt x="169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8"/>
          <p:cNvSpPr/>
          <p:nvPr/>
        </p:nvSpPr>
        <p:spPr>
          <a:xfrm>
            <a:off x="2115956" y="3777452"/>
            <a:ext cx="169787" cy="135284"/>
          </a:xfrm>
          <a:custGeom>
            <a:avLst/>
            <a:gdLst/>
            <a:ahLst/>
            <a:cxnLst/>
            <a:rect l="l" t="t" r="r" b="b"/>
            <a:pathLst>
              <a:path w="1633" h="1403" extrusionOk="0">
                <a:moveTo>
                  <a:pt x="774" y="0"/>
                </a:moveTo>
                <a:lnTo>
                  <a:pt x="733" y="105"/>
                </a:lnTo>
                <a:lnTo>
                  <a:pt x="670" y="105"/>
                </a:lnTo>
                <a:lnTo>
                  <a:pt x="628" y="126"/>
                </a:lnTo>
                <a:lnTo>
                  <a:pt x="523" y="147"/>
                </a:lnTo>
                <a:lnTo>
                  <a:pt x="481" y="210"/>
                </a:lnTo>
                <a:lnTo>
                  <a:pt x="398" y="147"/>
                </a:lnTo>
                <a:lnTo>
                  <a:pt x="314" y="147"/>
                </a:lnTo>
                <a:lnTo>
                  <a:pt x="272" y="63"/>
                </a:lnTo>
                <a:lnTo>
                  <a:pt x="189" y="42"/>
                </a:lnTo>
                <a:lnTo>
                  <a:pt x="84" y="126"/>
                </a:lnTo>
                <a:lnTo>
                  <a:pt x="0" y="272"/>
                </a:lnTo>
                <a:lnTo>
                  <a:pt x="63" y="335"/>
                </a:lnTo>
                <a:lnTo>
                  <a:pt x="84" y="524"/>
                </a:lnTo>
                <a:lnTo>
                  <a:pt x="209" y="565"/>
                </a:lnTo>
                <a:lnTo>
                  <a:pt x="251" y="670"/>
                </a:lnTo>
                <a:lnTo>
                  <a:pt x="398" y="796"/>
                </a:lnTo>
                <a:lnTo>
                  <a:pt x="481" y="796"/>
                </a:lnTo>
                <a:lnTo>
                  <a:pt x="565" y="858"/>
                </a:lnTo>
                <a:lnTo>
                  <a:pt x="628" y="879"/>
                </a:lnTo>
                <a:lnTo>
                  <a:pt x="628" y="1047"/>
                </a:lnTo>
                <a:lnTo>
                  <a:pt x="774" y="1109"/>
                </a:lnTo>
                <a:lnTo>
                  <a:pt x="816" y="1068"/>
                </a:lnTo>
                <a:lnTo>
                  <a:pt x="900" y="1068"/>
                </a:lnTo>
                <a:lnTo>
                  <a:pt x="942" y="1109"/>
                </a:lnTo>
                <a:lnTo>
                  <a:pt x="1025" y="1151"/>
                </a:lnTo>
                <a:lnTo>
                  <a:pt x="1151" y="1298"/>
                </a:lnTo>
                <a:lnTo>
                  <a:pt x="1256" y="1319"/>
                </a:lnTo>
                <a:lnTo>
                  <a:pt x="1360" y="1402"/>
                </a:lnTo>
                <a:lnTo>
                  <a:pt x="1423" y="1361"/>
                </a:lnTo>
                <a:lnTo>
                  <a:pt x="1507" y="1361"/>
                </a:lnTo>
                <a:lnTo>
                  <a:pt x="1507" y="1298"/>
                </a:lnTo>
                <a:lnTo>
                  <a:pt x="1444" y="1256"/>
                </a:lnTo>
                <a:lnTo>
                  <a:pt x="1444" y="1172"/>
                </a:lnTo>
                <a:lnTo>
                  <a:pt x="1423" y="1109"/>
                </a:lnTo>
                <a:lnTo>
                  <a:pt x="1465" y="1047"/>
                </a:lnTo>
                <a:lnTo>
                  <a:pt x="1528" y="942"/>
                </a:lnTo>
                <a:lnTo>
                  <a:pt x="1549" y="942"/>
                </a:lnTo>
                <a:lnTo>
                  <a:pt x="1632" y="775"/>
                </a:lnTo>
                <a:lnTo>
                  <a:pt x="1549" y="670"/>
                </a:lnTo>
                <a:lnTo>
                  <a:pt x="1549" y="628"/>
                </a:lnTo>
                <a:lnTo>
                  <a:pt x="1465" y="440"/>
                </a:lnTo>
                <a:lnTo>
                  <a:pt x="1507" y="356"/>
                </a:lnTo>
                <a:lnTo>
                  <a:pt x="1507" y="335"/>
                </a:lnTo>
                <a:lnTo>
                  <a:pt x="1402" y="314"/>
                </a:lnTo>
                <a:lnTo>
                  <a:pt x="1402" y="231"/>
                </a:lnTo>
                <a:lnTo>
                  <a:pt x="1339" y="147"/>
                </a:lnTo>
                <a:lnTo>
                  <a:pt x="1193" y="147"/>
                </a:lnTo>
                <a:lnTo>
                  <a:pt x="1130" y="63"/>
                </a:lnTo>
                <a:lnTo>
                  <a:pt x="1025" y="63"/>
                </a:lnTo>
                <a:lnTo>
                  <a:pt x="98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8"/>
          <p:cNvSpPr/>
          <p:nvPr/>
        </p:nvSpPr>
        <p:spPr>
          <a:xfrm>
            <a:off x="2263905" y="3868286"/>
            <a:ext cx="41381" cy="54480"/>
          </a:xfrm>
          <a:custGeom>
            <a:avLst/>
            <a:gdLst/>
            <a:ahLst/>
            <a:cxnLst/>
            <a:rect l="l" t="t" r="r" b="b"/>
            <a:pathLst>
              <a:path w="398" h="565" extrusionOk="0">
                <a:moveTo>
                  <a:pt x="105" y="0"/>
                </a:moveTo>
                <a:lnTo>
                  <a:pt x="42" y="105"/>
                </a:lnTo>
                <a:lnTo>
                  <a:pt x="0" y="167"/>
                </a:lnTo>
                <a:lnTo>
                  <a:pt x="21" y="230"/>
                </a:lnTo>
                <a:lnTo>
                  <a:pt x="21" y="314"/>
                </a:lnTo>
                <a:lnTo>
                  <a:pt x="84" y="356"/>
                </a:lnTo>
                <a:lnTo>
                  <a:pt x="84" y="419"/>
                </a:lnTo>
                <a:lnTo>
                  <a:pt x="105" y="419"/>
                </a:lnTo>
                <a:lnTo>
                  <a:pt x="146" y="523"/>
                </a:lnTo>
                <a:lnTo>
                  <a:pt x="314" y="565"/>
                </a:lnTo>
                <a:lnTo>
                  <a:pt x="398" y="544"/>
                </a:lnTo>
                <a:lnTo>
                  <a:pt x="398" y="356"/>
                </a:lnTo>
                <a:lnTo>
                  <a:pt x="335" y="314"/>
                </a:lnTo>
                <a:lnTo>
                  <a:pt x="314" y="167"/>
                </a:lnTo>
                <a:lnTo>
                  <a:pt x="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8"/>
          <p:cNvSpPr/>
          <p:nvPr/>
        </p:nvSpPr>
        <p:spPr>
          <a:xfrm>
            <a:off x="1406778" y="3470816"/>
            <a:ext cx="241528" cy="296603"/>
          </a:xfrm>
          <a:custGeom>
            <a:avLst/>
            <a:gdLst/>
            <a:ahLst/>
            <a:cxnLst/>
            <a:rect l="l" t="t" r="r" b="b"/>
            <a:pathLst>
              <a:path w="2323" h="3076" extrusionOk="0">
                <a:moveTo>
                  <a:pt x="1737" y="0"/>
                </a:moveTo>
                <a:lnTo>
                  <a:pt x="1779" y="84"/>
                </a:lnTo>
                <a:lnTo>
                  <a:pt x="1653" y="84"/>
                </a:lnTo>
                <a:lnTo>
                  <a:pt x="1674" y="209"/>
                </a:lnTo>
                <a:lnTo>
                  <a:pt x="1590" y="314"/>
                </a:lnTo>
                <a:lnTo>
                  <a:pt x="1590" y="230"/>
                </a:lnTo>
                <a:lnTo>
                  <a:pt x="1653" y="188"/>
                </a:lnTo>
                <a:lnTo>
                  <a:pt x="1590" y="84"/>
                </a:lnTo>
                <a:lnTo>
                  <a:pt x="1528" y="105"/>
                </a:lnTo>
                <a:lnTo>
                  <a:pt x="1569" y="167"/>
                </a:lnTo>
                <a:lnTo>
                  <a:pt x="1465" y="188"/>
                </a:lnTo>
                <a:lnTo>
                  <a:pt x="1423" y="147"/>
                </a:lnTo>
                <a:lnTo>
                  <a:pt x="1256" y="167"/>
                </a:lnTo>
                <a:lnTo>
                  <a:pt x="1256" y="230"/>
                </a:lnTo>
                <a:lnTo>
                  <a:pt x="1214" y="230"/>
                </a:lnTo>
                <a:lnTo>
                  <a:pt x="1172" y="356"/>
                </a:lnTo>
                <a:lnTo>
                  <a:pt x="1256" y="377"/>
                </a:lnTo>
                <a:lnTo>
                  <a:pt x="1235" y="419"/>
                </a:lnTo>
                <a:lnTo>
                  <a:pt x="1151" y="419"/>
                </a:lnTo>
                <a:lnTo>
                  <a:pt x="1151" y="481"/>
                </a:lnTo>
                <a:lnTo>
                  <a:pt x="1046" y="502"/>
                </a:lnTo>
                <a:lnTo>
                  <a:pt x="1067" y="586"/>
                </a:lnTo>
                <a:lnTo>
                  <a:pt x="1214" y="586"/>
                </a:lnTo>
                <a:lnTo>
                  <a:pt x="1172" y="607"/>
                </a:lnTo>
                <a:lnTo>
                  <a:pt x="1276" y="586"/>
                </a:lnTo>
                <a:lnTo>
                  <a:pt x="1360" y="586"/>
                </a:lnTo>
                <a:lnTo>
                  <a:pt x="1235" y="711"/>
                </a:lnTo>
                <a:lnTo>
                  <a:pt x="1046" y="795"/>
                </a:lnTo>
                <a:lnTo>
                  <a:pt x="1130" y="837"/>
                </a:lnTo>
                <a:lnTo>
                  <a:pt x="942" y="879"/>
                </a:lnTo>
                <a:lnTo>
                  <a:pt x="858" y="837"/>
                </a:lnTo>
                <a:lnTo>
                  <a:pt x="795" y="921"/>
                </a:lnTo>
                <a:lnTo>
                  <a:pt x="753" y="816"/>
                </a:lnTo>
                <a:lnTo>
                  <a:pt x="502" y="753"/>
                </a:lnTo>
                <a:lnTo>
                  <a:pt x="502" y="816"/>
                </a:lnTo>
                <a:lnTo>
                  <a:pt x="335" y="753"/>
                </a:lnTo>
                <a:lnTo>
                  <a:pt x="314" y="942"/>
                </a:lnTo>
                <a:lnTo>
                  <a:pt x="398" y="879"/>
                </a:lnTo>
                <a:lnTo>
                  <a:pt x="419" y="942"/>
                </a:lnTo>
                <a:lnTo>
                  <a:pt x="440" y="984"/>
                </a:lnTo>
                <a:lnTo>
                  <a:pt x="481" y="1088"/>
                </a:lnTo>
                <a:lnTo>
                  <a:pt x="419" y="1088"/>
                </a:lnTo>
                <a:lnTo>
                  <a:pt x="398" y="1025"/>
                </a:lnTo>
                <a:lnTo>
                  <a:pt x="272" y="1025"/>
                </a:lnTo>
                <a:lnTo>
                  <a:pt x="419" y="1130"/>
                </a:lnTo>
                <a:lnTo>
                  <a:pt x="544" y="1109"/>
                </a:lnTo>
                <a:lnTo>
                  <a:pt x="586" y="1214"/>
                </a:lnTo>
                <a:lnTo>
                  <a:pt x="440" y="1235"/>
                </a:lnTo>
                <a:lnTo>
                  <a:pt x="419" y="1276"/>
                </a:lnTo>
                <a:lnTo>
                  <a:pt x="440" y="1339"/>
                </a:lnTo>
                <a:lnTo>
                  <a:pt x="293" y="1360"/>
                </a:lnTo>
                <a:lnTo>
                  <a:pt x="335" y="1444"/>
                </a:lnTo>
                <a:lnTo>
                  <a:pt x="272" y="1465"/>
                </a:lnTo>
                <a:lnTo>
                  <a:pt x="377" y="1528"/>
                </a:lnTo>
                <a:lnTo>
                  <a:pt x="419" y="1507"/>
                </a:lnTo>
                <a:lnTo>
                  <a:pt x="398" y="1548"/>
                </a:lnTo>
                <a:lnTo>
                  <a:pt x="523" y="1528"/>
                </a:lnTo>
                <a:lnTo>
                  <a:pt x="544" y="1674"/>
                </a:lnTo>
                <a:lnTo>
                  <a:pt x="858" y="1674"/>
                </a:lnTo>
                <a:lnTo>
                  <a:pt x="753" y="1758"/>
                </a:lnTo>
                <a:lnTo>
                  <a:pt x="691" y="1737"/>
                </a:lnTo>
                <a:lnTo>
                  <a:pt x="586" y="1925"/>
                </a:lnTo>
                <a:lnTo>
                  <a:pt x="628" y="1925"/>
                </a:lnTo>
                <a:lnTo>
                  <a:pt x="523" y="2051"/>
                </a:lnTo>
                <a:lnTo>
                  <a:pt x="335" y="2176"/>
                </a:lnTo>
                <a:lnTo>
                  <a:pt x="419" y="2176"/>
                </a:lnTo>
                <a:lnTo>
                  <a:pt x="523" y="2134"/>
                </a:lnTo>
                <a:lnTo>
                  <a:pt x="586" y="2155"/>
                </a:lnTo>
                <a:lnTo>
                  <a:pt x="732" y="2155"/>
                </a:lnTo>
                <a:lnTo>
                  <a:pt x="816" y="2072"/>
                </a:lnTo>
                <a:lnTo>
                  <a:pt x="816" y="2092"/>
                </a:lnTo>
                <a:lnTo>
                  <a:pt x="942" y="2134"/>
                </a:lnTo>
                <a:lnTo>
                  <a:pt x="691" y="2176"/>
                </a:lnTo>
                <a:lnTo>
                  <a:pt x="502" y="2197"/>
                </a:lnTo>
                <a:lnTo>
                  <a:pt x="440" y="2281"/>
                </a:lnTo>
                <a:lnTo>
                  <a:pt x="314" y="2302"/>
                </a:lnTo>
                <a:lnTo>
                  <a:pt x="377" y="2364"/>
                </a:lnTo>
                <a:lnTo>
                  <a:pt x="335" y="2406"/>
                </a:lnTo>
                <a:lnTo>
                  <a:pt x="398" y="2448"/>
                </a:lnTo>
                <a:lnTo>
                  <a:pt x="293" y="2469"/>
                </a:lnTo>
                <a:lnTo>
                  <a:pt x="209" y="2385"/>
                </a:lnTo>
                <a:lnTo>
                  <a:pt x="188" y="2448"/>
                </a:lnTo>
                <a:lnTo>
                  <a:pt x="168" y="2406"/>
                </a:lnTo>
                <a:lnTo>
                  <a:pt x="0" y="2490"/>
                </a:lnTo>
                <a:lnTo>
                  <a:pt x="21" y="2511"/>
                </a:lnTo>
                <a:lnTo>
                  <a:pt x="398" y="2511"/>
                </a:lnTo>
                <a:lnTo>
                  <a:pt x="272" y="2595"/>
                </a:lnTo>
                <a:lnTo>
                  <a:pt x="105" y="2657"/>
                </a:lnTo>
                <a:lnTo>
                  <a:pt x="63" y="2762"/>
                </a:lnTo>
                <a:lnTo>
                  <a:pt x="168" y="2762"/>
                </a:lnTo>
                <a:lnTo>
                  <a:pt x="188" y="2825"/>
                </a:lnTo>
                <a:lnTo>
                  <a:pt x="440" y="2762"/>
                </a:lnTo>
                <a:lnTo>
                  <a:pt x="440" y="2762"/>
                </a:lnTo>
                <a:lnTo>
                  <a:pt x="230" y="2888"/>
                </a:lnTo>
                <a:lnTo>
                  <a:pt x="168" y="2929"/>
                </a:lnTo>
                <a:lnTo>
                  <a:pt x="314" y="2929"/>
                </a:lnTo>
                <a:lnTo>
                  <a:pt x="502" y="2825"/>
                </a:lnTo>
                <a:lnTo>
                  <a:pt x="481" y="2908"/>
                </a:lnTo>
                <a:lnTo>
                  <a:pt x="314" y="2992"/>
                </a:lnTo>
                <a:lnTo>
                  <a:pt x="419" y="2992"/>
                </a:lnTo>
                <a:lnTo>
                  <a:pt x="398" y="3034"/>
                </a:lnTo>
                <a:lnTo>
                  <a:pt x="398" y="3034"/>
                </a:lnTo>
                <a:lnTo>
                  <a:pt x="523" y="3013"/>
                </a:lnTo>
                <a:lnTo>
                  <a:pt x="607" y="3076"/>
                </a:lnTo>
                <a:lnTo>
                  <a:pt x="795" y="3034"/>
                </a:lnTo>
                <a:lnTo>
                  <a:pt x="963" y="2992"/>
                </a:lnTo>
                <a:lnTo>
                  <a:pt x="1130" y="2888"/>
                </a:lnTo>
                <a:lnTo>
                  <a:pt x="1067" y="2783"/>
                </a:lnTo>
                <a:lnTo>
                  <a:pt x="1172" y="2783"/>
                </a:lnTo>
                <a:lnTo>
                  <a:pt x="1151" y="2867"/>
                </a:lnTo>
                <a:lnTo>
                  <a:pt x="1256" y="2867"/>
                </a:lnTo>
                <a:lnTo>
                  <a:pt x="1360" y="2720"/>
                </a:lnTo>
                <a:lnTo>
                  <a:pt x="1444" y="2762"/>
                </a:lnTo>
                <a:lnTo>
                  <a:pt x="1465" y="2657"/>
                </a:lnTo>
                <a:lnTo>
                  <a:pt x="1800" y="2595"/>
                </a:lnTo>
                <a:lnTo>
                  <a:pt x="1841" y="2511"/>
                </a:lnTo>
                <a:lnTo>
                  <a:pt x="1862" y="2616"/>
                </a:lnTo>
                <a:lnTo>
                  <a:pt x="1946" y="2553"/>
                </a:lnTo>
                <a:lnTo>
                  <a:pt x="2009" y="2574"/>
                </a:lnTo>
                <a:lnTo>
                  <a:pt x="2176" y="2574"/>
                </a:lnTo>
                <a:lnTo>
                  <a:pt x="2072" y="2406"/>
                </a:lnTo>
                <a:lnTo>
                  <a:pt x="2155" y="2385"/>
                </a:lnTo>
                <a:lnTo>
                  <a:pt x="2218" y="2281"/>
                </a:lnTo>
                <a:lnTo>
                  <a:pt x="2218" y="2176"/>
                </a:lnTo>
                <a:lnTo>
                  <a:pt x="2302" y="2072"/>
                </a:lnTo>
                <a:lnTo>
                  <a:pt x="2323" y="1967"/>
                </a:lnTo>
                <a:lnTo>
                  <a:pt x="2302" y="1716"/>
                </a:lnTo>
                <a:lnTo>
                  <a:pt x="2218" y="1674"/>
                </a:lnTo>
                <a:lnTo>
                  <a:pt x="2302" y="1632"/>
                </a:lnTo>
                <a:lnTo>
                  <a:pt x="2302" y="1507"/>
                </a:lnTo>
                <a:lnTo>
                  <a:pt x="2218" y="1402"/>
                </a:lnTo>
                <a:lnTo>
                  <a:pt x="2260" y="1256"/>
                </a:lnTo>
                <a:lnTo>
                  <a:pt x="2176" y="1214"/>
                </a:lnTo>
                <a:lnTo>
                  <a:pt x="2197" y="1130"/>
                </a:lnTo>
                <a:lnTo>
                  <a:pt x="2281" y="1151"/>
                </a:lnTo>
                <a:lnTo>
                  <a:pt x="2281" y="1151"/>
                </a:lnTo>
                <a:lnTo>
                  <a:pt x="2155" y="1088"/>
                </a:lnTo>
                <a:lnTo>
                  <a:pt x="2072" y="1046"/>
                </a:lnTo>
                <a:lnTo>
                  <a:pt x="1967" y="837"/>
                </a:lnTo>
                <a:lnTo>
                  <a:pt x="1800" y="732"/>
                </a:lnTo>
                <a:lnTo>
                  <a:pt x="1737" y="795"/>
                </a:lnTo>
                <a:lnTo>
                  <a:pt x="1695" y="942"/>
                </a:lnTo>
                <a:lnTo>
                  <a:pt x="1632" y="984"/>
                </a:lnTo>
                <a:lnTo>
                  <a:pt x="1360" y="732"/>
                </a:lnTo>
                <a:lnTo>
                  <a:pt x="1486" y="502"/>
                </a:lnTo>
                <a:lnTo>
                  <a:pt x="1632" y="481"/>
                </a:lnTo>
                <a:lnTo>
                  <a:pt x="1653" y="377"/>
                </a:lnTo>
                <a:lnTo>
                  <a:pt x="1737" y="356"/>
                </a:lnTo>
                <a:lnTo>
                  <a:pt x="1779" y="272"/>
                </a:lnTo>
                <a:lnTo>
                  <a:pt x="1737" y="293"/>
                </a:lnTo>
                <a:lnTo>
                  <a:pt x="1737" y="293"/>
                </a:lnTo>
                <a:lnTo>
                  <a:pt x="1841" y="188"/>
                </a:lnTo>
                <a:lnTo>
                  <a:pt x="1946" y="147"/>
                </a:lnTo>
                <a:lnTo>
                  <a:pt x="1841" y="84"/>
                </a:lnTo>
                <a:lnTo>
                  <a:pt x="17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8"/>
          <p:cNvSpPr/>
          <p:nvPr/>
        </p:nvSpPr>
        <p:spPr>
          <a:xfrm>
            <a:off x="771522" y="2476082"/>
            <a:ext cx="528700" cy="298725"/>
          </a:xfrm>
          <a:custGeom>
            <a:avLst/>
            <a:gdLst/>
            <a:ahLst/>
            <a:cxnLst/>
            <a:rect l="l" t="t" r="r" b="b"/>
            <a:pathLst>
              <a:path w="5085" h="3098" extrusionOk="0">
                <a:moveTo>
                  <a:pt x="900" y="1"/>
                </a:moveTo>
                <a:lnTo>
                  <a:pt x="733" y="22"/>
                </a:lnTo>
                <a:lnTo>
                  <a:pt x="733" y="64"/>
                </a:lnTo>
                <a:lnTo>
                  <a:pt x="775" y="126"/>
                </a:lnTo>
                <a:lnTo>
                  <a:pt x="837" y="126"/>
                </a:lnTo>
                <a:lnTo>
                  <a:pt x="858" y="64"/>
                </a:lnTo>
                <a:lnTo>
                  <a:pt x="942" y="64"/>
                </a:lnTo>
                <a:lnTo>
                  <a:pt x="984" y="126"/>
                </a:lnTo>
                <a:lnTo>
                  <a:pt x="1088" y="147"/>
                </a:lnTo>
                <a:lnTo>
                  <a:pt x="1047" y="210"/>
                </a:lnTo>
                <a:lnTo>
                  <a:pt x="942" y="168"/>
                </a:lnTo>
                <a:lnTo>
                  <a:pt x="837" y="168"/>
                </a:lnTo>
                <a:lnTo>
                  <a:pt x="858" y="231"/>
                </a:lnTo>
                <a:lnTo>
                  <a:pt x="1005" y="315"/>
                </a:lnTo>
                <a:lnTo>
                  <a:pt x="1109" y="440"/>
                </a:lnTo>
                <a:lnTo>
                  <a:pt x="1088" y="524"/>
                </a:lnTo>
                <a:lnTo>
                  <a:pt x="1047" y="545"/>
                </a:lnTo>
                <a:lnTo>
                  <a:pt x="1047" y="461"/>
                </a:lnTo>
                <a:lnTo>
                  <a:pt x="900" y="377"/>
                </a:lnTo>
                <a:lnTo>
                  <a:pt x="837" y="461"/>
                </a:lnTo>
                <a:lnTo>
                  <a:pt x="775" y="440"/>
                </a:lnTo>
                <a:lnTo>
                  <a:pt x="796" y="356"/>
                </a:lnTo>
                <a:lnTo>
                  <a:pt x="691" y="252"/>
                </a:lnTo>
                <a:lnTo>
                  <a:pt x="586" y="210"/>
                </a:lnTo>
                <a:lnTo>
                  <a:pt x="524" y="252"/>
                </a:lnTo>
                <a:lnTo>
                  <a:pt x="586" y="356"/>
                </a:lnTo>
                <a:lnTo>
                  <a:pt x="565" y="419"/>
                </a:lnTo>
                <a:lnTo>
                  <a:pt x="524" y="315"/>
                </a:lnTo>
                <a:lnTo>
                  <a:pt x="419" y="273"/>
                </a:lnTo>
                <a:lnTo>
                  <a:pt x="377" y="356"/>
                </a:lnTo>
                <a:lnTo>
                  <a:pt x="461" y="440"/>
                </a:lnTo>
                <a:lnTo>
                  <a:pt x="524" y="482"/>
                </a:lnTo>
                <a:lnTo>
                  <a:pt x="565" y="545"/>
                </a:lnTo>
                <a:lnTo>
                  <a:pt x="461" y="482"/>
                </a:lnTo>
                <a:lnTo>
                  <a:pt x="356" y="545"/>
                </a:lnTo>
                <a:lnTo>
                  <a:pt x="419" y="608"/>
                </a:lnTo>
                <a:lnTo>
                  <a:pt x="565" y="670"/>
                </a:lnTo>
                <a:lnTo>
                  <a:pt x="482" y="670"/>
                </a:lnTo>
                <a:lnTo>
                  <a:pt x="461" y="733"/>
                </a:lnTo>
                <a:lnTo>
                  <a:pt x="482" y="775"/>
                </a:lnTo>
                <a:lnTo>
                  <a:pt x="461" y="775"/>
                </a:lnTo>
                <a:lnTo>
                  <a:pt x="272" y="649"/>
                </a:lnTo>
                <a:lnTo>
                  <a:pt x="231" y="608"/>
                </a:lnTo>
                <a:lnTo>
                  <a:pt x="168" y="670"/>
                </a:lnTo>
                <a:lnTo>
                  <a:pt x="252" y="796"/>
                </a:lnTo>
                <a:lnTo>
                  <a:pt x="314" y="880"/>
                </a:lnTo>
                <a:lnTo>
                  <a:pt x="252" y="900"/>
                </a:lnTo>
                <a:lnTo>
                  <a:pt x="147" y="775"/>
                </a:lnTo>
                <a:lnTo>
                  <a:pt x="63" y="754"/>
                </a:lnTo>
                <a:lnTo>
                  <a:pt x="0" y="859"/>
                </a:lnTo>
                <a:lnTo>
                  <a:pt x="126" y="900"/>
                </a:lnTo>
                <a:lnTo>
                  <a:pt x="231" y="1005"/>
                </a:lnTo>
                <a:lnTo>
                  <a:pt x="356" y="1047"/>
                </a:lnTo>
                <a:lnTo>
                  <a:pt x="440" y="942"/>
                </a:lnTo>
                <a:lnTo>
                  <a:pt x="565" y="900"/>
                </a:lnTo>
                <a:lnTo>
                  <a:pt x="628" y="796"/>
                </a:lnTo>
                <a:lnTo>
                  <a:pt x="649" y="859"/>
                </a:lnTo>
                <a:lnTo>
                  <a:pt x="649" y="900"/>
                </a:lnTo>
                <a:lnTo>
                  <a:pt x="691" y="900"/>
                </a:lnTo>
                <a:lnTo>
                  <a:pt x="775" y="880"/>
                </a:lnTo>
                <a:lnTo>
                  <a:pt x="796" y="984"/>
                </a:lnTo>
                <a:lnTo>
                  <a:pt x="858" y="984"/>
                </a:lnTo>
                <a:lnTo>
                  <a:pt x="942" y="900"/>
                </a:lnTo>
                <a:lnTo>
                  <a:pt x="963" y="859"/>
                </a:lnTo>
                <a:lnTo>
                  <a:pt x="984" y="963"/>
                </a:lnTo>
                <a:lnTo>
                  <a:pt x="1005" y="963"/>
                </a:lnTo>
                <a:lnTo>
                  <a:pt x="1151" y="859"/>
                </a:lnTo>
                <a:lnTo>
                  <a:pt x="1109" y="900"/>
                </a:lnTo>
                <a:lnTo>
                  <a:pt x="1088" y="1005"/>
                </a:lnTo>
                <a:lnTo>
                  <a:pt x="1151" y="1047"/>
                </a:lnTo>
                <a:lnTo>
                  <a:pt x="1214" y="984"/>
                </a:lnTo>
                <a:lnTo>
                  <a:pt x="1360" y="1068"/>
                </a:lnTo>
                <a:lnTo>
                  <a:pt x="1277" y="1089"/>
                </a:lnTo>
                <a:lnTo>
                  <a:pt x="1193" y="1089"/>
                </a:lnTo>
                <a:lnTo>
                  <a:pt x="1109" y="1131"/>
                </a:lnTo>
                <a:lnTo>
                  <a:pt x="1047" y="1131"/>
                </a:lnTo>
                <a:lnTo>
                  <a:pt x="879" y="1214"/>
                </a:lnTo>
                <a:lnTo>
                  <a:pt x="879" y="1256"/>
                </a:lnTo>
                <a:lnTo>
                  <a:pt x="1068" y="1298"/>
                </a:lnTo>
                <a:lnTo>
                  <a:pt x="1172" y="1298"/>
                </a:lnTo>
                <a:lnTo>
                  <a:pt x="1214" y="1214"/>
                </a:lnTo>
                <a:lnTo>
                  <a:pt x="1277" y="1193"/>
                </a:lnTo>
                <a:lnTo>
                  <a:pt x="1277" y="1298"/>
                </a:lnTo>
                <a:lnTo>
                  <a:pt x="1193" y="1382"/>
                </a:lnTo>
                <a:lnTo>
                  <a:pt x="1005" y="1403"/>
                </a:lnTo>
                <a:lnTo>
                  <a:pt x="942" y="1382"/>
                </a:lnTo>
                <a:lnTo>
                  <a:pt x="858" y="1486"/>
                </a:lnTo>
                <a:lnTo>
                  <a:pt x="796" y="1403"/>
                </a:lnTo>
                <a:lnTo>
                  <a:pt x="775" y="1382"/>
                </a:lnTo>
                <a:lnTo>
                  <a:pt x="775" y="1319"/>
                </a:lnTo>
                <a:lnTo>
                  <a:pt x="691" y="1319"/>
                </a:lnTo>
                <a:lnTo>
                  <a:pt x="691" y="1361"/>
                </a:lnTo>
                <a:lnTo>
                  <a:pt x="691" y="1382"/>
                </a:lnTo>
                <a:lnTo>
                  <a:pt x="628" y="1465"/>
                </a:lnTo>
                <a:lnTo>
                  <a:pt x="544" y="1403"/>
                </a:lnTo>
                <a:lnTo>
                  <a:pt x="461" y="1424"/>
                </a:lnTo>
                <a:lnTo>
                  <a:pt x="356" y="1486"/>
                </a:lnTo>
                <a:lnTo>
                  <a:pt x="252" y="1424"/>
                </a:lnTo>
                <a:lnTo>
                  <a:pt x="168" y="1465"/>
                </a:lnTo>
                <a:lnTo>
                  <a:pt x="126" y="1465"/>
                </a:lnTo>
                <a:lnTo>
                  <a:pt x="168" y="1591"/>
                </a:lnTo>
                <a:lnTo>
                  <a:pt x="231" y="1654"/>
                </a:lnTo>
                <a:lnTo>
                  <a:pt x="377" y="1696"/>
                </a:lnTo>
                <a:lnTo>
                  <a:pt x="377" y="1633"/>
                </a:lnTo>
                <a:lnTo>
                  <a:pt x="565" y="1696"/>
                </a:lnTo>
                <a:lnTo>
                  <a:pt x="900" y="1696"/>
                </a:lnTo>
                <a:lnTo>
                  <a:pt x="900" y="1737"/>
                </a:lnTo>
                <a:lnTo>
                  <a:pt x="837" y="1800"/>
                </a:lnTo>
                <a:lnTo>
                  <a:pt x="837" y="1842"/>
                </a:lnTo>
                <a:lnTo>
                  <a:pt x="942" y="1926"/>
                </a:lnTo>
                <a:lnTo>
                  <a:pt x="963" y="2009"/>
                </a:lnTo>
                <a:lnTo>
                  <a:pt x="1005" y="2009"/>
                </a:lnTo>
                <a:lnTo>
                  <a:pt x="1172" y="1905"/>
                </a:lnTo>
                <a:lnTo>
                  <a:pt x="1151" y="1988"/>
                </a:lnTo>
                <a:lnTo>
                  <a:pt x="1047" y="2030"/>
                </a:lnTo>
                <a:lnTo>
                  <a:pt x="984" y="2135"/>
                </a:lnTo>
                <a:lnTo>
                  <a:pt x="1068" y="2177"/>
                </a:lnTo>
                <a:lnTo>
                  <a:pt x="1214" y="2051"/>
                </a:lnTo>
                <a:lnTo>
                  <a:pt x="1360" y="2114"/>
                </a:lnTo>
                <a:lnTo>
                  <a:pt x="1381" y="2156"/>
                </a:lnTo>
                <a:lnTo>
                  <a:pt x="1298" y="2114"/>
                </a:lnTo>
                <a:lnTo>
                  <a:pt x="1193" y="2156"/>
                </a:lnTo>
                <a:lnTo>
                  <a:pt x="1109" y="2240"/>
                </a:lnTo>
                <a:lnTo>
                  <a:pt x="984" y="2240"/>
                </a:lnTo>
                <a:lnTo>
                  <a:pt x="984" y="2323"/>
                </a:lnTo>
                <a:lnTo>
                  <a:pt x="942" y="2365"/>
                </a:lnTo>
                <a:lnTo>
                  <a:pt x="879" y="2365"/>
                </a:lnTo>
                <a:lnTo>
                  <a:pt x="796" y="2407"/>
                </a:lnTo>
                <a:lnTo>
                  <a:pt x="775" y="2344"/>
                </a:lnTo>
                <a:lnTo>
                  <a:pt x="670" y="2261"/>
                </a:lnTo>
                <a:lnTo>
                  <a:pt x="670" y="2323"/>
                </a:lnTo>
                <a:lnTo>
                  <a:pt x="628" y="2323"/>
                </a:lnTo>
                <a:lnTo>
                  <a:pt x="649" y="2449"/>
                </a:lnTo>
                <a:lnTo>
                  <a:pt x="691" y="2470"/>
                </a:lnTo>
                <a:lnTo>
                  <a:pt x="670" y="2512"/>
                </a:lnTo>
                <a:lnTo>
                  <a:pt x="649" y="2700"/>
                </a:lnTo>
                <a:lnTo>
                  <a:pt x="775" y="2679"/>
                </a:lnTo>
                <a:lnTo>
                  <a:pt x="837" y="2658"/>
                </a:lnTo>
                <a:lnTo>
                  <a:pt x="900" y="2700"/>
                </a:lnTo>
                <a:lnTo>
                  <a:pt x="1088" y="2742"/>
                </a:lnTo>
                <a:lnTo>
                  <a:pt x="1214" y="2637"/>
                </a:lnTo>
                <a:lnTo>
                  <a:pt x="1360" y="2679"/>
                </a:lnTo>
                <a:lnTo>
                  <a:pt x="1423" y="2637"/>
                </a:lnTo>
                <a:lnTo>
                  <a:pt x="1465" y="2679"/>
                </a:lnTo>
                <a:lnTo>
                  <a:pt x="1528" y="2700"/>
                </a:lnTo>
                <a:lnTo>
                  <a:pt x="1632" y="2679"/>
                </a:lnTo>
                <a:lnTo>
                  <a:pt x="1632" y="2784"/>
                </a:lnTo>
                <a:lnTo>
                  <a:pt x="1779" y="2930"/>
                </a:lnTo>
                <a:lnTo>
                  <a:pt x="1842" y="2972"/>
                </a:lnTo>
                <a:lnTo>
                  <a:pt x="1946" y="2888"/>
                </a:lnTo>
                <a:lnTo>
                  <a:pt x="2051" y="2888"/>
                </a:lnTo>
                <a:lnTo>
                  <a:pt x="2239" y="3077"/>
                </a:lnTo>
                <a:lnTo>
                  <a:pt x="2469" y="3077"/>
                </a:lnTo>
                <a:lnTo>
                  <a:pt x="2574" y="3097"/>
                </a:lnTo>
                <a:lnTo>
                  <a:pt x="2741" y="3056"/>
                </a:lnTo>
                <a:lnTo>
                  <a:pt x="2721" y="2951"/>
                </a:lnTo>
                <a:lnTo>
                  <a:pt x="2741" y="2867"/>
                </a:lnTo>
                <a:lnTo>
                  <a:pt x="2762" y="2951"/>
                </a:lnTo>
                <a:lnTo>
                  <a:pt x="2888" y="2972"/>
                </a:lnTo>
                <a:lnTo>
                  <a:pt x="3034" y="2867"/>
                </a:lnTo>
                <a:lnTo>
                  <a:pt x="3034" y="2700"/>
                </a:lnTo>
                <a:lnTo>
                  <a:pt x="3181" y="2700"/>
                </a:lnTo>
                <a:lnTo>
                  <a:pt x="3139" y="2763"/>
                </a:lnTo>
                <a:lnTo>
                  <a:pt x="3181" y="2846"/>
                </a:lnTo>
                <a:lnTo>
                  <a:pt x="3202" y="2763"/>
                </a:lnTo>
                <a:lnTo>
                  <a:pt x="3306" y="2763"/>
                </a:lnTo>
                <a:lnTo>
                  <a:pt x="3411" y="2637"/>
                </a:lnTo>
                <a:lnTo>
                  <a:pt x="3474" y="2658"/>
                </a:lnTo>
                <a:lnTo>
                  <a:pt x="3495" y="2637"/>
                </a:lnTo>
                <a:lnTo>
                  <a:pt x="3599" y="2658"/>
                </a:lnTo>
                <a:lnTo>
                  <a:pt x="3599" y="2679"/>
                </a:lnTo>
                <a:lnTo>
                  <a:pt x="3662" y="2658"/>
                </a:lnTo>
                <a:lnTo>
                  <a:pt x="3892" y="2449"/>
                </a:lnTo>
                <a:lnTo>
                  <a:pt x="3976" y="2323"/>
                </a:lnTo>
                <a:lnTo>
                  <a:pt x="4248" y="2261"/>
                </a:lnTo>
                <a:lnTo>
                  <a:pt x="4332" y="2177"/>
                </a:lnTo>
                <a:lnTo>
                  <a:pt x="4290" y="2135"/>
                </a:lnTo>
                <a:lnTo>
                  <a:pt x="4311" y="2051"/>
                </a:lnTo>
                <a:lnTo>
                  <a:pt x="4353" y="2051"/>
                </a:lnTo>
                <a:lnTo>
                  <a:pt x="4394" y="2156"/>
                </a:lnTo>
                <a:lnTo>
                  <a:pt x="4541" y="2177"/>
                </a:lnTo>
                <a:lnTo>
                  <a:pt x="4625" y="2114"/>
                </a:lnTo>
                <a:lnTo>
                  <a:pt x="4625" y="2030"/>
                </a:lnTo>
                <a:lnTo>
                  <a:pt x="4604" y="2009"/>
                </a:lnTo>
                <a:lnTo>
                  <a:pt x="4604" y="1926"/>
                </a:lnTo>
                <a:lnTo>
                  <a:pt x="4666" y="1905"/>
                </a:lnTo>
                <a:lnTo>
                  <a:pt x="4625" y="1779"/>
                </a:lnTo>
                <a:lnTo>
                  <a:pt x="4666" y="1716"/>
                </a:lnTo>
                <a:lnTo>
                  <a:pt x="4771" y="1779"/>
                </a:lnTo>
                <a:lnTo>
                  <a:pt x="4771" y="1884"/>
                </a:lnTo>
                <a:lnTo>
                  <a:pt x="4876" y="1842"/>
                </a:lnTo>
                <a:lnTo>
                  <a:pt x="4938" y="1716"/>
                </a:lnTo>
                <a:lnTo>
                  <a:pt x="4917" y="1612"/>
                </a:lnTo>
                <a:lnTo>
                  <a:pt x="4813" y="1507"/>
                </a:lnTo>
                <a:lnTo>
                  <a:pt x="4813" y="1403"/>
                </a:lnTo>
                <a:lnTo>
                  <a:pt x="4855" y="1361"/>
                </a:lnTo>
                <a:lnTo>
                  <a:pt x="4855" y="1256"/>
                </a:lnTo>
                <a:lnTo>
                  <a:pt x="4959" y="1193"/>
                </a:lnTo>
                <a:lnTo>
                  <a:pt x="5043" y="1193"/>
                </a:lnTo>
                <a:lnTo>
                  <a:pt x="5085" y="1110"/>
                </a:lnTo>
                <a:lnTo>
                  <a:pt x="5022" y="1005"/>
                </a:lnTo>
                <a:lnTo>
                  <a:pt x="4771" y="984"/>
                </a:lnTo>
                <a:lnTo>
                  <a:pt x="4708" y="1068"/>
                </a:lnTo>
                <a:lnTo>
                  <a:pt x="4750" y="963"/>
                </a:lnTo>
                <a:lnTo>
                  <a:pt x="4750" y="859"/>
                </a:lnTo>
                <a:lnTo>
                  <a:pt x="4625" y="859"/>
                </a:lnTo>
                <a:lnTo>
                  <a:pt x="4604" y="880"/>
                </a:lnTo>
                <a:lnTo>
                  <a:pt x="4541" y="775"/>
                </a:lnTo>
                <a:lnTo>
                  <a:pt x="4625" y="670"/>
                </a:lnTo>
                <a:lnTo>
                  <a:pt x="4708" y="649"/>
                </a:lnTo>
                <a:lnTo>
                  <a:pt x="4708" y="482"/>
                </a:lnTo>
                <a:lnTo>
                  <a:pt x="4645" y="461"/>
                </a:lnTo>
                <a:lnTo>
                  <a:pt x="4562" y="545"/>
                </a:lnTo>
                <a:lnTo>
                  <a:pt x="4457" y="482"/>
                </a:lnTo>
                <a:lnTo>
                  <a:pt x="4415" y="377"/>
                </a:lnTo>
                <a:lnTo>
                  <a:pt x="4520" y="336"/>
                </a:lnTo>
                <a:lnTo>
                  <a:pt x="4541" y="252"/>
                </a:lnTo>
                <a:lnTo>
                  <a:pt x="4604" y="210"/>
                </a:lnTo>
                <a:lnTo>
                  <a:pt x="4708" y="168"/>
                </a:lnTo>
                <a:lnTo>
                  <a:pt x="4562" y="126"/>
                </a:lnTo>
                <a:lnTo>
                  <a:pt x="4499" y="147"/>
                </a:lnTo>
                <a:lnTo>
                  <a:pt x="4311" y="336"/>
                </a:lnTo>
                <a:lnTo>
                  <a:pt x="4290" y="419"/>
                </a:lnTo>
                <a:lnTo>
                  <a:pt x="4206" y="440"/>
                </a:lnTo>
                <a:lnTo>
                  <a:pt x="4122" y="315"/>
                </a:lnTo>
                <a:lnTo>
                  <a:pt x="4185" y="252"/>
                </a:lnTo>
                <a:lnTo>
                  <a:pt x="4122" y="210"/>
                </a:lnTo>
                <a:lnTo>
                  <a:pt x="4101" y="84"/>
                </a:lnTo>
                <a:lnTo>
                  <a:pt x="3997" y="64"/>
                </a:lnTo>
                <a:lnTo>
                  <a:pt x="3913" y="126"/>
                </a:lnTo>
                <a:lnTo>
                  <a:pt x="3829" y="84"/>
                </a:lnTo>
                <a:lnTo>
                  <a:pt x="3788" y="168"/>
                </a:lnTo>
                <a:lnTo>
                  <a:pt x="3829" y="315"/>
                </a:lnTo>
                <a:lnTo>
                  <a:pt x="3788" y="377"/>
                </a:lnTo>
                <a:lnTo>
                  <a:pt x="3683" y="377"/>
                </a:lnTo>
                <a:lnTo>
                  <a:pt x="3578" y="440"/>
                </a:lnTo>
                <a:lnTo>
                  <a:pt x="3557" y="336"/>
                </a:lnTo>
                <a:lnTo>
                  <a:pt x="3495" y="315"/>
                </a:lnTo>
                <a:lnTo>
                  <a:pt x="3453" y="377"/>
                </a:lnTo>
                <a:lnTo>
                  <a:pt x="3369" y="545"/>
                </a:lnTo>
                <a:lnTo>
                  <a:pt x="3265" y="545"/>
                </a:lnTo>
                <a:lnTo>
                  <a:pt x="3160" y="356"/>
                </a:lnTo>
                <a:lnTo>
                  <a:pt x="3076" y="356"/>
                </a:lnTo>
                <a:lnTo>
                  <a:pt x="3034" y="336"/>
                </a:lnTo>
                <a:lnTo>
                  <a:pt x="2951" y="356"/>
                </a:lnTo>
                <a:lnTo>
                  <a:pt x="2888" y="545"/>
                </a:lnTo>
                <a:lnTo>
                  <a:pt x="2993" y="754"/>
                </a:lnTo>
                <a:lnTo>
                  <a:pt x="2888" y="1047"/>
                </a:lnTo>
                <a:lnTo>
                  <a:pt x="2930" y="775"/>
                </a:lnTo>
                <a:lnTo>
                  <a:pt x="2825" y="608"/>
                </a:lnTo>
                <a:lnTo>
                  <a:pt x="2825" y="524"/>
                </a:lnTo>
                <a:lnTo>
                  <a:pt x="2762" y="482"/>
                </a:lnTo>
                <a:lnTo>
                  <a:pt x="2783" y="356"/>
                </a:lnTo>
                <a:lnTo>
                  <a:pt x="2658" y="273"/>
                </a:lnTo>
                <a:lnTo>
                  <a:pt x="2448" y="440"/>
                </a:lnTo>
                <a:lnTo>
                  <a:pt x="2428" y="566"/>
                </a:lnTo>
                <a:lnTo>
                  <a:pt x="2448" y="649"/>
                </a:lnTo>
                <a:lnTo>
                  <a:pt x="2344" y="796"/>
                </a:lnTo>
                <a:lnTo>
                  <a:pt x="2260" y="796"/>
                </a:lnTo>
                <a:lnTo>
                  <a:pt x="2260" y="649"/>
                </a:lnTo>
                <a:lnTo>
                  <a:pt x="2156" y="587"/>
                </a:lnTo>
                <a:lnTo>
                  <a:pt x="2156" y="356"/>
                </a:lnTo>
                <a:lnTo>
                  <a:pt x="2093" y="315"/>
                </a:lnTo>
                <a:lnTo>
                  <a:pt x="1925" y="440"/>
                </a:lnTo>
                <a:lnTo>
                  <a:pt x="1946" y="691"/>
                </a:lnTo>
                <a:lnTo>
                  <a:pt x="2009" y="775"/>
                </a:lnTo>
                <a:lnTo>
                  <a:pt x="2009" y="963"/>
                </a:lnTo>
                <a:lnTo>
                  <a:pt x="1925" y="1047"/>
                </a:lnTo>
                <a:lnTo>
                  <a:pt x="1842" y="1047"/>
                </a:lnTo>
                <a:lnTo>
                  <a:pt x="1821" y="900"/>
                </a:lnTo>
                <a:lnTo>
                  <a:pt x="1716" y="963"/>
                </a:lnTo>
                <a:lnTo>
                  <a:pt x="1674" y="1110"/>
                </a:lnTo>
                <a:lnTo>
                  <a:pt x="1612" y="1131"/>
                </a:lnTo>
                <a:lnTo>
                  <a:pt x="1591" y="1319"/>
                </a:lnTo>
                <a:lnTo>
                  <a:pt x="1507" y="1131"/>
                </a:lnTo>
                <a:lnTo>
                  <a:pt x="1423" y="1131"/>
                </a:lnTo>
                <a:lnTo>
                  <a:pt x="1465" y="1068"/>
                </a:lnTo>
                <a:lnTo>
                  <a:pt x="1528" y="963"/>
                </a:lnTo>
                <a:lnTo>
                  <a:pt x="1528" y="859"/>
                </a:lnTo>
                <a:lnTo>
                  <a:pt x="1402" y="859"/>
                </a:lnTo>
                <a:lnTo>
                  <a:pt x="1465" y="775"/>
                </a:lnTo>
                <a:lnTo>
                  <a:pt x="1402" y="649"/>
                </a:lnTo>
                <a:lnTo>
                  <a:pt x="1486" y="691"/>
                </a:lnTo>
                <a:lnTo>
                  <a:pt x="1570" y="608"/>
                </a:lnTo>
                <a:lnTo>
                  <a:pt x="1528" y="545"/>
                </a:lnTo>
                <a:lnTo>
                  <a:pt x="1423" y="482"/>
                </a:lnTo>
                <a:lnTo>
                  <a:pt x="1528" y="440"/>
                </a:lnTo>
                <a:lnTo>
                  <a:pt x="1465" y="336"/>
                </a:lnTo>
                <a:lnTo>
                  <a:pt x="1381" y="377"/>
                </a:lnTo>
                <a:lnTo>
                  <a:pt x="1319" y="315"/>
                </a:lnTo>
                <a:lnTo>
                  <a:pt x="1193" y="231"/>
                </a:lnTo>
                <a:lnTo>
                  <a:pt x="1193" y="126"/>
                </a:lnTo>
                <a:lnTo>
                  <a:pt x="1109" y="22"/>
                </a:lnTo>
                <a:lnTo>
                  <a:pt x="1005" y="43"/>
                </a:lnTo>
                <a:lnTo>
                  <a:pt x="90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8"/>
          <p:cNvSpPr/>
          <p:nvPr/>
        </p:nvSpPr>
        <p:spPr>
          <a:xfrm>
            <a:off x="1548224" y="3484797"/>
            <a:ext cx="132773" cy="96907"/>
          </a:xfrm>
          <a:custGeom>
            <a:avLst/>
            <a:gdLst/>
            <a:ahLst/>
            <a:cxnLst/>
            <a:rect l="l" t="t" r="r" b="b"/>
            <a:pathLst>
              <a:path w="1277" h="1005" extrusionOk="0">
                <a:moveTo>
                  <a:pt x="732" y="1"/>
                </a:moveTo>
                <a:lnTo>
                  <a:pt x="628" y="63"/>
                </a:lnTo>
                <a:lnTo>
                  <a:pt x="544" y="63"/>
                </a:lnTo>
                <a:lnTo>
                  <a:pt x="523" y="126"/>
                </a:lnTo>
                <a:lnTo>
                  <a:pt x="419" y="126"/>
                </a:lnTo>
                <a:lnTo>
                  <a:pt x="377" y="210"/>
                </a:lnTo>
                <a:lnTo>
                  <a:pt x="293" y="231"/>
                </a:lnTo>
                <a:lnTo>
                  <a:pt x="272" y="335"/>
                </a:lnTo>
                <a:lnTo>
                  <a:pt x="126" y="356"/>
                </a:lnTo>
                <a:lnTo>
                  <a:pt x="0" y="586"/>
                </a:lnTo>
                <a:lnTo>
                  <a:pt x="272" y="838"/>
                </a:lnTo>
                <a:lnTo>
                  <a:pt x="335" y="796"/>
                </a:lnTo>
                <a:lnTo>
                  <a:pt x="377" y="649"/>
                </a:lnTo>
                <a:lnTo>
                  <a:pt x="440" y="586"/>
                </a:lnTo>
                <a:lnTo>
                  <a:pt x="607" y="691"/>
                </a:lnTo>
                <a:lnTo>
                  <a:pt x="712" y="900"/>
                </a:lnTo>
                <a:lnTo>
                  <a:pt x="795" y="942"/>
                </a:lnTo>
                <a:lnTo>
                  <a:pt x="921" y="1005"/>
                </a:lnTo>
                <a:lnTo>
                  <a:pt x="942" y="1005"/>
                </a:lnTo>
                <a:lnTo>
                  <a:pt x="942" y="942"/>
                </a:lnTo>
                <a:lnTo>
                  <a:pt x="1004" y="942"/>
                </a:lnTo>
                <a:lnTo>
                  <a:pt x="1067" y="858"/>
                </a:lnTo>
                <a:lnTo>
                  <a:pt x="1067" y="775"/>
                </a:lnTo>
                <a:lnTo>
                  <a:pt x="1214" y="796"/>
                </a:lnTo>
                <a:lnTo>
                  <a:pt x="1235" y="691"/>
                </a:lnTo>
                <a:lnTo>
                  <a:pt x="1151" y="691"/>
                </a:lnTo>
                <a:lnTo>
                  <a:pt x="1172" y="586"/>
                </a:lnTo>
                <a:lnTo>
                  <a:pt x="1151" y="545"/>
                </a:lnTo>
                <a:lnTo>
                  <a:pt x="1214" y="524"/>
                </a:lnTo>
                <a:lnTo>
                  <a:pt x="1277" y="733"/>
                </a:lnTo>
                <a:lnTo>
                  <a:pt x="1235" y="461"/>
                </a:lnTo>
                <a:lnTo>
                  <a:pt x="1109" y="461"/>
                </a:lnTo>
                <a:lnTo>
                  <a:pt x="1172" y="419"/>
                </a:lnTo>
                <a:lnTo>
                  <a:pt x="1004" y="147"/>
                </a:lnTo>
                <a:lnTo>
                  <a:pt x="1004" y="42"/>
                </a:lnTo>
                <a:lnTo>
                  <a:pt x="921" y="21"/>
                </a:lnTo>
                <a:lnTo>
                  <a:pt x="73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8"/>
          <p:cNvSpPr/>
          <p:nvPr/>
        </p:nvSpPr>
        <p:spPr>
          <a:xfrm>
            <a:off x="3421194" y="3963073"/>
            <a:ext cx="206801" cy="213967"/>
          </a:xfrm>
          <a:custGeom>
            <a:avLst/>
            <a:gdLst/>
            <a:ahLst/>
            <a:cxnLst/>
            <a:rect l="l" t="t" r="r" b="b"/>
            <a:pathLst>
              <a:path w="1989" h="2219" extrusionOk="0">
                <a:moveTo>
                  <a:pt x="419" y="0"/>
                </a:moveTo>
                <a:lnTo>
                  <a:pt x="398" y="63"/>
                </a:lnTo>
                <a:lnTo>
                  <a:pt x="272" y="63"/>
                </a:lnTo>
                <a:lnTo>
                  <a:pt x="210" y="105"/>
                </a:lnTo>
                <a:lnTo>
                  <a:pt x="105" y="63"/>
                </a:lnTo>
                <a:lnTo>
                  <a:pt x="84" y="84"/>
                </a:lnTo>
                <a:lnTo>
                  <a:pt x="0" y="63"/>
                </a:lnTo>
                <a:lnTo>
                  <a:pt x="42" y="210"/>
                </a:lnTo>
                <a:lnTo>
                  <a:pt x="0" y="272"/>
                </a:lnTo>
                <a:lnTo>
                  <a:pt x="42" y="419"/>
                </a:lnTo>
                <a:lnTo>
                  <a:pt x="251" y="377"/>
                </a:lnTo>
                <a:lnTo>
                  <a:pt x="314" y="628"/>
                </a:lnTo>
                <a:lnTo>
                  <a:pt x="565" y="837"/>
                </a:lnTo>
                <a:lnTo>
                  <a:pt x="586" y="942"/>
                </a:lnTo>
                <a:lnTo>
                  <a:pt x="900" y="1214"/>
                </a:lnTo>
                <a:lnTo>
                  <a:pt x="921" y="1360"/>
                </a:lnTo>
                <a:lnTo>
                  <a:pt x="1026" y="1528"/>
                </a:lnTo>
                <a:lnTo>
                  <a:pt x="1005" y="2072"/>
                </a:lnTo>
                <a:lnTo>
                  <a:pt x="1088" y="2218"/>
                </a:lnTo>
                <a:lnTo>
                  <a:pt x="1151" y="2177"/>
                </a:lnTo>
                <a:lnTo>
                  <a:pt x="1256" y="2197"/>
                </a:lnTo>
                <a:lnTo>
                  <a:pt x="1256" y="2093"/>
                </a:lnTo>
                <a:lnTo>
                  <a:pt x="1360" y="1884"/>
                </a:lnTo>
                <a:lnTo>
                  <a:pt x="1423" y="1905"/>
                </a:lnTo>
                <a:lnTo>
                  <a:pt x="1423" y="1758"/>
                </a:lnTo>
                <a:lnTo>
                  <a:pt x="1444" y="1549"/>
                </a:lnTo>
                <a:lnTo>
                  <a:pt x="1549" y="1549"/>
                </a:lnTo>
                <a:lnTo>
                  <a:pt x="1716" y="1486"/>
                </a:lnTo>
                <a:lnTo>
                  <a:pt x="1779" y="1570"/>
                </a:lnTo>
                <a:lnTo>
                  <a:pt x="1967" y="1570"/>
                </a:lnTo>
                <a:lnTo>
                  <a:pt x="1988" y="1528"/>
                </a:lnTo>
                <a:lnTo>
                  <a:pt x="1925" y="1423"/>
                </a:lnTo>
                <a:lnTo>
                  <a:pt x="1946" y="1319"/>
                </a:lnTo>
                <a:lnTo>
                  <a:pt x="1925" y="1214"/>
                </a:lnTo>
                <a:lnTo>
                  <a:pt x="1758" y="1109"/>
                </a:lnTo>
                <a:lnTo>
                  <a:pt x="1612" y="963"/>
                </a:lnTo>
                <a:lnTo>
                  <a:pt x="1612" y="921"/>
                </a:lnTo>
                <a:lnTo>
                  <a:pt x="1465" y="858"/>
                </a:lnTo>
                <a:lnTo>
                  <a:pt x="1465" y="712"/>
                </a:lnTo>
                <a:lnTo>
                  <a:pt x="1444" y="524"/>
                </a:lnTo>
                <a:lnTo>
                  <a:pt x="1298" y="440"/>
                </a:lnTo>
                <a:lnTo>
                  <a:pt x="1109" y="272"/>
                </a:lnTo>
                <a:lnTo>
                  <a:pt x="1047" y="272"/>
                </a:lnTo>
                <a:lnTo>
                  <a:pt x="1026" y="314"/>
                </a:lnTo>
                <a:lnTo>
                  <a:pt x="837" y="314"/>
                </a:lnTo>
                <a:lnTo>
                  <a:pt x="670" y="126"/>
                </a:lnTo>
                <a:lnTo>
                  <a:pt x="523" y="126"/>
                </a:lnTo>
                <a:lnTo>
                  <a:pt x="4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8"/>
          <p:cNvSpPr/>
          <p:nvPr/>
        </p:nvSpPr>
        <p:spPr>
          <a:xfrm>
            <a:off x="3090570" y="3999426"/>
            <a:ext cx="530884" cy="314828"/>
          </a:xfrm>
          <a:custGeom>
            <a:avLst/>
            <a:gdLst/>
            <a:ahLst/>
            <a:cxnLst/>
            <a:rect l="l" t="t" r="r" b="b"/>
            <a:pathLst>
              <a:path w="5106" h="3265" extrusionOk="0">
                <a:moveTo>
                  <a:pt x="3431" y="0"/>
                </a:moveTo>
                <a:lnTo>
                  <a:pt x="3076" y="63"/>
                </a:lnTo>
                <a:lnTo>
                  <a:pt x="2950" y="147"/>
                </a:lnTo>
                <a:lnTo>
                  <a:pt x="2553" y="209"/>
                </a:lnTo>
                <a:lnTo>
                  <a:pt x="2448" y="335"/>
                </a:lnTo>
                <a:lnTo>
                  <a:pt x="2323" y="335"/>
                </a:lnTo>
                <a:lnTo>
                  <a:pt x="2176" y="377"/>
                </a:lnTo>
                <a:lnTo>
                  <a:pt x="2030" y="335"/>
                </a:lnTo>
                <a:lnTo>
                  <a:pt x="1988" y="230"/>
                </a:lnTo>
                <a:lnTo>
                  <a:pt x="1820" y="167"/>
                </a:lnTo>
                <a:lnTo>
                  <a:pt x="1674" y="147"/>
                </a:lnTo>
                <a:lnTo>
                  <a:pt x="1465" y="42"/>
                </a:lnTo>
                <a:lnTo>
                  <a:pt x="1360" y="42"/>
                </a:lnTo>
                <a:lnTo>
                  <a:pt x="1276" y="126"/>
                </a:lnTo>
                <a:lnTo>
                  <a:pt x="1151" y="126"/>
                </a:lnTo>
                <a:lnTo>
                  <a:pt x="1172" y="147"/>
                </a:lnTo>
                <a:lnTo>
                  <a:pt x="1130" y="272"/>
                </a:lnTo>
                <a:lnTo>
                  <a:pt x="962" y="314"/>
                </a:lnTo>
                <a:lnTo>
                  <a:pt x="858" y="544"/>
                </a:lnTo>
                <a:lnTo>
                  <a:pt x="732" y="879"/>
                </a:lnTo>
                <a:lnTo>
                  <a:pt x="523" y="1193"/>
                </a:lnTo>
                <a:lnTo>
                  <a:pt x="544" y="1297"/>
                </a:lnTo>
                <a:lnTo>
                  <a:pt x="439" y="1402"/>
                </a:lnTo>
                <a:lnTo>
                  <a:pt x="293" y="1381"/>
                </a:lnTo>
                <a:lnTo>
                  <a:pt x="230" y="1486"/>
                </a:lnTo>
                <a:lnTo>
                  <a:pt x="126" y="1507"/>
                </a:lnTo>
                <a:lnTo>
                  <a:pt x="0" y="1632"/>
                </a:lnTo>
                <a:lnTo>
                  <a:pt x="126" y="1674"/>
                </a:lnTo>
                <a:lnTo>
                  <a:pt x="146" y="1737"/>
                </a:lnTo>
                <a:lnTo>
                  <a:pt x="335" y="1946"/>
                </a:lnTo>
                <a:lnTo>
                  <a:pt x="356" y="2051"/>
                </a:lnTo>
                <a:lnTo>
                  <a:pt x="523" y="2134"/>
                </a:lnTo>
                <a:lnTo>
                  <a:pt x="670" y="2260"/>
                </a:lnTo>
                <a:lnTo>
                  <a:pt x="607" y="2406"/>
                </a:lnTo>
                <a:lnTo>
                  <a:pt x="628" y="2448"/>
                </a:lnTo>
                <a:lnTo>
                  <a:pt x="837" y="2532"/>
                </a:lnTo>
                <a:lnTo>
                  <a:pt x="879" y="2616"/>
                </a:lnTo>
                <a:lnTo>
                  <a:pt x="983" y="2574"/>
                </a:lnTo>
                <a:lnTo>
                  <a:pt x="1088" y="2657"/>
                </a:lnTo>
                <a:lnTo>
                  <a:pt x="1172" y="2532"/>
                </a:lnTo>
                <a:lnTo>
                  <a:pt x="1381" y="2553"/>
                </a:lnTo>
                <a:lnTo>
                  <a:pt x="1276" y="2678"/>
                </a:lnTo>
                <a:lnTo>
                  <a:pt x="1297" y="2762"/>
                </a:lnTo>
                <a:lnTo>
                  <a:pt x="1339" y="2888"/>
                </a:lnTo>
                <a:lnTo>
                  <a:pt x="1486" y="2888"/>
                </a:lnTo>
                <a:lnTo>
                  <a:pt x="1569" y="2971"/>
                </a:lnTo>
                <a:lnTo>
                  <a:pt x="1569" y="3055"/>
                </a:lnTo>
                <a:lnTo>
                  <a:pt x="1507" y="3097"/>
                </a:lnTo>
                <a:lnTo>
                  <a:pt x="1590" y="3201"/>
                </a:lnTo>
                <a:lnTo>
                  <a:pt x="1716" y="3139"/>
                </a:lnTo>
                <a:lnTo>
                  <a:pt x="1883" y="3139"/>
                </a:lnTo>
                <a:lnTo>
                  <a:pt x="1925" y="3201"/>
                </a:lnTo>
                <a:lnTo>
                  <a:pt x="1988" y="3180"/>
                </a:lnTo>
                <a:lnTo>
                  <a:pt x="2197" y="3264"/>
                </a:lnTo>
                <a:lnTo>
                  <a:pt x="2343" y="3180"/>
                </a:lnTo>
                <a:lnTo>
                  <a:pt x="2490" y="3201"/>
                </a:lnTo>
                <a:lnTo>
                  <a:pt x="2553" y="3160"/>
                </a:lnTo>
                <a:lnTo>
                  <a:pt x="2699" y="3201"/>
                </a:lnTo>
                <a:lnTo>
                  <a:pt x="2804" y="3201"/>
                </a:lnTo>
                <a:lnTo>
                  <a:pt x="3013" y="3243"/>
                </a:lnTo>
                <a:lnTo>
                  <a:pt x="3076" y="3180"/>
                </a:lnTo>
                <a:lnTo>
                  <a:pt x="3222" y="3139"/>
                </a:lnTo>
                <a:lnTo>
                  <a:pt x="3264" y="3055"/>
                </a:lnTo>
                <a:lnTo>
                  <a:pt x="3599" y="2888"/>
                </a:lnTo>
                <a:lnTo>
                  <a:pt x="3766" y="2867"/>
                </a:lnTo>
                <a:lnTo>
                  <a:pt x="3955" y="2888"/>
                </a:lnTo>
                <a:lnTo>
                  <a:pt x="4122" y="2971"/>
                </a:lnTo>
                <a:lnTo>
                  <a:pt x="4185" y="3034"/>
                </a:lnTo>
                <a:lnTo>
                  <a:pt x="4289" y="2992"/>
                </a:lnTo>
                <a:lnTo>
                  <a:pt x="4436" y="3055"/>
                </a:lnTo>
                <a:lnTo>
                  <a:pt x="4478" y="3139"/>
                </a:lnTo>
                <a:lnTo>
                  <a:pt x="4603" y="3139"/>
                </a:lnTo>
                <a:lnTo>
                  <a:pt x="4582" y="2992"/>
                </a:lnTo>
                <a:lnTo>
                  <a:pt x="4624" y="2888"/>
                </a:lnTo>
                <a:lnTo>
                  <a:pt x="4624" y="2720"/>
                </a:lnTo>
                <a:lnTo>
                  <a:pt x="4603" y="2636"/>
                </a:lnTo>
                <a:lnTo>
                  <a:pt x="4645" y="2553"/>
                </a:lnTo>
                <a:lnTo>
                  <a:pt x="4708" y="2427"/>
                </a:lnTo>
                <a:lnTo>
                  <a:pt x="4896" y="2427"/>
                </a:lnTo>
                <a:lnTo>
                  <a:pt x="5022" y="2406"/>
                </a:lnTo>
                <a:lnTo>
                  <a:pt x="5105" y="2239"/>
                </a:lnTo>
                <a:lnTo>
                  <a:pt x="5105" y="2155"/>
                </a:lnTo>
                <a:lnTo>
                  <a:pt x="5043" y="2113"/>
                </a:lnTo>
                <a:lnTo>
                  <a:pt x="5105" y="2051"/>
                </a:lnTo>
                <a:lnTo>
                  <a:pt x="5001" y="1988"/>
                </a:lnTo>
                <a:lnTo>
                  <a:pt x="4812" y="1988"/>
                </a:lnTo>
                <a:lnTo>
                  <a:pt x="4729" y="2051"/>
                </a:lnTo>
                <a:lnTo>
                  <a:pt x="4520" y="2051"/>
                </a:lnTo>
                <a:lnTo>
                  <a:pt x="4373" y="2009"/>
                </a:lnTo>
                <a:lnTo>
                  <a:pt x="4268" y="1841"/>
                </a:lnTo>
                <a:lnTo>
                  <a:pt x="4185" y="1695"/>
                </a:lnTo>
                <a:lnTo>
                  <a:pt x="4206" y="1151"/>
                </a:lnTo>
                <a:lnTo>
                  <a:pt x="4101" y="983"/>
                </a:lnTo>
                <a:lnTo>
                  <a:pt x="4080" y="837"/>
                </a:lnTo>
                <a:lnTo>
                  <a:pt x="3766" y="565"/>
                </a:lnTo>
                <a:lnTo>
                  <a:pt x="3745" y="460"/>
                </a:lnTo>
                <a:lnTo>
                  <a:pt x="3494" y="251"/>
                </a:lnTo>
                <a:lnTo>
                  <a:pt x="343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8"/>
          <p:cNvSpPr/>
          <p:nvPr/>
        </p:nvSpPr>
        <p:spPr>
          <a:xfrm>
            <a:off x="3223235" y="4275784"/>
            <a:ext cx="348204" cy="203842"/>
          </a:xfrm>
          <a:custGeom>
            <a:avLst/>
            <a:gdLst/>
            <a:ahLst/>
            <a:cxnLst/>
            <a:rect l="l" t="t" r="r" b="b"/>
            <a:pathLst>
              <a:path w="3349" h="2114" extrusionOk="0">
                <a:moveTo>
                  <a:pt x="2490" y="1"/>
                </a:moveTo>
                <a:lnTo>
                  <a:pt x="2323" y="22"/>
                </a:lnTo>
                <a:lnTo>
                  <a:pt x="1988" y="189"/>
                </a:lnTo>
                <a:lnTo>
                  <a:pt x="1946" y="273"/>
                </a:lnTo>
                <a:lnTo>
                  <a:pt x="1800" y="314"/>
                </a:lnTo>
                <a:lnTo>
                  <a:pt x="1737" y="377"/>
                </a:lnTo>
                <a:lnTo>
                  <a:pt x="1528" y="335"/>
                </a:lnTo>
                <a:lnTo>
                  <a:pt x="1423" y="335"/>
                </a:lnTo>
                <a:lnTo>
                  <a:pt x="1277" y="294"/>
                </a:lnTo>
                <a:lnTo>
                  <a:pt x="1214" y="335"/>
                </a:lnTo>
                <a:lnTo>
                  <a:pt x="1067" y="314"/>
                </a:lnTo>
                <a:lnTo>
                  <a:pt x="921" y="398"/>
                </a:lnTo>
                <a:lnTo>
                  <a:pt x="712" y="314"/>
                </a:lnTo>
                <a:lnTo>
                  <a:pt x="649" y="335"/>
                </a:lnTo>
                <a:lnTo>
                  <a:pt x="607" y="273"/>
                </a:lnTo>
                <a:lnTo>
                  <a:pt x="440" y="273"/>
                </a:lnTo>
                <a:lnTo>
                  <a:pt x="314" y="335"/>
                </a:lnTo>
                <a:lnTo>
                  <a:pt x="231" y="231"/>
                </a:lnTo>
                <a:lnTo>
                  <a:pt x="293" y="189"/>
                </a:lnTo>
                <a:lnTo>
                  <a:pt x="293" y="105"/>
                </a:lnTo>
                <a:lnTo>
                  <a:pt x="210" y="22"/>
                </a:lnTo>
                <a:lnTo>
                  <a:pt x="63" y="22"/>
                </a:lnTo>
                <a:lnTo>
                  <a:pt x="84" y="126"/>
                </a:lnTo>
                <a:lnTo>
                  <a:pt x="0" y="210"/>
                </a:lnTo>
                <a:lnTo>
                  <a:pt x="63" y="440"/>
                </a:lnTo>
                <a:lnTo>
                  <a:pt x="231" y="628"/>
                </a:lnTo>
                <a:lnTo>
                  <a:pt x="314" y="754"/>
                </a:lnTo>
                <a:lnTo>
                  <a:pt x="272" y="900"/>
                </a:lnTo>
                <a:lnTo>
                  <a:pt x="63" y="1068"/>
                </a:lnTo>
                <a:lnTo>
                  <a:pt x="84" y="1172"/>
                </a:lnTo>
                <a:lnTo>
                  <a:pt x="168" y="1277"/>
                </a:lnTo>
                <a:lnTo>
                  <a:pt x="105" y="1382"/>
                </a:lnTo>
                <a:lnTo>
                  <a:pt x="335" y="1570"/>
                </a:lnTo>
                <a:lnTo>
                  <a:pt x="503" y="1842"/>
                </a:lnTo>
                <a:lnTo>
                  <a:pt x="523" y="1988"/>
                </a:lnTo>
                <a:lnTo>
                  <a:pt x="523" y="2093"/>
                </a:lnTo>
                <a:lnTo>
                  <a:pt x="607" y="2114"/>
                </a:lnTo>
                <a:lnTo>
                  <a:pt x="795" y="2114"/>
                </a:lnTo>
                <a:lnTo>
                  <a:pt x="942" y="2093"/>
                </a:lnTo>
                <a:lnTo>
                  <a:pt x="1026" y="1988"/>
                </a:lnTo>
                <a:lnTo>
                  <a:pt x="1172" y="2009"/>
                </a:lnTo>
                <a:lnTo>
                  <a:pt x="1319" y="2009"/>
                </a:lnTo>
                <a:lnTo>
                  <a:pt x="1339" y="2114"/>
                </a:lnTo>
                <a:lnTo>
                  <a:pt x="1444" y="2114"/>
                </a:lnTo>
                <a:lnTo>
                  <a:pt x="1528" y="2051"/>
                </a:lnTo>
                <a:lnTo>
                  <a:pt x="1653" y="2051"/>
                </a:lnTo>
                <a:lnTo>
                  <a:pt x="1737" y="2114"/>
                </a:lnTo>
                <a:lnTo>
                  <a:pt x="1863" y="2072"/>
                </a:lnTo>
                <a:lnTo>
                  <a:pt x="2093" y="2072"/>
                </a:lnTo>
                <a:lnTo>
                  <a:pt x="2176" y="2009"/>
                </a:lnTo>
                <a:lnTo>
                  <a:pt x="2114" y="1905"/>
                </a:lnTo>
                <a:lnTo>
                  <a:pt x="2114" y="1779"/>
                </a:lnTo>
                <a:lnTo>
                  <a:pt x="2281" y="1675"/>
                </a:lnTo>
                <a:lnTo>
                  <a:pt x="2323" y="1675"/>
                </a:lnTo>
                <a:lnTo>
                  <a:pt x="2427" y="1570"/>
                </a:lnTo>
                <a:lnTo>
                  <a:pt x="2511" y="1570"/>
                </a:lnTo>
                <a:lnTo>
                  <a:pt x="2595" y="1486"/>
                </a:lnTo>
                <a:lnTo>
                  <a:pt x="2741" y="1486"/>
                </a:lnTo>
                <a:lnTo>
                  <a:pt x="2909" y="1633"/>
                </a:lnTo>
                <a:lnTo>
                  <a:pt x="3013" y="1549"/>
                </a:lnTo>
                <a:lnTo>
                  <a:pt x="3118" y="1570"/>
                </a:lnTo>
                <a:lnTo>
                  <a:pt x="3034" y="1444"/>
                </a:lnTo>
                <a:lnTo>
                  <a:pt x="2930" y="1256"/>
                </a:lnTo>
                <a:lnTo>
                  <a:pt x="2825" y="1256"/>
                </a:lnTo>
                <a:lnTo>
                  <a:pt x="2804" y="1172"/>
                </a:lnTo>
                <a:lnTo>
                  <a:pt x="2951" y="1068"/>
                </a:lnTo>
                <a:lnTo>
                  <a:pt x="3013" y="942"/>
                </a:lnTo>
                <a:lnTo>
                  <a:pt x="2992" y="712"/>
                </a:lnTo>
                <a:lnTo>
                  <a:pt x="3139" y="545"/>
                </a:lnTo>
                <a:lnTo>
                  <a:pt x="3244" y="586"/>
                </a:lnTo>
                <a:lnTo>
                  <a:pt x="3327" y="503"/>
                </a:lnTo>
                <a:lnTo>
                  <a:pt x="3348" y="294"/>
                </a:lnTo>
                <a:lnTo>
                  <a:pt x="3327" y="273"/>
                </a:lnTo>
                <a:lnTo>
                  <a:pt x="3202" y="273"/>
                </a:lnTo>
                <a:lnTo>
                  <a:pt x="3160" y="189"/>
                </a:lnTo>
                <a:lnTo>
                  <a:pt x="3013" y="126"/>
                </a:lnTo>
                <a:lnTo>
                  <a:pt x="2909" y="168"/>
                </a:lnTo>
                <a:lnTo>
                  <a:pt x="2846" y="105"/>
                </a:lnTo>
                <a:lnTo>
                  <a:pt x="2679" y="22"/>
                </a:lnTo>
                <a:lnTo>
                  <a:pt x="249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3" name="Google Shape;363;p28"/>
          <p:cNvGrpSpPr/>
          <p:nvPr/>
        </p:nvGrpSpPr>
        <p:grpSpPr>
          <a:xfrm>
            <a:off x="2714608" y="4140455"/>
            <a:ext cx="326370" cy="234120"/>
            <a:chOff x="3866750" y="2520350"/>
            <a:chExt cx="78475" cy="60700"/>
          </a:xfrm>
        </p:grpSpPr>
        <p:sp>
          <p:nvSpPr>
            <p:cNvPr id="364" name="Google Shape;364;p28"/>
            <p:cNvSpPr/>
            <p:nvPr/>
          </p:nvSpPr>
          <p:spPr>
            <a:xfrm>
              <a:off x="3877200" y="2546500"/>
              <a:ext cx="4725" cy="6300"/>
            </a:xfrm>
            <a:custGeom>
              <a:avLst/>
              <a:gdLst/>
              <a:ahLst/>
              <a:cxnLst/>
              <a:rect l="l" t="t" r="r" b="b"/>
              <a:pathLst>
                <a:path w="189" h="252" extrusionOk="0">
                  <a:moveTo>
                    <a:pt x="1" y="1"/>
                  </a:moveTo>
                  <a:lnTo>
                    <a:pt x="84" y="126"/>
                  </a:lnTo>
                  <a:lnTo>
                    <a:pt x="63" y="147"/>
                  </a:lnTo>
                  <a:lnTo>
                    <a:pt x="168" y="252"/>
                  </a:lnTo>
                  <a:lnTo>
                    <a:pt x="189" y="252"/>
                  </a:lnTo>
                  <a:lnTo>
                    <a:pt x="168" y="106"/>
                  </a:ln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8"/>
            <p:cNvSpPr/>
            <p:nvPr/>
          </p:nvSpPr>
          <p:spPr>
            <a:xfrm>
              <a:off x="3882425" y="2554350"/>
              <a:ext cx="2650" cy="3175"/>
            </a:xfrm>
            <a:custGeom>
              <a:avLst/>
              <a:gdLst/>
              <a:ahLst/>
              <a:cxnLst/>
              <a:rect l="l" t="t" r="r" b="b"/>
              <a:pathLst>
                <a:path w="106" h="127" extrusionOk="0">
                  <a:moveTo>
                    <a:pt x="1" y="1"/>
                  </a:moveTo>
                  <a:lnTo>
                    <a:pt x="106" y="126"/>
                  </a:lnTo>
                  <a:lnTo>
                    <a:pt x="85" y="43"/>
                  </a:ln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8"/>
            <p:cNvSpPr/>
            <p:nvPr/>
          </p:nvSpPr>
          <p:spPr>
            <a:xfrm>
              <a:off x="3866750" y="2520350"/>
              <a:ext cx="78475" cy="60700"/>
            </a:xfrm>
            <a:custGeom>
              <a:avLst/>
              <a:gdLst/>
              <a:ahLst/>
              <a:cxnLst/>
              <a:rect l="l" t="t" r="r" b="b"/>
              <a:pathLst>
                <a:path w="3139" h="2428" extrusionOk="0">
                  <a:moveTo>
                    <a:pt x="1653" y="1"/>
                  </a:moveTo>
                  <a:lnTo>
                    <a:pt x="1653" y="22"/>
                  </a:lnTo>
                  <a:lnTo>
                    <a:pt x="1402" y="22"/>
                  </a:lnTo>
                  <a:lnTo>
                    <a:pt x="1046" y="210"/>
                  </a:lnTo>
                  <a:lnTo>
                    <a:pt x="1025" y="356"/>
                  </a:lnTo>
                  <a:lnTo>
                    <a:pt x="837" y="440"/>
                  </a:lnTo>
                  <a:lnTo>
                    <a:pt x="816" y="649"/>
                  </a:lnTo>
                  <a:lnTo>
                    <a:pt x="691" y="649"/>
                  </a:lnTo>
                  <a:lnTo>
                    <a:pt x="481" y="545"/>
                  </a:lnTo>
                  <a:lnTo>
                    <a:pt x="356" y="587"/>
                  </a:lnTo>
                  <a:lnTo>
                    <a:pt x="209" y="691"/>
                  </a:lnTo>
                  <a:lnTo>
                    <a:pt x="0" y="691"/>
                  </a:lnTo>
                  <a:lnTo>
                    <a:pt x="0" y="733"/>
                  </a:lnTo>
                  <a:lnTo>
                    <a:pt x="42" y="942"/>
                  </a:lnTo>
                  <a:lnTo>
                    <a:pt x="168" y="1068"/>
                  </a:lnTo>
                  <a:lnTo>
                    <a:pt x="168" y="1110"/>
                  </a:lnTo>
                  <a:lnTo>
                    <a:pt x="209" y="1152"/>
                  </a:lnTo>
                  <a:lnTo>
                    <a:pt x="356" y="942"/>
                  </a:lnTo>
                  <a:lnTo>
                    <a:pt x="377" y="796"/>
                  </a:lnTo>
                  <a:lnTo>
                    <a:pt x="461" y="691"/>
                  </a:lnTo>
                  <a:lnTo>
                    <a:pt x="607" y="691"/>
                  </a:lnTo>
                  <a:lnTo>
                    <a:pt x="628" y="796"/>
                  </a:lnTo>
                  <a:lnTo>
                    <a:pt x="733" y="900"/>
                  </a:lnTo>
                  <a:lnTo>
                    <a:pt x="774" y="1068"/>
                  </a:lnTo>
                  <a:lnTo>
                    <a:pt x="879" y="1256"/>
                  </a:lnTo>
                  <a:lnTo>
                    <a:pt x="1025" y="1403"/>
                  </a:lnTo>
                  <a:lnTo>
                    <a:pt x="1088" y="1403"/>
                  </a:lnTo>
                  <a:lnTo>
                    <a:pt x="1193" y="1507"/>
                  </a:lnTo>
                  <a:lnTo>
                    <a:pt x="1088" y="1486"/>
                  </a:lnTo>
                  <a:lnTo>
                    <a:pt x="1005" y="1507"/>
                  </a:lnTo>
                  <a:lnTo>
                    <a:pt x="942" y="1591"/>
                  </a:lnTo>
                  <a:lnTo>
                    <a:pt x="1005" y="1696"/>
                  </a:lnTo>
                  <a:lnTo>
                    <a:pt x="1130" y="1696"/>
                  </a:lnTo>
                  <a:lnTo>
                    <a:pt x="1256" y="1821"/>
                  </a:lnTo>
                  <a:lnTo>
                    <a:pt x="1360" y="1842"/>
                  </a:lnTo>
                  <a:lnTo>
                    <a:pt x="1423" y="1947"/>
                  </a:lnTo>
                  <a:lnTo>
                    <a:pt x="1465" y="2030"/>
                  </a:lnTo>
                  <a:lnTo>
                    <a:pt x="1611" y="2009"/>
                  </a:lnTo>
                  <a:lnTo>
                    <a:pt x="1862" y="2030"/>
                  </a:lnTo>
                  <a:lnTo>
                    <a:pt x="1988" y="2093"/>
                  </a:lnTo>
                  <a:lnTo>
                    <a:pt x="2281" y="2365"/>
                  </a:lnTo>
                  <a:lnTo>
                    <a:pt x="2197" y="2407"/>
                  </a:lnTo>
                  <a:lnTo>
                    <a:pt x="2072" y="2323"/>
                  </a:lnTo>
                  <a:lnTo>
                    <a:pt x="2155" y="2407"/>
                  </a:lnTo>
                  <a:lnTo>
                    <a:pt x="2260" y="2428"/>
                  </a:lnTo>
                  <a:lnTo>
                    <a:pt x="2302" y="2344"/>
                  </a:lnTo>
                  <a:lnTo>
                    <a:pt x="1925" y="1884"/>
                  </a:lnTo>
                  <a:lnTo>
                    <a:pt x="1444" y="1486"/>
                  </a:lnTo>
                  <a:lnTo>
                    <a:pt x="1423" y="1403"/>
                  </a:lnTo>
                  <a:lnTo>
                    <a:pt x="1465" y="1382"/>
                  </a:lnTo>
                  <a:lnTo>
                    <a:pt x="1402" y="1277"/>
                  </a:lnTo>
                  <a:lnTo>
                    <a:pt x="1360" y="1172"/>
                  </a:lnTo>
                  <a:lnTo>
                    <a:pt x="1235" y="1047"/>
                  </a:lnTo>
                  <a:lnTo>
                    <a:pt x="1193" y="1047"/>
                  </a:lnTo>
                  <a:lnTo>
                    <a:pt x="1151" y="963"/>
                  </a:lnTo>
                  <a:lnTo>
                    <a:pt x="1214" y="900"/>
                  </a:lnTo>
                  <a:lnTo>
                    <a:pt x="1214" y="775"/>
                  </a:lnTo>
                  <a:lnTo>
                    <a:pt x="1256" y="733"/>
                  </a:lnTo>
                  <a:lnTo>
                    <a:pt x="1402" y="838"/>
                  </a:lnTo>
                  <a:lnTo>
                    <a:pt x="1444" y="900"/>
                  </a:lnTo>
                  <a:lnTo>
                    <a:pt x="1528" y="880"/>
                  </a:lnTo>
                  <a:lnTo>
                    <a:pt x="1528" y="796"/>
                  </a:lnTo>
                  <a:lnTo>
                    <a:pt x="1632" y="775"/>
                  </a:lnTo>
                  <a:lnTo>
                    <a:pt x="1716" y="796"/>
                  </a:lnTo>
                  <a:lnTo>
                    <a:pt x="1758" y="733"/>
                  </a:lnTo>
                  <a:lnTo>
                    <a:pt x="1841" y="775"/>
                  </a:lnTo>
                  <a:lnTo>
                    <a:pt x="1883" y="733"/>
                  </a:lnTo>
                  <a:lnTo>
                    <a:pt x="1988" y="754"/>
                  </a:lnTo>
                  <a:lnTo>
                    <a:pt x="2051" y="859"/>
                  </a:lnTo>
                  <a:lnTo>
                    <a:pt x="2093" y="796"/>
                  </a:lnTo>
                  <a:lnTo>
                    <a:pt x="2239" y="859"/>
                  </a:lnTo>
                  <a:lnTo>
                    <a:pt x="2344" y="796"/>
                  </a:lnTo>
                  <a:lnTo>
                    <a:pt x="2365" y="859"/>
                  </a:lnTo>
                  <a:lnTo>
                    <a:pt x="2490" y="838"/>
                  </a:lnTo>
                  <a:lnTo>
                    <a:pt x="2616" y="880"/>
                  </a:lnTo>
                  <a:lnTo>
                    <a:pt x="2699" y="859"/>
                  </a:lnTo>
                  <a:lnTo>
                    <a:pt x="2804" y="963"/>
                  </a:lnTo>
                  <a:lnTo>
                    <a:pt x="2971" y="963"/>
                  </a:lnTo>
                  <a:lnTo>
                    <a:pt x="2992" y="984"/>
                  </a:lnTo>
                  <a:lnTo>
                    <a:pt x="2971" y="880"/>
                  </a:lnTo>
                  <a:lnTo>
                    <a:pt x="3097" y="859"/>
                  </a:lnTo>
                  <a:lnTo>
                    <a:pt x="3139" y="859"/>
                  </a:lnTo>
                  <a:lnTo>
                    <a:pt x="3139" y="796"/>
                  </a:lnTo>
                  <a:lnTo>
                    <a:pt x="3034" y="775"/>
                  </a:lnTo>
                  <a:lnTo>
                    <a:pt x="2971" y="733"/>
                  </a:lnTo>
                  <a:lnTo>
                    <a:pt x="2930" y="566"/>
                  </a:lnTo>
                  <a:lnTo>
                    <a:pt x="2888" y="419"/>
                  </a:lnTo>
                  <a:lnTo>
                    <a:pt x="2804" y="356"/>
                  </a:lnTo>
                  <a:lnTo>
                    <a:pt x="2699" y="482"/>
                  </a:lnTo>
                  <a:lnTo>
                    <a:pt x="2490" y="419"/>
                  </a:lnTo>
                  <a:lnTo>
                    <a:pt x="2197" y="356"/>
                  </a:lnTo>
                  <a:lnTo>
                    <a:pt x="2093" y="273"/>
                  </a:lnTo>
                  <a:lnTo>
                    <a:pt x="1988" y="231"/>
                  </a:lnTo>
                  <a:lnTo>
                    <a:pt x="1737" y="22"/>
                  </a:lnTo>
                  <a:lnTo>
                    <a:pt x="165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8"/>
            <p:cNvSpPr/>
            <p:nvPr/>
          </p:nvSpPr>
          <p:spPr>
            <a:xfrm>
              <a:off x="3886100" y="2558550"/>
              <a:ext cx="3675" cy="5250"/>
            </a:xfrm>
            <a:custGeom>
              <a:avLst/>
              <a:gdLst/>
              <a:ahLst/>
              <a:cxnLst/>
              <a:rect l="l" t="t" r="r" b="b"/>
              <a:pathLst>
                <a:path w="147" h="210" extrusionOk="0">
                  <a:moveTo>
                    <a:pt x="0" y="0"/>
                  </a:moveTo>
                  <a:lnTo>
                    <a:pt x="147" y="209"/>
                  </a:lnTo>
                  <a:lnTo>
                    <a:pt x="126" y="105"/>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8" name="Google Shape;368;p28"/>
          <p:cNvSpPr/>
          <p:nvPr/>
        </p:nvSpPr>
        <p:spPr>
          <a:xfrm>
            <a:off x="2435664" y="4362568"/>
            <a:ext cx="61032" cy="113107"/>
          </a:xfrm>
          <a:custGeom>
            <a:avLst/>
            <a:gdLst/>
            <a:ahLst/>
            <a:cxnLst/>
            <a:rect l="l" t="t" r="r" b="b"/>
            <a:pathLst>
              <a:path w="587" h="1173" extrusionOk="0">
                <a:moveTo>
                  <a:pt x="461" y="0"/>
                </a:moveTo>
                <a:lnTo>
                  <a:pt x="440" y="105"/>
                </a:lnTo>
                <a:lnTo>
                  <a:pt x="482" y="147"/>
                </a:lnTo>
                <a:lnTo>
                  <a:pt x="461" y="251"/>
                </a:lnTo>
                <a:lnTo>
                  <a:pt x="419" y="251"/>
                </a:lnTo>
                <a:lnTo>
                  <a:pt x="357" y="210"/>
                </a:lnTo>
                <a:lnTo>
                  <a:pt x="273" y="251"/>
                </a:lnTo>
                <a:lnTo>
                  <a:pt x="106" y="335"/>
                </a:lnTo>
                <a:lnTo>
                  <a:pt x="22" y="461"/>
                </a:lnTo>
                <a:lnTo>
                  <a:pt x="106" y="523"/>
                </a:lnTo>
                <a:lnTo>
                  <a:pt x="64" y="565"/>
                </a:lnTo>
                <a:lnTo>
                  <a:pt x="1" y="565"/>
                </a:lnTo>
                <a:lnTo>
                  <a:pt x="22" y="649"/>
                </a:lnTo>
                <a:lnTo>
                  <a:pt x="106" y="691"/>
                </a:lnTo>
                <a:lnTo>
                  <a:pt x="106" y="754"/>
                </a:lnTo>
                <a:lnTo>
                  <a:pt x="64" y="775"/>
                </a:lnTo>
                <a:lnTo>
                  <a:pt x="106" y="837"/>
                </a:lnTo>
                <a:lnTo>
                  <a:pt x="168" y="879"/>
                </a:lnTo>
                <a:lnTo>
                  <a:pt x="168" y="963"/>
                </a:lnTo>
                <a:lnTo>
                  <a:pt x="210" y="963"/>
                </a:lnTo>
                <a:lnTo>
                  <a:pt x="252" y="1005"/>
                </a:lnTo>
                <a:lnTo>
                  <a:pt x="210" y="984"/>
                </a:lnTo>
                <a:lnTo>
                  <a:pt x="147" y="1067"/>
                </a:lnTo>
                <a:lnTo>
                  <a:pt x="210" y="1109"/>
                </a:lnTo>
                <a:lnTo>
                  <a:pt x="357" y="1172"/>
                </a:lnTo>
                <a:lnTo>
                  <a:pt x="461" y="1109"/>
                </a:lnTo>
                <a:lnTo>
                  <a:pt x="545" y="942"/>
                </a:lnTo>
                <a:lnTo>
                  <a:pt x="545" y="795"/>
                </a:lnTo>
                <a:lnTo>
                  <a:pt x="587" y="544"/>
                </a:lnTo>
                <a:lnTo>
                  <a:pt x="545" y="314"/>
                </a:lnTo>
                <a:lnTo>
                  <a:pt x="545" y="147"/>
                </a:lnTo>
                <a:lnTo>
                  <a:pt x="52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8"/>
          <p:cNvSpPr/>
          <p:nvPr/>
        </p:nvSpPr>
        <p:spPr>
          <a:xfrm>
            <a:off x="1469784" y="4312137"/>
            <a:ext cx="668023" cy="518574"/>
          </a:xfrm>
          <a:custGeom>
            <a:avLst/>
            <a:gdLst/>
            <a:ahLst/>
            <a:cxnLst/>
            <a:rect l="l" t="t" r="r" b="b"/>
            <a:pathLst>
              <a:path w="6425" h="5378" extrusionOk="0">
                <a:moveTo>
                  <a:pt x="817" y="0"/>
                </a:moveTo>
                <a:lnTo>
                  <a:pt x="733" y="42"/>
                </a:lnTo>
                <a:lnTo>
                  <a:pt x="712" y="21"/>
                </a:lnTo>
                <a:lnTo>
                  <a:pt x="503" y="126"/>
                </a:lnTo>
                <a:lnTo>
                  <a:pt x="524" y="209"/>
                </a:lnTo>
                <a:lnTo>
                  <a:pt x="608" y="251"/>
                </a:lnTo>
                <a:lnTo>
                  <a:pt x="524" y="335"/>
                </a:lnTo>
                <a:lnTo>
                  <a:pt x="336" y="356"/>
                </a:lnTo>
                <a:lnTo>
                  <a:pt x="252" y="335"/>
                </a:lnTo>
                <a:lnTo>
                  <a:pt x="43" y="419"/>
                </a:lnTo>
                <a:lnTo>
                  <a:pt x="1" y="544"/>
                </a:lnTo>
                <a:lnTo>
                  <a:pt x="43" y="670"/>
                </a:lnTo>
                <a:lnTo>
                  <a:pt x="126" y="649"/>
                </a:lnTo>
                <a:lnTo>
                  <a:pt x="126" y="691"/>
                </a:lnTo>
                <a:lnTo>
                  <a:pt x="189" y="733"/>
                </a:lnTo>
                <a:lnTo>
                  <a:pt x="147" y="879"/>
                </a:lnTo>
                <a:lnTo>
                  <a:pt x="210" y="900"/>
                </a:lnTo>
                <a:lnTo>
                  <a:pt x="294" y="837"/>
                </a:lnTo>
                <a:lnTo>
                  <a:pt x="252" y="963"/>
                </a:lnTo>
                <a:lnTo>
                  <a:pt x="315" y="1005"/>
                </a:lnTo>
                <a:lnTo>
                  <a:pt x="252" y="1088"/>
                </a:lnTo>
                <a:lnTo>
                  <a:pt x="357" y="1109"/>
                </a:lnTo>
                <a:lnTo>
                  <a:pt x="231" y="1256"/>
                </a:lnTo>
                <a:lnTo>
                  <a:pt x="231" y="1277"/>
                </a:lnTo>
                <a:lnTo>
                  <a:pt x="482" y="1214"/>
                </a:lnTo>
                <a:lnTo>
                  <a:pt x="587" y="1256"/>
                </a:lnTo>
                <a:lnTo>
                  <a:pt x="566" y="1381"/>
                </a:lnTo>
                <a:lnTo>
                  <a:pt x="629" y="1465"/>
                </a:lnTo>
                <a:lnTo>
                  <a:pt x="796" y="1360"/>
                </a:lnTo>
                <a:lnTo>
                  <a:pt x="1110" y="1423"/>
                </a:lnTo>
                <a:lnTo>
                  <a:pt x="1214" y="1318"/>
                </a:lnTo>
                <a:lnTo>
                  <a:pt x="1486" y="1360"/>
                </a:lnTo>
                <a:lnTo>
                  <a:pt x="1507" y="1486"/>
                </a:lnTo>
                <a:lnTo>
                  <a:pt x="1612" y="1632"/>
                </a:lnTo>
                <a:lnTo>
                  <a:pt x="1591" y="1737"/>
                </a:lnTo>
                <a:lnTo>
                  <a:pt x="1445" y="1737"/>
                </a:lnTo>
                <a:lnTo>
                  <a:pt x="1235" y="1946"/>
                </a:lnTo>
                <a:lnTo>
                  <a:pt x="1256" y="2114"/>
                </a:lnTo>
                <a:lnTo>
                  <a:pt x="1235" y="2469"/>
                </a:lnTo>
                <a:lnTo>
                  <a:pt x="1089" y="2616"/>
                </a:lnTo>
                <a:lnTo>
                  <a:pt x="1194" y="2720"/>
                </a:lnTo>
                <a:lnTo>
                  <a:pt x="1047" y="2930"/>
                </a:lnTo>
                <a:lnTo>
                  <a:pt x="942" y="2888"/>
                </a:lnTo>
                <a:lnTo>
                  <a:pt x="817" y="2930"/>
                </a:lnTo>
                <a:lnTo>
                  <a:pt x="963" y="3202"/>
                </a:lnTo>
                <a:lnTo>
                  <a:pt x="1089" y="3285"/>
                </a:lnTo>
                <a:lnTo>
                  <a:pt x="1089" y="3515"/>
                </a:lnTo>
                <a:lnTo>
                  <a:pt x="922" y="3704"/>
                </a:lnTo>
                <a:lnTo>
                  <a:pt x="984" y="3871"/>
                </a:lnTo>
                <a:lnTo>
                  <a:pt x="1131" y="3871"/>
                </a:lnTo>
                <a:lnTo>
                  <a:pt x="1089" y="3976"/>
                </a:lnTo>
                <a:lnTo>
                  <a:pt x="963" y="4080"/>
                </a:lnTo>
                <a:lnTo>
                  <a:pt x="838" y="4331"/>
                </a:lnTo>
                <a:lnTo>
                  <a:pt x="922" y="4457"/>
                </a:lnTo>
                <a:lnTo>
                  <a:pt x="922" y="4603"/>
                </a:lnTo>
                <a:lnTo>
                  <a:pt x="1026" y="4624"/>
                </a:lnTo>
                <a:lnTo>
                  <a:pt x="1173" y="4645"/>
                </a:lnTo>
                <a:lnTo>
                  <a:pt x="1403" y="4875"/>
                </a:lnTo>
                <a:lnTo>
                  <a:pt x="1382" y="4917"/>
                </a:lnTo>
                <a:lnTo>
                  <a:pt x="1486" y="5168"/>
                </a:lnTo>
                <a:lnTo>
                  <a:pt x="1675" y="5357"/>
                </a:lnTo>
                <a:lnTo>
                  <a:pt x="1842" y="5378"/>
                </a:lnTo>
                <a:lnTo>
                  <a:pt x="2010" y="5273"/>
                </a:lnTo>
                <a:lnTo>
                  <a:pt x="2010" y="5168"/>
                </a:lnTo>
                <a:lnTo>
                  <a:pt x="2093" y="5085"/>
                </a:lnTo>
                <a:lnTo>
                  <a:pt x="2303" y="5064"/>
                </a:lnTo>
                <a:lnTo>
                  <a:pt x="2470" y="4875"/>
                </a:lnTo>
                <a:lnTo>
                  <a:pt x="2679" y="4855"/>
                </a:lnTo>
                <a:lnTo>
                  <a:pt x="2784" y="4813"/>
                </a:lnTo>
                <a:lnTo>
                  <a:pt x="3035" y="4875"/>
                </a:lnTo>
                <a:lnTo>
                  <a:pt x="3181" y="4917"/>
                </a:lnTo>
                <a:lnTo>
                  <a:pt x="3202" y="4855"/>
                </a:lnTo>
                <a:lnTo>
                  <a:pt x="3307" y="4855"/>
                </a:lnTo>
                <a:lnTo>
                  <a:pt x="3411" y="4938"/>
                </a:lnTo>
                <a:lnTo>
                  <a:pt x="3495" y="4855"/>
                </a:lnTo>
                <a:lnTo>
                  <a:pt x="3558" y="4750"/>
                </a:lnTo>
                <a:lnTo>
                  <a:pt x="3663" y="4855"/>
                </a:lnTo>
                <a:lnTo>
                  <a:pt x="3788" y="4917"/>
                </a:lnTo>
                <a:lnTo>
                  <a:pt x="3914" y="4708"/>
                </a:lnTo>
                <a:lnTo>
                  <a:pt x="3914" y="4603"/>
                </a:lnTo>
                <a:lnTo>
                  <a:pt x="4248" y="4436"/>
                </a:lnTo>
                <a:lnTo>
                  <a:pt x="4458" y="4436"/>
                </a:lnTo>
                <a:lnTo>
                  <a:pt x="4520" y="4352"/>
                </a:lnTo>
                <a:lnTo>
                  <a:pt x="4458" y="4311"/>
                </a:lnTo>
                <a:lnTo>
                  <a:pt x="4499" y="4143"/>
                </a:lnTo>
                <a:lnTo>
                  <a:pt x="4667" y="3892"/>
                </a:lnTo>
                <a:lnTo>
                  <a:pt x="4667" y="3766"/>
                </a:lnTo>
                <a:lnTo>
                  <a:pt x="4855" y="3704"/>
                </a:lnTo>
                <a:lnTo>
                  <a:pt x="4981" y="3578"/>
                </a:lnTo>
                <a:lnTo>
                  <a:pt x="4855" y="3390"/>
                </a:lnTo>
                <a:lnTo>
                  <a:pt x="4771" y="3348"/>
                </a:lnTo>
                <a:lnTo>
                  <a:pt x="4751" y="3243"/>
                </a:lnTo>
                <a:lnTo>
                  <a:pt x="4646" y="3076"/>
                </a:lnTo>
                <a:lnTo>
                  <a:pt x="4730" y="2992"/>
                </a:lnTo>
                <a:lnTo>
                  <a:pt x="4960" y="2637"/>
                </a:lnTo>
                <a:lnTo>
                  <a:pt x="5064" y="2574"/>
                </a:lnTo>
                <a:lnTo>
                  <a:pt x="5232" y="2302"/>
                </a:lnTo>
                <a:lnTo>
                  <a:pt x="5274" y="2323"/>
                </a:lnTo>
                <a:lnTo>
                  <a:pt x="5253" y="2344"/>
                </a:lnTo>
                <a:lnTo>
                  <a:pt x="5253" y="2365"/>
                </a:lnTo>
                <a:lnTo>
                  <a:pt x="5336" y="2323"/>
                </a:lnTo>
                <a:lnTo>
                  <a:pt x="5357" y="2197"/>
                </a:lnTo>
                <a:lnTo>
                  <a:pt x="5295" y="2134"/>
                </a:lnTo>
                <a:lnTo>
                  <a:pt x="5441" y="2051"/>
                </a:lnTo>
                <a:lnTo>
                  <a:pt x="5567" y="1946"/>
                </a:lnTo>
                <a:lnTo>
                  <a:pt x="5776" y="1946"/>
                </a:lnTo>
                <a:lnTo>
                  <a:pt x="5964" y="1883"/>
                </a:lnTo>
                <a:lnTo>
                  <a:pt x="6069" y="1737"/>
                </a:lnTo>
                <a:lnTo>
                  <a:pt x="6278" y="1611"/>
                </a:lnTo>
                <a:lnTo>
                  <a:pt x="6320" y="1507"/>
                </a:lnTo>
                <a:lnTo>
                  <a:pt x="6341" y="1381"/>
                </a:lnTo>
                <a:lnTo>
                  <a:pt x="6320" y="1193"/>
                </a:lnTo>
                <a:lnTo>
                  <a:pt x="6424" y="1151"/>
                </a:lnTo>
                <a:lnTo>
                  <a:pt x="6424" y="1088"/>
                </a:lnTo>
                <a:lnTo>
                  <a:pt x="6341" y="1067"/>
                </a:lnTo>
                <a:lnTo>
                  <a:pt x="6215" y="879"/>
                </a:lnTo>
                <a:lnTo>
                  <a:pt x="5964" y="900"/>
                </a:lnTo>
                <a:lnTo>
                  <a:pt x="5797" y="837"/>
                </a:lnTo>
                <a:lnTo>
                  <a:pt x="5629" y="837"/>
                </a:lnTo>
                <a:lnTo>
                  <a:pt x="5525" y="774"/>
                </a:lnTo>
                <a:lnTo>
                  <a:pt x="5253" y="774"/>
                </a:lnTo>
                <a:lnTo>
                  <a:pt x="5148" y="879"/>
                </a:lnTo>
                <a:lnTo>
                  <a:pt x="5064" y="837"/>
                </a:lnTo>
                <a:lnTo>
                  <a:pt x="4918" y="837"/>
                </a:lnTo>
                <a:lnTo>
                  <a:pt x="4792" y="691"/>
                </a:lnTo>
                <a:lnTo>
                  <a:pt x="4688" y="753"/>
                </a:lnTo>
                <a:lnTo>
                  <a:pt x="4583" y="649"/>
                </a:lnTo>
                <a:lnTo>
                  <a:pt x="4332" y="565"/>
                </a:lnTo>
                <a:lnTo>
                  <a:pt x="4186" y="586"/>
                </a:lnTo>
                <a:lnTo>
                  <a:pt x="4207" y="523"/>
                </a:lnTo>
                <a:lnTo>
                  <a:pt x="4186" y="377"/>
                </a:lnTo>
                <a:lnTo>
                  <a:pt x="4102" y="377"/>
                </a:lnTo>
                <a:lnTo>
                  <a:pt x="4102" y="356"/>
                </a:lnTo>
                <a:lnTo>
                  <a:pt x="3997" y="314"/>
                </a:lnTo>
                <a:lnTo>
                  <a:pt x="3955" y="335"/>
                </a:lnTo>
                <a:lnTo>
                  <a:pt x="3872" y="335"/>
                </a:lnTo>
                <a:lnTo>
                  <a:pt x="3809" y="419"/>
                </a:lnTo>
                <a:lnTo>
                  <a:pt x="3495" y="230"/>
                </a:lnTo>
                <a:lnTo>
                  <a:pt x="3391" y="230"/>
                </a:lnTo>
                <a:lnTo>
                  <a:pt x="3286" y="335"/>
                </a:lnTo>
                <a:lnTo>
                  <a:pt x="3077" y="272"/>
                </a:lnTo>
                <a:lnTo>
                  <a:pt x="3035" y="168"/>
                </a:lnTo>
                <a:lnTo>
                  <a:pt x="2826" y="147"/>
                </a:lnTo>
                <a:lnTo>
                  <a:pt x="2533" y="272"/>
                </a:lnTo>
                <a:lnTo>
                  <a:pt x="2344" y="230"/>
                </a:lnTo>
                <a:lnTo>
                  <a:pt x="1926" y="168"/>
                </a:lnTo>
                <a:lnTo>
                  <a:pt x="1779" y="105"/>
                </a:lnTo>
                <a:lnTo>
                  <a:pt x="1758" y="42"/>
                </a:lnTo>
                <a:lnTo>
                  <a:pt x="1570" y="105"/>
                </a:lnTo>
                <a:lnTo>
                  <a:pt x="1403" y="147"/>
                </a:lnTo>
                <a:lnTo>
                  <a:pt x="1277" y="105"/>
                </a:lnTo>
                <a:lnTo>
                  <a:pt x="1173" y="105"/>
                </a:lnTo>
                <a:lnTo>
                  <a:pt x="1068" y="168"/>
                </a:lnTo>
                <a:lnTo>
                  <a:pt x="942" y="21"/>
                </a:lnTo>
                <a:lnTo>
                  <a:pt x="8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8"/>
          <p:cNvSpPr/>
          <p:nvPr/>
        </p:nvSpPr>
        <p:spPr>
          <a:xfrm>
            <a:off x="3440740" y="4419074"/>
            <a:ext cx="165420" cy="135284"/>
          </a:xfrm>
          <a:custGeom>
            <a:avLst/>
            <a:gdLst/>
            <a:ahLst/>
            <a:cxnLst/>
            <a:rect l="l" t="t" r="r" b="b"/>
            <a:pathLst>
              <a:path w="1591" h="1403" extrusionOk="0">
                <a:moveTo>
                  <a:pt x="503" y="0"/>
                </a:moveTo>
                <a:lnTo>
                  <a:pt x="419" y="84"/>
                </a:lnTo>
                <a:lnTo>
                  <a:pt x="335" y="84"/>
                </a:lnTo>
                <a:lnTo>
                  <a:pt x="231" y="189"/>
                </a:lnTo>
                <a:lnTo>
                  <a:pt x="210" y="356"/>
                </a:lnTo>
                <a:lnTo>
                  <a:pt x="335" y="398"/>
                </a:lnTo>
                <a:lnTo>
                  <a:pt x="335" y="523"/>
                </a:lnTo>
                <a:lnTo>
                  <a:pt x="189" y="628"/>
                </a:lnTo>
                <a:lnTo>
                  <a:pt x="210" y="733"/>
                </a:lnTo>
                <a:lnTo>
                  <a:pt x="126" y="879"/>
                </a:lnTo>
                <a:lnTo>
                  <a:pt x="1" y="921"/>
                </a:lnTo>
                <a:lnTo>
                  <a:pt x="22" y="921"/>
                </a:lnTo>
                <a:lnTo>
                  <a:pt x="84" y="1025"/>
                </a:lnTo>
                <a:lnTo>
                  <a:pt x="168" y="1088"/>
                </a:lnTo>
                <a:lnTo>
                  <a:pt x="231" y="1046"/>
                </a:lnTo>
                <a:lnTo>
                  <a:pt x="294" y="1088"/>
                </a:lnTo>
                <a:lnTo>
                  <a:pt x="398" y="1046"/>
                </a:lnTo>
                <a:lnTo>
                  <a:pt x="294" y="1130"/>
                </a:lnTo>
                <a:lnTo>
                  <a:pt x="231" y="1130"/>
                </a:lnTo>
                <a:lnTo>
                  <a:pt x="168" y="1318"/>
                </a:lnTo>
                <a:lnTo>
                  <a:pt x="189" y="1402"/>
                </a:lnTo>
                <a:lnTo>
                  <a:pt x="419" y="1193"/>
                </a:lnTo>
                <a:lnTo>
                  <a:pt x="712" y="1025"/>
                </a:lnTo>
                <a:lnTo>
                  <a:pt x="796" y="879"/>
                </a:lnTo>
                <a:lnTo>
                  <a:pt x="900" y="816"/>
                </a:lnTo>
                <a:lnTo>
                  <a:pt x="1110" y="837"/>
                </a:lnTo>
                <a:lnTo>
                  <a:pt x="1152" y="795"/>
                </a:lnTo>
                <a:lnTo>
                  <a:pt x="1277" y="795"/>
                </a:lnTo>
                <a:lnTo>
                  <a:pt x="1361" y="816"/>
                </a:lnTo>
                <a:lnTo>
                  <a:pt x="1486" y="837"/>
                </a:lnTo>
                <a:lnTo>
                  <a:pt x="1591" y="733"/>
                </a:lnTo>
                <a:lnTo>
                  <a:pt x="1591" y="670"/>
                </a:lnTo>
                <a:lnTo>
                  <a:pt x="1486" y="607"/>
                </a:lnTo>
                <a:lnTo>
                  <a:pt x="1361" y="481"/>
                </a:lnTo>
                <a:lnTo>
                  <a:pt x="1235" y="461"/>
                </a:lnTo>
                <a:lnTo>
                  <a:pt x="1047" y="293"/>
                </a:lnTo>
                <a:lnTo>
                  <a:pt x="1026" y="84"/>
                </a:lnTo>
                <a:lnTo>
                  <a:pt x="921" y="63"/>
                </a:lnTo>
                <a:lnTo>
                  <a:pt x="817" y="147"/>
                </a:lnTo>
                <a:lnTo>
                  <a:pt x="6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8"/>
          <p:cNvSpPr/>
          <p:nvPr/>
        </p:nvSpPr>
        <p:spPr>
          <a:xfrm>
            <a:off x="3834474" y="4850774"/>
            <a:ext cx="135060" cy="70776"/>
          </a:xfrm>
          <a:custGeom>
            <a:avLst/>
            <a:gdLst/>
            <a:ahLst/>
            <a:cxnLst/>
            <a:rect l="l" t="t" r="r" b="b"/>
            <a:pathLst>
              <a:path w="1299" h="734" extrusionOk="0">
                <a:moveTo>
                  <a:pt x="1194" y="1"/>
                </a:moveTo>
                <a:lnTo>
                  <a:pt x="1005" y="105"/>
                </a:lnTo>
                <a:lnTo>
                  <a:pt x="775" y="210"/>
                </a:lnTo>
                <a:lnTo>
                  <a:pt x="608" y="210"/>
                </a:lnTo>
                <a:lnTo>
                  <a:pt x="482" y="168"/>
                </a:lnTo>
                <a:lnTo>
                  <a:pt x="378" y="168"/>
                </a:lnTo>
                <a:lnTo>
                  <a:pt x="378" y="231"/>
                </a:lnTo>
                <a:lnTo>
                  <a:pt x="357" y="315"/>
                </a:lnTo>
                <a:lnTo>
                  <a:pt x="273" y="336"/>
                </a:lnTo>
                <a:lnTo>
                  <a:pt x="147" y="294"/>
                </a:lnTo>
                <a:lnTo>
                  <a:pt x="85" y="377"/>
                </a:lnTo>
                <a:lnTo>
                  <a:pt x="1" y="398"/>
                </a:lnTo>
                <a:lnTo>
                  <a:pt x="1" y="524"/>
                </a:lnTo>
                <a:lnTo>
                  <a:pt x="85" y="629"/>
                </a:lnTo>
                <a:lnTo>
                  <a:pt x="210" y="712"/>
                </a:lnTo>
                <a:lnTo>
                  <a:pt x="378" y="691"/>
                </a:lnTo>
                <a:lnTo>
                  <a:pt x="461" y="733"/>
                </a:lnTo>
                <a:lnTo>
                  <a:pt x="503" y="691"/>
                </a:lnTo>
                <a:lnTo>
                  <a:pt x="629" y="649"/>
                </a:lnTo>
                <a:lnTo>
                  <a:pt x="775" y="545"/>
                </a:lnTo>
                <a:lnTo>
                  <a:pt x="838" y="503"/>
                </a:lnTo>
                <a:lnTo>
                  <a:pt x="1005" y="524"/>
                </a:lnTo>
                <a:lnTo>
                  <a:pt x="1005" y="419"/>
                </a:lnTo>
                <a:lnTo>
                  <a:pt x="984" y="315"/>
                </a:lnTo>
                <a:lnTo>
                  <a:pt x="1110" y="168"/>
                </a:lnTo>
                <a:lnTo>
                  <a:pt x="1235" y="85"/>
                </a:lnTo>
                <a:lnTo>
                  <a:pt x="1298" y="22"/>
                </a:lnTo>
                <a:lnTo>
                  <a:pt x="12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8"/>
          <p:cNvSpPr/>
          <p:nvPr/>
        </p:nvSpPr>
        <p:spPr>
          <a:xfrm>
            <a:off x="3131846" y="4408949"/>
            <a:ext cx="145873" cy="115131"/>
          </a:xfrm>
          <a:custGeom>
            <a:avLst/>
            <a:gdLst/>
            <a:ahLst/>
            <a:cxnLst/>
            <a:rect l="l" t="t" r="r" b="b"/>
            <a:pathLst>
              <a:path w="1403" h="1194" extrusionOk="0">
                <a:moveTo>
                  <a:pt x="900" y="1"/>
                </a:moveTo>
                <a:lnTo>
                  <a:pt x="754" y="42"/>
                </a:lnTo>
                <a:lnTo>
                  <a:pt x="628" y="42"/>
                </a:lnTo>
                <a:lnTo>
                  <a:pt x="419" y="84"/>
                </a:lnTo>
                <a:lnTo>
                  <a:pt x="314" y="168"/>
                </a:lnTo>
                <a:lnTo>
                  <a:pt x="210" y="189"/>
                </a:lnTo>
                <a:lnTo>
                  <a:pt x="42" y="273"/>
                </a:lnTo>
                <a:lnTo>
                  <a:pt x="63" y="356"/>
                </a:lnTo>
                <a:lnTo>
                  <a:pt x="21" y="398"/>
                </a:lnTo>
                <a:lnTo>
                  <a:pt x="21" y="377"/>
                </a:lnTo>
                <a:lnTo>
                  <a:pt x="1" y="586"/>
                </a:lnTo>
                <a:lnTo>
                  <a:pt x="21" y="796"/>
                </a:lnTo>
                <a:lnTo>
                  <a:pt x="126" y="942"/>
                </a:lnTo>
                <a:lnTo>
                  <a:pt x="168" y="1089"/>
                </a:lnTo>
                <a:lnTo>
                  <a:pt x="314" y="1193"/>
                </a:lnTo>
                <a:lnTo>
                  <a:pt x="314" y="1151"/>
                </a:lnTo>
                <a:lnTo>
                  <a:pt x="524" y="1026"/>
                </a:lnTo>
                <a:lnTo>
                  <a:pt x="691" y="984"/>
                </a:lnTo>
                <a:lnTo>
                  <a:pt x="691" y="921"/>
                </a:lnTo>
                <a:lnTo>
                  <a:pt x="837" y="838"/>
                </a:lnTo>
                <a:lnTo>
                  <a:pt x="1110" y="879"/>
                </a:lnTo>
                <a:lnTo>
                  <a:pt x="1256" y="796"/>
                </a:lnTo>
                <a:lnTo>
                  <a:pt x="1361" y="775"/>
                </a:lnTo>
                <a:lnTo>
                  <a:pt x="1402" y="712"/>
                </a:lnTo>
                <a:lnTo>
                  <a:pt x="1402" y="607"/>
                </a:lnTo>
                <a:lnTo>
                  <a:pt x="1382" y="461"/>
                </a:lnTo>
                <a:lnTo>
                  <a:pt x="1214" y="189"/>
                </a:lnTo>
                <a:lnTo>
                  <a:pt x="9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8"/>
          <p:cNvSpPr/>
          <p:nvPr/>
        </p:nvSpPr>
        <p:spPr>
          <a:xfrm>
            <a:off x="3012176" y="4150719"/>
            <a:ext cx="243816" cy="296700"/>
          </a:xfrm>
          <a:custGeom>
            <a:avLst/>
            <a:gdLst/>
            <a:ahLst/>
            <a:cxnLst/>
            <a:rect l="l" t="t" r="r" b="b"/>
            <a:pathLst>
              <a:path w="2345" h="3077" extrusionOk="0">
                <a:moveTo>
                  <a:pt x="461" y="0"/>
                </a:moveTo>
                <a:lnTo>
                  <a:pt x="336" y="105"/>
                </a:lnTo>
                <a:lnTo>
                  <a:pt x="315" y="147"/>
                </a:lnTo>
                <a:lnTo>
                  <a:pt x="210" y="147"/>
                </a:lnTo>
                <a:lnTo>
                  <a:pt x="64" y="210"/>
                </a:lnTo>
                <a:lnTo>
                  <a:pt x="1" y="272"/>
                </a:lnTo>
                <a:lnTo>
                  <a:pt x="22" y="314"/>
                </a:lnTo>
                <a:lnTo>
                  <a:pt x="64" y="461"/>
                </a:lnTo>
                <a:lnTo>
                  <a:pt x="105" y="628"/>
                </a:lnTo>
                <a:lnTo>
                  <a:pt x="168" y="670"/>
                </a:lnTo>
                <a:lnTo>
                  <a:pt x="273" y="691"/>
                </a:lnTo>
                <a:lnTo>
                  <a:pt x="273" y="754"/>
                </a:lnTo>
                <a:lnTo>
                  <a:pt x="231" y="754"/>
                </a:lnTo>
                <a:lnTo>
                  <a:pt x="105" y="775"/>
                </a:lnTo>
                <a:lnTo>
                  <a:pt x="126" y="879"/>
                </a:lnTo>
                <a:lnTo>
                  <a:pt x="147" y="900"/>
                </a:lnTo>
                <a:lnTo>
                  <a:pt x="210" y="879"/>
                </a:lnTo>
                <a:lnTo>
                  <a:pt x="273" y="879"/>
                </a:lnTo>
                <a:lnTo>
                  <a:pt x="252" y="1047"/>
                </a:lnTo>
                <a:lnTo>
                  <a:pt x="147" y="1193"/>
                </a:lnTo>
                <a:lnTo>
                  <a:pt x="147" y="1277"/>
                </a:lnTo>
                <a:lnTo>
                  <a:pt x="315" y="1402"/>
                </a:lnTo>
                <a:lnTo>
                  <a:pt x="419" y="1423"/>
                </a:lnTo>
                <a:lnTo>
                  <a:pt x="461" y="1486"/>
                </a:lnTo>
                <a:lnTo>
                  <a:pt x="440" y="1570"/>
                </a:lnTo>
                <a:lnTo>
                  <a:pt x="336" y="1507"/>
                </a:lnTo>
                <a:lnTo>
                  <a:pt x="273" y="1528"/>
                </a:lnTo>
                <a:lnTo>
                  <a:pt x="273" y="1674"/>
                </a:lnTo>
                <a:lnTo>
                  <a:pt x="419" y="1821"/>
                </a:lnTo>
                <a:lnTo>
                  <a:pt x="356" y="1842"/>
                </a:lnTo>
                <a:lnTo>
                  <a:pt x="482" y="1988"/>
                </a:lnTo>
                <a:lnTo>
                  <a:pt x="482" y="2051"/>
                </a:lnTo>
                <a:lnTo>
                  <a:pt x="545" y="2135"/>
                </a:lnTo>
                <a:lnTo>
                  <a:pt x="670" y="2135"/>
                </a:lnTo>
                <a:lnTo>
                  <a:pt x="754" y="2218"/>
                </a:lnTo>
                <a:lnTo>
                  <a:pt x="900" y="2239"/>
                </a:lnTo>
                <a:lnTo>
                  <a:pt x="900" y="2365"/>
                </a:lnTo>
                <a:lnTo>
                  <a:pt x="838" y="2448"/>
                </a:lnTo>
                <a:lnTo>
                  <a:pt x="796" y="2511"/>
                </a:lnTo>
                <a:lnTo>
                  <a:pt x="859" y="2532"/>
                </a:lnTo>
                <a:lnTo>
                  <a:pt x="942" y="2658"/>
                </a:lnTo>
                <a:lnTo>
                  <a:pt x="984" y="2658"/>
                </a:lnTo>
                <a:lnTo>
                  <a:pt x="1089" y="2741"/>
                </a:lnTo>
                <a:lnTo>
                  <a:pt x="1152" y="2846"/>
                </a:lnTo>
                <a:lnTo>
                  <a:pt x="1152" y="2992"/>
                </a:lnTo>
                <a:lnTo>
                  <a:pt x="1172" y="3076"/>
                </a:lnTo>
                <a:lnTo>
                  <a:pt x="1214" y="3034"/>
                </a:lnTo>
                <a:lnTo>
                  <a:pt x="1193" y="2951"/>
                </a:lnTo>
                <a:lnTo>
                  <a:pt x="1361" y="2867"/>
                </a:lnTo>
                <a:lnTo>
                  <a:pt x="1465" y="2846"/>
                </a:lnTo>
                <a:lnTo>
                  <a:pt x="1570" y="2762"/>
                </a:lnTo>
                <a:lnTo>
                  <a:pt x="1779" y="2720"/>
                </a:lnTo>
                <a:lnTo>
                  <a:pt x="1905" y="2720"/>
                </a:lnTo>
                <a:lnTo>
                  <a:pt x="2051" y="2679"/>
                </a:lnTo>
                <a:lnTo>
                  <a:pt x="2135" y="2679"/>
                </a:lnTo>
                <a:lnTo>
                  <a:pt x="2198" y="2574"/>
                </a:lnTo>
                <a:lnTo>
                  <a:pt x="2114" y="2469"/>
                </a:lnTo>
                <a:lnTo>
                  <a:pt x="2093" y="2365"/>
                </a:lnTo>
                <a:lnTo>
                  <a:pt x="2302" y="2197"/>
                </a:lnTo>
                <a:lnTo>
                  <a:pt x="2344" y="2051"/>
                </a:lnTo>
                <a:lnTo>
                  <a:pt x="2261" y="1925"/>
                </a:lnTo>
                <a:lnTo>
                  <a:pt x="2093" y="1737"/>
                </a:lnTo>
                <a:lnTo>
                  <a:pt x="2030" y="1507"/>
                </a:lnTo>
                <a:lnTo>
                  <a:pt x="2114" y="1423"/>
                </a:lnTo>
                <a:lnTo>
                  <a:pt x="2093" y="1319"/>
                </a:lnTo>
                <a:lnTo>
                  <a:pt x="2051" y="1193"/>
                </a:lnTo>
                <a:lnTo>
                  <a:pt x="2030" y="1109"/>
                </a:lnTo>
                <a:lnTo>
                  <a:pt x="2135" y="984"/>
                </a:lnTo>
                <a:lnTo>
                  <a:pt x="1926" y="963"/>
                </a:lnTo>
                <a:lnTo>
                  <a:pt x="1842" y="1088"/>
                </a:lnTo>
                <a:lnTo>
                  <a:pt x="1737" y="1005"/>
                </a:lnTo>
                <a:lnTo>
                  <a:pt x="1633" y="1047"/>
                </a:lnTo>
                <a:lnTo>
                  <a:pt x="1591" y="963"/>
                </a:lnTo>
                <a:lnTo>
                  <a:pt x="1382" y="879"/>
                </a:lnTo>
                <a:lnTo>
                  <a:pt x="1361" y="837"/>
                </a:lnTo>
                <a:lnTo>
                  <a:pt x="1424" y="691"/>
                </a:lnTo>
                <a:lnTo>
                  <a:pt x="1277" y="565"/>
                </a:lnTo>
                <a:lnTo>
                  <a:pt x="1110" y="482"/>
                </a:lnTo>
                <a:lnTo>
                  <a:pt x="1089" y="377"/>
                </a:lnTo>
                <a:lnTo>
                  <a:pt x="900" y="168"/>
                </a:lnTo>
                <a:lnTo>
                  <a:pt x="880" y="105"/>
                </a:lnTo>
                <a:lnTo>
                  <a:pt x="754" y="63"/>
                </a:lnTo>
                <a:lnTo>
                  <a:pt x="670" y="42"/>
                </a:lnTo>
                <a:lnTo>
                  <a:pt x="566" y="21"/>
                </a:lnTo>
                <a:lnTo>
                  <a:pt x="46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8"/>
          <p:cNvSpPr/>
          <p:nvPr/>
        </p:nvSpPr>
        <p:spPr>
          <a:xfrm>
            <a:off x="1646060" y="3218470"/>
            <a:ext cx="422128" cy="676036"/>
          </a:xfrm>
          <a:custGeom>
            <a:avLst/>
            <a:gdLst/>
            <a:ahLst/>
            <a:cxnLst/>
            <a:rect l="l" t="t" r="r" b="b"/>
            <a:pathLst>
              <a:path w="4060" h="7011" extrusionOk="0">
                <a:moveTo>
                  <a:pt x="1340" y="1"/>
                </a:moveTo>
                <a:lnTo>
                  <a:pt x="1277" y="63"/>
                </a:lnTo>
                <a:lnTo>
                  <a:pt x="1235" y="42"/>
                </a:lnTo>
                <a:lnTo>
                  <a:pt x="1110" y="84"/>
                </a:lnTo>
                <a:lnTo>
                  <a:pt x="1026" y="84"/>
                </a:lnTo>
                <a:lnTo>
                  <a:pt x="921" y="105"/>
                </a:lnTo>
                <a:lnTo>
                  <a:pt x="859" y="105"/>
                </a:lnTo>
                <a:lnTo>
                  <a:pt x="838" y="168"/>
                </a:lnTo>
                <a:lnTo>
                  <a:pt x="838" y="105"/>
                </a:lnTo>
                <a:lnTo>
                  <a:pt x="796" y="84"/>
                </a:lnTo>
                <a:lnTo>
                  <a:pt x="712" y="168"/>
                </a:lnTo>
                <a:lnTo>
                  <a:pt x="733" y="105"/>
                </a:lnTo>
                <a:lnTo>
                  <a:pt x="608" y="42"/>
                </a:lnTo>
                <a:lnTo>
                  <a:pt x="587" y="105"/>
                </a:lnTo>
                <a:lnTo>
                  <a:pt x="524" y="168"/>
                </a:lnTo>
                <a:lnTo>
                  <a:pt x="545" y="231"/>
                </a:lnTo>
                <a:lnTo>
                  <a:pt x="524" y="231"/>
                </a:lnTo>
                <a:lnTo>
                  <a:pt x="524" y="314"/>
                </a:lnTo>
                <a:lnTo>
                  <a:pt x="419" y="356"/>
                </a:lnTo>
                <a:lnTo>
                  <a:pt x="482" y="419"/>
                </a:lnTo>
                <a:lnTo>
                  <a:pt x="440" y="503"/>
                </a:lnTo>
                <a:lnTo>
                  <a:pt x="398" y="503"/>
                </a:lnTo>
                <a:lnTo>
                  <a:pt x="503" y="607"/>
                </a:lnTo>
                <a:lnTo>
                  <a:pt x="545" y="670"/>
                </a:lnTo>
                <a:lnTo>
                  <a:pt x="419" y="607"/>
                </a:lnTo>
                <a:lnTo>
                  <a:pt x="398" y="670"/>
                </a:lnTo>
                <a:lnTo>
                  <a:pt x="315" y="587"/>
                </a:lnTo>
                <a:lnTo>
                  <a:pt x="294" y="628"/>
                </a:lnTo>
                <a:lnTo>
                  <a:pt x="315" y="691"/>
                </a:lnTo>
                <a:lnTo>
                  <a:pt x="294" y="733"/>
                </a:lnTo>
                <a:lnTo>
                  <a:pt x="273" y="628"/>
                </a:lnTo>
                <a:lnTo>
                  <a:pt x="210" y="733"/>
                </a:lnTo>
                <a:lnTo>
                  <a:pt x="273" y="796"/>
                </a:lnTo>
                <a:lnTo>
                  <a:pt x="210" y="817"/>
                </a:lnTo>
                <a:lnTo>
                  <a:pt x="294" y="900"/>
                </a:lnTo>
                <a:lnTo>
                  <a:pt x="336" y="900"/>
                </a:lnTo>
                <a:lnTo>
                  <a:pt x="294" y="942"/>
                </a:lnTo>
                <a:lnTo>
                  <a:pt x="210" y="900"/>
                </a:lnTo>
                <a:lnTo>
                  <a:pt x="210" y="1026"/>
                </a:lnTo>
                <a:lnTo>
                  <a:pt x="210" y="1047"/>
                </a:lnTo>
                <a:lnTo>
                  <a:pt x="377" y="1026"/>
                </a:lnTo>
                <a:lnTo>
                  <a:pt x="273" y="1089"/>
                </a:lnTo>
                <a:lnTo>
                  <a:pt x="273" y="1110"/>
                </a:lnTo>
                <a:lnTo>
                  <a:pt x="294" y="1131"/>
                </a:lnTo>
                <a:lnTo>
                  <a:pt x="377" y="1110"/>
                </a:lnTo>
                <a:lnTo>
                  <a:pt x="336" y="1131"/>
                </a:lnTo>
                <a:lnTo>
                  <a:pt x="398" y="1151"/>
                </a:lnTo>
                <a:lnTo>
                  <a:pt x="398" y="1151"/>
                </a:lnTo>
                <a:lnTo>
                  <a:pt x="315" y="1131"/>
                </a:lnTo>
                <a:lnTo>
                  <a:pt x="294" y="1151"/>
                </a:lnTo>
                <a:lnTo>
                  <a:pt x="294" y="1214"/>
                </a:lnTo>
                <a:lnTo>
                  <a:pt x="315" y="1235"/>
                </a:lnTo>
                <a:lnTo>
                  <a:pt x="273" y="1256"/>
                </a:lnTo>
                <a:lnTo>
                  <a:pt x="231" y="1319"/>
                </a:lnTo>
                <a:lnTo>
                  <a:pt x="294" y="1319"/>
                </a:lnTo>
                <a:lnTo>
                  <a:pt x="294" y="1361"/>
                </a:lnTo>
                <a:lnTo>
                  <a:pt x="210" y="1340"/>
                </a:lnTo>
                <a:lnTo>
                  <a:pt x="189" y="1403"/>
                </a:lnTo>
                <a:lnTo>
                  <a:pt x="210" y="1444"/>
                </a:lnTo>
                <a:lnTo>
                  <a:pt x="189" y="1465"/>
                </a:lnTo>
                <a:lnTo>
                  <a:pt x="168" y="1528"/>
                </a:lnTo>
                <a:lnTo>
                  <a:pt x="63" y="1528"/>
                </a:lnTo>
                <a:lnTo>
                  <a:pt x="1" y="1549"/>
                </a:lnTo>
                <a:lnTo>
                  <a:pt x="63" y="1570"/>
                </a:lnTo>
                <a:lnTo>
                  <a:pt x="126" y="1570"/>
                </a:lnTo>
                <a:lnTo>
                  <a:pt x="189" y="1612"/>
                </a:lnTo>
                <a:lnTo>
                  <a:pt x="168" y="1633"/>
                </a:lnTo>
                <a:lnTo>
                  <a:pt x="105" y="1633"/>
                </a:lnTo>
                <a:lnTo>
                  <a:pt x="189" y="1716"/>
                </a:lnTo>
                <a:lnTo>
                  <a:pt x="210" y="1716"/>
                </a:lnTo>
                <a:lnTo>
                  <a:pt x="273" y="1737"/>
                </a:lnTo>
                <a:lnTo>
                  <a:pt x="503" y="1507"/>
                </a:lnTo>
                <a:lnTo>
                  <a:pt x="482" y="1570"/>
                </a:lnTo>
                <a:lnTo>
                  <a:pt x="503" y="1612"/>
                </a:lnTo>
                <a:lnTo>
                  <a:pt x="419" y="1633"/>
                </a:lnTo>
                <a:lnTo>
                  <a:pt x="377" y="1758"/>
                </a:lnTo>
                <a:lnTo>
                  <a:pt x="377" y="1779"/>
                </a:lnTo>
                <a:lnTo>
                  <a:pt x="315" y="1947"/>
                </a:lnTo>
                <a:lnTo>
                  <a:pt x="336" y="1947"/>
                </a:lnTo>
                <a:lnTo>
                  <a:pt x="294" y="2135"/>
                </a:lnTo>
                <a:lnTo>
                  <a:pt x="294" y="2239"/>
                </a:lnTo>
                <a:lnTo>
                  <a:pt x="231" y="2281"/>
                </a:lnTo>
                <a:lnTo>
                  <a:pt x="294" y="2323"/>
                </a:lnTo>
                <a:lnTo>
                  <a:pt x="315" y="2302"/>
                </a:lnTo>
                <a:lnTo>
                  <a:pt x="231" y="2449"/>
                </a:lnTo>
                <a:lnTo>
                  <a:pt x="231" y="2595"/>
                </a:lnTo>
                <a:lnTo>
                  <a:pt x="189" y="2658"/>
                </a:lnTo>
                <a:lnTo>
                  <a:pt x="189" y="2700"/>
                </a:lnTo>
                <a:lnTo>
                  <a:pt x="315" y="2700"/>
                </a:lnTo>
                <a:lnTo>
                  <a:pt x="294" y="2595"/>
                </a:lnTo>
                <a:lnTo>
                  <a:pt x="336" y="2491"/>
                </a:lnTo>
                <a:lnTo>
                  <a:pt x="336" y="2407"/>
                </a:lnTo>
                <a:lnTo>
                  <a:pt x="398" y="2323"/>
                </a:lnTo>
                <a:lnTo>
                  <a:pt x="336" y="2135"/>
                </a:lnTo>
                <a:lnTo>
                  <a:pt x="398" y="2135"/>
                </a:lnTo>
                <a:lnTo>
                  <a:pt x="545" y="1947"/>
                </a:lnTo>
                <a:lnTo>
                  <a:pt x="440" y="2135"/>
                </a:lnTo>
                <a:lnTo>
                  <a:pt x="419" y="2239"/>
                </a:lnTo>
                <a:lnTo>
                  <a:pt x="482" y="2260"/>
                </a:lnTo>
                <a:lnTo>
                  <a:pt x="482" y="2198"/>
                </a:lnTo>
                <a:lnTo>
                  <a:pt x="545" y="2135"/>
                </a:lnTo>
                <a:lnTo>
                  <a:pt x="587" y="2260"/>
                </a:lnTo>
                <a:lnTo>
                  <a:pt x="628" y="2135"/>
                </a:lnTo>
                <a:lnTo>
                  <a:pt x="628" y="2030"/>
                </a:lnTo>
                <a:lnTo>
                  <a:pt x="691" y="1988"/>
                </a:lnTo>
                <a:lnTo>
                  <a:pt x="649" y="2135"/>
                </a:lnTo>
                <a:lnTo>
                  <a:pt x="754" y="2198"/>
                </a:lnTo>
                <a:lnTo>
                  <a:pt x="649" y="2177"/>
                </a:lnTo>
                <a:lnTo>
                  <a:pt x="628" y="2323"/>
                </a:lnTo>
                <a:lnTo>
                  <a:pt x="649" y="2449"/>
                </a:lnTo>
                <a:lnTo>
                  <a:pt x="712" y="2470"/>
                </a:lnTo>
                <a:lnTo>
                  <a:pt x="754" y="2574"/>
                </a:lnTo>
                <a:lnTo>
                  <a:pt x="649" y="2658"/>
                </a:lnTo>
                <a:lnTo>
                  <a:pt x="587" y="2909"/>
                </a:lnTo>
                <a:lnTo>
                  <a:pt x="587" y="3014"/>
                </a:lnTo>
                <a:lnTo>
                  <a:pt x="503" y="2972"/>
                </a:lnTo>
                <a:lnTo>
                  <a:pt x="503" y="3097"/>
                </a:lnTo>
                <a:lnTo>
                  <a:pt x="628" y="3244"/>
                </a:lnTo>
                <a:lnTo>
                  <a:pt x="587" y="3097"/>
                </a:lnTo>
                <a:lnTo>
                  <a:pt x="649" y="3076"/>
                </a:lnTo>
                <a:lnTo>
                  <a:pt x="859" y="3223"/>
                </a:lnTo>
                <a:lnTo>
                  <a:pt x="859" y="3097"/>
                </a:lnTo>
                <a:lnTo>
                  <a:pt x="796" y="3035"/>
                </a:lnTo>
                <a:lnTo>
                  <a:pt x="838" y="3014"/>
                </a:lnTo>
                <a:lnTo>
                  <a:pt x="1005" y="3118"/>
                </a:lnTo>
                <a:lnTo>
                  <a:pt x="1131" y="3118"/>
                </a:lnTo>
                <a:lnTo>
                  <a:pt x="1131" y="3076"/>
                </a:lnTo>
                <a:lnTo>
                  <a:pt x="1235" y="3076"/>
                </a:lnTo>
                <a:lnTo>
                  <a:pt x="1256" y="2972"/>
                </a:lnTo>
                <a:lnTo>
                  <a:pt x="1549" y="2993"/>
                </a:lnTo>
                <a:lnTo>
                  <a:pt x="1361" y="3014"/>
                </a:lnTo>
                <a:lnTo>
                  <a:pt x="1235" y="3348"/>
                </a:lnTo>
                <a:lnTo>
                  <a:pt x="1382" y="3620"/>
                </a:lnTo>
                <a:lnTo>
                  <a:pt x="1444" y="3558"/>
                </a:lnTo>
                <a:lnTo>
                  <a:pt x="1444" y="3704"/>
                </a:lnTo>
                <a:lnTo>
                  <a:pt x="1549" y="3600"/>
                </a:lnTo>
                <a:lnTo>
                  <a:pt x="1654" y="3600"/>
                </a:lnTo>
                <a:lnTo>
                  <a:pt x="1633" y="3746"/>
                </a:lnTo>
                <a:lnTo>
                  <a:pt x="1654" y="3767"/>
                </a:lnTo>
                <a:lnTo>
                  <a:pt x="1549" y="3851"/>
                </a:lnTo>
                <a:lnTo>
                  <a:pt x="1570" y="4018"/>
                </a:lnTo>
                <a:lnTo>
                  <a:pt x="1528" y="4123"/>
                </a:lnTo>
                <a:lnTo>
                  <a:pt x="1570" y="4227"/>
                </a:lnTo>
                <a:lnTo>
                  <a:pt x="1654" y="4290"/>
                </a:lnTo>
                <a:lnTo>
                  <a:pt x="1737" y="4290"/>
                </a:lnTo>
                <a:lnTo>
                  <a:pt x="1675" y="4332"/>
                </a:lnTo>
                <a:lnTo>
                  <a:pt x="1591" y="4332"/>
                </a:lnTo>
                <a:lnTo>
                  <a:pt x="1549" y="4248"/>
                </a:lnTo>
                <a:lnTo>
                  <a:pt x="1465" y="4269"/>
                </a:lnTo>
                <a:lnTo>
                  <a:pt x="1528" y="4353"/>
                </a:lnTo>
                <a:lnTo>
                  <a:pt x="1591" y="4395"/>
                </a:lnTo>
                <a:lnTo>
                  <a:pt x="1486" y="4374"/>
                </a:lnTo>
                <a:lnTo>
                  <a:pt x="1424" y="4290"/>
                </a:lnTo>
                <a:lnTo>
                  <a:pt x="1235" y="4353"/>
                </a:lnTo>
                <a:lnTo>
                  <a:pt x="1152" y="4353"/>
                </a:lnTo>
                <a:lnTo>
                  <a:pt x="963" y="4436"/>
                </a:lnTo>
                <a:lnTo>
                  <a:pt x="859" y="4583"/>
                </a:lnTo>
                <a:lnTo>
                  <a:pt x="733" y="4667"/>
                </a:lnTo>
                <a:lnTo>
                  <a:pt x="691" y="4750"/>
                </a:lnTo>
                <a:lnTo>
                  <a:pt x="817" y="4750"/>
                </a:lnTo>
                <a:lnTo>
                  <a:pt x="817" y="4688"/>
                </a:lnTo>
                <a:lnTo>
                  <a:pt x="1026" y="4646"/>
                </a:lnTo>
                <a:lnTo>
                  <a:pt x="1005" y="4750"/>
                </a:lnTo>
                <a:lnTo>
                  <a:pt x="1068" y="4813"/>
                </a:lnTo>
                <a:lnTo>
                  <a:pt x="1005" y="4876"/>
                </a:lnTo>
                <a:lnTo>
                  <a:pt x="1026" y="4960"/>
                </a:lnTo>
                <a:lnTo>
                  <a:pt x="1068" y="4960"/>
                </a:lnTo>
                <a:lnTo>
                  <a:pt x="942" y="5190"/>
                </a:lnTo>
                <a:lnTo>
                  <a:pt x="859" y="5232"/>
                </a:lnTo>
                <a:lnTo>
                  <a:pt x="754" y="5294"/>
                </a:lnTo>
                <a:lnTo>
                  <a:pt x="733" y="5294"/>
                </a:lnTo>
                <a:lnTo>
                  <a:pt x="608" y="5378"/>
                </a:lnTo>
                <a:lnTo>
                  <a:pt x="524" y="5378"/>
                </a:lnTo>
                <a:lnTo>
                  <a:pt x="398" y="5483"/>
                </a:lnTo>
                <a:lnTo>
                  <a:pt x="503" y="5483"/>
                </a:lnTo>
                <a:lnTo>
                  <a:pt x="503" y="5545"/>
                </a:lnTo>
                <a:lnTo>
                  <a:pt x="419" y="5608"/>
                </a:lnTo>
                <a:lnTo>
                  <a:pt x="545" y="5629"/>
                </a:lnTo>
                <a:lnTo>
                  <a:pt x="524" y="5650"/>
                </a:lnTo>
                <a:lnTo>
                  <a:pt x="587" y="5692"/>
                </a:lnTo>
                <a:lnTo>
                  <a:pt x="649" y="5650"/>
                </a:lnTo>
                <a:lnTo>
                  <a:pt x="754" y="5608"/>
                </a:lnTo>
                <a:lnTo>
                  <a:pt x="900" y="5545"/>
                </a:lnTo>
                <a:lnTo>
                  <a:pt x="921" y="5629"/>
                </a:lnTo>
                <a:lnTo>
                  <a:pt x="1026" y="5650"/>
                </a:lnTo>
                <a:lnTo>
                  <a:pt x="942" y="5692"/>
                </a:lnTo>
                <a:lnTo>
                  <a:pt x="921" y="5734"/>
                </a:lnTo>
                <a:lnTo>
                  <a:pt x="1068" y="5734"/>
                </a:lnTo>
                <a:lnTo>
                  <a:pt x="1068" y="5713"/>
                </a:lnTo>
                <a:lnTo>
                  <a:pt x="1152" y="5692"/>
                </a:lnTo>
                <a:lnTo>
                  <a:pt x="1256" y="5796"/>
                </a:lnTo>
                <a:lnTo>
                  <a:pt x="1319" y="5859"/>
                </a:lnTo>
                <a:lnTo>
                  <a:pt x="1486" y="5859"/>
                </a:lnTo>
                <a:lnTo>
                  <a:pt x="1549" y="5796"/>
                </a:lnTo>
                <a:lnTo>
                  <a:pt x="1633" y="5755"/>
                </a:lnTo>
                <a:lnTo>
                  <a:pt x="1758" y="5713"/>
                </a:lnTo>
                <a:lnTo>
                  <a:pt x="1800" y="5650"/>
                </a:lnTo>
                <a:lnTo>
                  <a:pt x="1905" y="5608"/>
                </a:lnTo>
                <a:lnTo>
                  <a:pt x="1758" y="5755"/>
                </a:lnTo>
                <a:lnTo>
                  <a:pt x="1633" y="5901"/>
                </a:lnTo>
                <a:lnTo>
                  <a:pt x="1633" y="6048"/>
                </a:lnTo>
                <a:lnTo>
                  <a:pt x="1528" y="6048"/>
                </a:lnTo>
                <a:lnTo>
                  <a:pt x="1444" y="6068"/>
                </a:lnTo>
                <a:lnTo>
                  <a:pt x="1361" y="6027"/>
                </a:lnTo>
                <a:lnTo>
                  <a:pt x="1131" y="6006"/>
                </a:lnTo>
                <a:lnTo>
                  <a:pt x="963" y="6048"/>
                </a:lnTo>
                <a:lnTo>
                  <a:pt x="963" y="6131"/>
                </a:lnTo>
                <a:lnTo>
                  <a:pt x="900" y="6215"/>
                </a:lnTo>
                <a:lnTo>
                  <a:pt x="796" y="6215"/>
                </a:lnTo>
                <a:lnTo>
                  <a:pt x="796" y="6382"/>
                </a:lnTo>
                <a:lnTo>
                  <a:pt x="691" y="6487"/>
                </a:lnTo>
                <a:lnTo>
                  <a:pt x="649" y="6550"/>
                </a:lnTo>
                <a:lnTo>
                  <a:pt x="545" y="6550"/>
                </a:lnTo>
                <a:lnTo>
                  <a:pt x="524" y="6675"/>
                </a:lnTo>
                <a:lnTo>
                  <a:pt x="482" y="6675"/>
                </a:lnTo>
                <a:lnTo>
                  <a:pt x="440" y="6738"/>
                </a:lnTo>
                <a:lnTo>
                  <a:pt x="315" y="6843"/>
                </a:lnTo>
                <a:lnTo>
                  <a:pt x="231" y="6801"/>
                </a:lnTo>
                <a:lnTo>
                  <a:pt x="168" y="6864"/>
                </a:lnTo>
                <a:lnTo>
                  <a:pt x="168" y="6968"/>
                </a:lnTo>
                <a:lnTo>
                  <a:pt x="273" y="6968"/>
                </a:lnTo>
                <a:lnTo>
                  <a:pt x="273" y="6885"/>
                </a:lnTo>
                <a:lnTo>
                  <a:pt x="377" y="6905"/>
                </a:lnTo>
                <a:lnTo>
                  <a:pt x="419" y="7010"/>
                </a:lnTo>
                <a:lnTo>
                  <a:pt x="503" y="6968"/>
                </a:lnTo>
                <a:lnTo>
                  <a:pt x="482" y="6905"/>
                </a:lnTo>
                <a:lnTo>
                  <a:pt x="524" y="6843"/>
                </a:lnTo>
                <a:lnTo>
                  <a:pt x="545" y="6864"/>
                </a:lnTo>
                <a:lnTo>
                  <a:pt x="628" y="6801"/>
                </a:lnTo>
                <a:lnTo>
                  <a:pt x="649" y="6801"/>
                </a:lnTo>
                <a:lnTo>
                  <a:pt x="712" y="6696"/>
                </a:lnTo>
                <a:lnTo>
                  <a:pt x="817" y="6759"/>
                </a:lnTo>
                <a:lnTo>
                  <a:pt x="900" y="6696"/>
                </a:lnTo>
                <a:lnTo>
                  <a:pt x="963" y="6738"/>
                </a:lnTo>
                <a:lnTo>
                  <a:pt x="1005" y="6696"/>
                </a:lnTo>
                <a:lnTo>
                  <a:pt x="1047" y="6759"/>
                </a:lnTo>
                <a:lnTo>
                  <a:pt x="1110" y="6759"/>
                </a:lnTo>
                <a:lnTo>
                  <a:pt x="1172" y="6801"/>
                </a:lnTo>
                <a:lnTo>
                  <a:pt x="1277" y="6801"/>
                </a:lnTo>
                <a:lnTo>
                  <a:pt x="1256" y="6759"/>
                </a:lnTo>
                <a:lnTo>
                  <a:pt x="1340" y="6738"/>
                </a:lnTo>
                <a:lnTo>
                  <a:pt x="1361" y="6654"/>
                </a:lnTo>
                <a:lnTo>
                  <a:pt x="1340" y="6571"/>
                </a:lnTo>
                <a:lnTo>
                  <a:pt x="1382" y="6487"/>
                </a:lnTo>
                <a:lnTo>
                  <a:pt x="1444" y="6487"/>
                </a:lnTo>
                <a:lnTo>
                  <a:pt x="1465" y="6445"/>
                </a:lnTo>
                <a:lnTo>
                  <a:pt x="1675" y="6424"/>
                </a:lnTo>
                <a:lnTo>
                  <a:pt x="1779" y="6424"/>
                </a:lnTo>
                <a:lnTo>
                  <a:pt x="1905" y="6487"/>
                </a:lnTo>
                <a:lnTo>
                  <a:pt x="2093" y="6487"/>
                </a:lnTo>
                <a:lnTo>
                  <a:pt x="2177" y="6529"/>
                </a:lnTo>
                <a:lnTo>
                  <a:pt x="2198" y="6445"/>
                </a:lnTo>
                <a:lnTo>
                  <a:pt x="2323" y="6361"/>
                </a:lnTo>
                <a:lnTo>
                  <a:pt x="2407" y="6382"/>
                </a:lnTo>
                <a:lnTo>
                  <a:pt x="2512" y="6320"/>
                </a:lnTo>
                <a:lnTo>
                  <a:pt x="2616" y="6340"/>
                </a:lnTo>
                <a:lnTo>
                  <a:pt x="2637" y="6320"/>
                </a:lnTo>
                <a:lnTo>
                  <a:pt x="2721" y="6278"/>
                </a:lnTo>
                <a:lnTo>
                  <a:pt x="2721" y="6320"/>
                </a:lnTo>
                <a:lnTo>
                  <a:pt x="2804" y="6361"/>
                </a:lnTo>
                <a:lnTo>
                  <a:pt x="2888" y="6320"/>
                </a:lnTo>
                <a:lnTo>
                  <a:pt x="3056" y="6320"/>
                </a:lnTo>
                <a:lnTo>
                  <a:pt x="3202" y="6278"/>
                </a:lnTo>
                <a:lnTo>
                  <a:pt x="3307" y="6320"/>
                </a:lnTo>
                <a:lnTo>
                  <a:pt x="3349" y="6340"/>
                </a:lnTo>
                <a:lnTo>
                  <a:pt x="3453" y="6257"/>
                </a:lnTo>
                <a:lnTo>
                  <a:pt x="3537" y="6236"/>
                </a:lnTo>
                <a:lnTo>
                  <a:pt x="3621" y="6152"/>
                </a:lnTo>
                <a:lnTo>
                  <a:pt x="3683" y="6152"/>
                </a:lnTo>
                <a:lnTo>
                  <a:pt x="3746" y="6173"/>
                </a:lnTo>
                <a:lnTo>
                  <a:pt x="3725" y="6110"/>
                </a:lnTo>
                <a:lnTo>
                  <a:pt x="3851" y="6027"/>
                </a:lnTo>
                <a:lnTo>
                  <a:pt x="3955" y="6006"/>
                </a:lnTo>
                <a:lnTo>
                  <a:pt x="3955" y="5922"/>
                </a:lnTo>
                <a:lnTo>
                  <a:pt x="3934" y="5859"/>
                </a:lnTo>
                <a:lnTo>
                  <a:pt x="3955" y="5796"/>
                </a:lnTo>
                <a:lnTo>
                  <a:pt x="3788" y="5796"/>
                </a:lnTo>
                <a:lnTo>
                  <a:pt x="3683" y="5838"/>
                </a:lnTo>
                <a:lnTo>
                  <a:pt x="3641" y="5838"/>
                </a:lnTo>
                <a:lnTo>
                  <a:pt x="3537" y="5817"/>
                </a:lnTo>
                <a:lnTo>
                  <a:pt x="3474" y="5796"/>
                </a:lnTo>
                <a:lnTo>
                  <a:pt x="3537" y="5755"/>
                </a:lnTo>
                <a:lnTo>
                  <a:pt x="3558" y="5755"/>
                </a:lnTo>
                <a:lnTo>
                  <a:pt x="3558" y="5734"/>
                </a:lnTo>
                <a:lnTo>
                  <a:pt x="3474" y="5713"/>
                </a:lnTo>
                <a:lnTo>
                  <a:pt x="3411" y="5734"/>
                </a:lnTo>
                <a:lnTo>
                  <a:pt x="3516" y="5650"/>
                </a:lnTo>
                <a:lnTo>
                  <a:pt x="3579" y="5692"/>
                </a:lnTo>
                <a:lnTo>
                  <a:pt x="3662" y="5629"/>
                </a:lnTo>
                <a:lnTo>
                  <a:pt x="3641" y="5545"/>
                </a:lnTo>
                <a:lnTo>
                  <a:pt x="3558" y="5545"/>
                </a:lnTo>
                <a:lnTo>
                  <a:pt x="3621" y="5504"/>
                </a:lnTo>
                <a:lnTo>
                  <a:pt x="3662" y="5441"/>
                </a:lnTo>
                <a:lnTo>
                  <a:pt x="3725" y="5504"/>
                </a:lnTo>
                <a:lnTo>
                  <a:pt x="3788" y="5441"/>
                </a:lnTo>
                <a:lnTo>
                  <a:pt x="3851" y="5399"/>
                </a:lnTo>
                <a:lnTo>
                  <a:pt x="3788" y="5378"/>
                </a:lnTo>
                <a:lnTo>
                  <a:pt x="3830" y="5336"/>
                </a:lnTo>
                <a:lnTo>
                  <a:pt x="3725" y="5336"/>
                </a:lnTo>
                <a:lnTo>
                  <a:pt x="3767" y="5273"/>
                </a:lnTo>
                <a:lnTo>
                  <a:pt x="3830" y="5294"/>
                </a:lnTo>
                <a:lnTo>
                  <a:pt x="3851" y="5315"/>
                </a:lnTo>
                <a:lnTo>
                  <a:pt x="3893" y="5232"/>
                </a:lnTo>
                <a:lnTo>
                  <a:pt x="3976" y="5211"/>
                </a:lnTo>
                <a:lnTo>
                  <a:pt x="3976" y="5064"/>
                </a:lnTo>
                <a:lnTo>
                  <a:pt x="4060" y="4897"/>
                </a:lnTo>
                <a:lnTo>
                  <a:pt x="3997" y="4813"/>
                </a:lnTo>
                <a:lnTo>
                  <a:pt x="3976" y="4688"/>
                </a:lnTo>
                <a:lnTo>
                  <a:pt x="3767" y="4541"/>
                </a:lnTo>
                <a:lnTo>
                  <a:pt x="3349" y="4541"/>
                </a:lnTo>
                <a:lnTo>
                  <a:pt x="3328" y="4667"/>
                </a:lnTo>
                <a:lnTo>
                  <a:pt x="3307" y="4708"/>
                </a:lnTo>
                <a:lnTo>
                  <a:pt x="3202" y="4646"/>
                </a:lnTo>
                <a:lnTo>
                  <a:pt x="3097" y="4604"/>
                </a:lnTo>
                <a:lnTo>
                  <a:pt x="3265" y="4436"/>
                </a:lnTo>
                <a:lnTo>
                  <a:pt x="3265" y="4332"/>
                </a:lnTo>
                <a:lnTo>
                  <a:pt x="3139" y="4123"/>
                </a:lnTo>
                <a:lnTo>
                  <a:pt x="3097" y="4123"/>
                </a:lnTo>
                <a:lnTo>
                  <a:pt x="2951" y="4039"/>
                </a:lnTo>
                <a:lnTo>
                  <a:pt x="2909" y="3955"/>
                </a:lnTo>
                <a:lnTo>
                  <a:pt x="2846" y="3976"/>
                </a:lnTo>
                <a:lnTo>
                  <a:pt x="2825" y="3976"/>
                </a:lnTo>
                <a:lnTo>
                  <a:pt x="2742" y="3955"/>
                </a:lnTo>
                <a:lnTo>
                  <a:pt x="2825" y="3955"/>
                </a:lnTo>
                <a:lnTo>
                  <a:pt x="2930" y="3934"/>
                </a:lnTo>
                <a:lnTo>
                  <a:pt x="2993" y="3955"/>
                </a:lnTo>
                <a:lnTo>
                  <a:pt x="3014" y="4018"/>
                </a:lnTo>
                <a:lnTo>
                  <a:pt x="3139" y="4018"/>
                </a:lnTo>
                <a:lnTo>
                  <a:pt x="2993" y="3830"/>
                </a:lnTo>
                <a:lnTo>
                  <a:pt x="2909" y="3725"/>
                </a:lnTo>
                <a:lnTo>
                  <a:pt x="2951" y="3641"/>
                </a:lnTo>
                <a:lnTo>
                  <a:pt x="2993" y="3641"/>
                </a:lnTo>
                <a:lnTo>
                  <a:pt x="2909" y="3600"/>
                </a:lnTo>
                <a:lnTo>
                  <a:pt x="2888" y="3537"/>
                </a:lnTo>
                <a:lnTo>
                  <a:pt x="2846" y="3537"/>
                </a:lnTo>
                <a:lnTo>
                  <a:pt x="2784" y="3348"/>
                </a:lnTo>
                <a:lnTo>
                  <a:pt x="2616" y="3307"/>
                </a:lnTo>
                <a:lnTo>
                  <a:pt x="2428" y="3244"/>
                </a:lnTo>
                <a:lnTo>
                  <a:pt x="2428" y="3181"/>
                </a:lnTo>
                <a:lnTo>
                  <a:pt x="2386" y="3139"/>
                </a:lnTo>
                <a:lnTo>
                  <a:pt x="2323" y="2930"/>
                </a:lnTo>
                <a:lnTo>
                  <a:pt x="2260" y="2825"/>
                </a:lnTo>
                <a:lnTo>
                  <a:pt x="2198" y="2574"/>
                </a:lnTo>
                <a:lnTo>
                  <a:pt x="2156" y="2470"/>
                </a:lnTo>
                <a:lnTo>
                  <a:pt x="2093" y="2470"/>
                </a:lnTo>
                <a:lnTo>
                  <a:pt x="1947" y="2239"/>
                </a:lnTo>
                <a:lnTo>
                  <a:pt x="1842" y="2198"/>
                </a:lnTo>
                <a:lnTo>
                  <a:pt x="1758" y="2156"/>
                </a:lnTo>
                <a:lnTo>
                  <a:pt x="1654" y="2093"/>
                </a:lnTo>
                <a:lnTo>
                  <a:pt x="1591" y="2156"/>
                </a:lnTo>
                <a:lnTo>
                  <a:pt x="1486" y="2198"/>
                </a:lnTo>
                <a:lnTo>
                  <a:pt x="1361" y="2177"/>
                </a:lnTo>
                <a:lnTo>
                  <a:pt x="1277" y="2177"/>
                </a:lnTo>
                <a:lnTo>
                  <a:pt x="1172" y="2156"/>
                </a:lnTo>
                <a:lnTo>
                  <a:pt x="1152" y="2072"/>
                </a:lnTo>
                <a:lnTo>
                  <a:pt x="1152" y="2072"/>
                </a:lnTo>
                <a:lnTo>
                  <a:pt x="1214" y="2093"/>
                </a:lnTo>
                <a:lnTo>
                  <a:pt x="1340" y="2135"/>
                </a:lnTo>
                <a:lnTo>
                  <a:pt x="1465" y="2093"/>
                </a:lnTo>
                <a:lnTo>
                  <a:pt x="1486" y="1988"/>
                </a:lnTo>
                <a:lnTo>
                  <a:pt x="1591" y="1988"/>
                </a:lnTo>
                <a:lnTo>
                  <a:pt x="1696" y="1926"/>
                </a:lnTo>
                <a:lnTo>
                  <a:pt x="1591" y="1884"/>
                </a:lnTo>
                <a:lnTo>
                  <a:pt x="1591" y="1800"/>
                </a:lnTo>
                <a:lnTo>
                  <a:pt x="1549" y="1779"/>
                </a:lnTo>
                <a:lnTo>
                  <a:pt x="1424" y="1863"/>
                </a:lnTo>
                <a:lnTo>
                  <a:pt x="1382" y="1842"/>
                </a:lnTo>
                <a:lnTo>
                  <a:pt x="1486" y="1758"/>
                </a:lnTo>
                <a:lnTo>
                  <a:pt x="1633" y="1758"/>
                </a:lnTo>
                <a:lnTo>
                  <a:pt x="1696" y="1716"/>
                </a:lnTo>
                <a:lnTo>
                  <a:pt x="1696" y="1633"/>
                </a:lnTo>
                <a:lnTo>
                  <a:pt x="1758" y="1612"/>
                </a:lnTo>
                <a:lnTo>
                  <a:pt x="1842" y="1444"/>
                </a:lnTo>
                <a:lnTo>
                  <a:pt x="1884" y="1403"/>
                </a:lnTo>
                <a:lnTo>
                  <a:pt x="1884" y="1340"/>
                </a:lnTo>
                <a:lnTo>
                  <a:pt x="1947" y="1235"/>
                </a:lnTo>
                <a:lnTo>
                  <a:pt x="1905" y="1214"/>
                </a:lnTo>
                <a:lnTo>
                  <a:pt x="1968" y="1047"/>
                </a:lnTo>
                <a:lnTo>
                  <a:pt x="2072" y="984"/>
                </a:lnTo>
                <a:lnTo>
                  <a:pt x="2072" y="900"/>
                </a:lnTo>
                <a:lnTo>
                  <a:pt x="1905" y="754"/>
                </a:lnTo>
                <a:lnTo>
                  <a:pt x="1884" y="796"/>
                </a:lnTo>
                <a:lnTo>
                  <a:pt x="1675" y="796"/>
                </a:lnTo>
                <a:lnTo>
                  <a:pt x="1528" y="754"/>
                </a:lnTo>
                <a:lnTo>
                  <a:pt x="1486" y="817"/>
                </a:lnTo>
                <a:lnTo>
                  <a:pt x="1424" y="817"/>
                </a:lnTo>
                <a:lnTo>
                  <a:pt x="1340" y="754"/>
                </a:lnTo>
                <a:lnTo>
                  <a:pt x="1256" y="796"/>
                </a:lnTo>
                <a:lnTo>
                  <a:pt x="1256" y="817"/>
                </a:lnTo>
                <a:lnTo>
                  <a:pt x="1172" y="838"/>
                </a:lnTo>
                <a:lnTo>
                  <a:pt x="1068" y="900"/>
                </a:lnTo>
                <a:lnTo>
                  <a:pt x="1047" y="900"/>
                </a:lnTo>
                <a:lnTo>
                  <a:pt x="963" y="942"/>
                </a:lnTo>
                <a:lnTo>
                  <a:pt x="942" y="921"/>
                </a:lnTo>
                <a:lnTo>
                  <a:pt x="1047" y="817"/>
                </a:lnTo>
                <a:lnTo>
                  <a:pt x="1131" y="691"/>
                </a:lnTo>
                <a:lnTo>
                  <a:pt x="1131" y="691"/>
                </a:lnTo>
                <a:lnTo>
                  <a:pt x="1068" y="712"/>
                </a:lnTo>
                <a:lnTo>
                  <a:pt x="963" y="691"/>
                </a:lnTo>
                <a:lnTo>
                  <a:pt x="1026" y="670"/>
                </a:lnTo>
                <a:lnTo>
                  <a:pt x="1047" y="587"/>
                </a:lnTo>
                <a:lnTo>
                  <a:pt x="1277" y="419"/>
                </a:lnTo>
                <a:lnTo>
                  <a:pt x="1340" y="294"/>
                </a:lnTo>
                <a:lnTo>
                  <a:pt x="1424" y="273"/>
                </a:lnTo>
                <a:lnTo>
                  <a:pt x="1444" y="168"/>
                </a:lnTo>
                <a:lnTo>
                  <a:pt x="1424" y="147"/>
                </a:lnTo>
                <a:lnTo>
                  <a:pt x="1465" y="63"/>
                </a:lnTo>
                <a:lnTo>
                  <a:pt x="14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5" name="Google Shape;375;p28"/>
          <p:cNvGrpSpPr/>
          <p:nvPr/>
        </p:nvGrpSpPr>
        <p:grpSpPr>
          <a:xfrm>
            <a:off x="1718240" y="3801424"/>
            <a:ext cx="715747" cy="652122"/>
            <a:chOff x="3627175" y="2432450"/>
            <a:chExt cx="172100" cy="169075"/>
          </a:xfrm>
        </p:grpSpPr>
        <p:sp>
          <p:nvSpPr>
            <p:cNvPr id="376" name="Google Shape;376;p28"/>
            <p:cNvSpPr/>
            <p:nvPr/>
          </p:nvSpPr>
          <p:spPr>
            <a:xfrm>
              <a:off x="3627175" y="2433000"/>
              <a:ext cx="164800" cy="156950"/>
            </a:xfrm>
            <a:custGeom>
              <a:avLst/>
              <a:gdLst/>
              <a:ahLst/>
              <a:cxnLst/>
              <a:rect l="l" t="t" r="r" b="b"/>
              <a:pathLst>
                <a:path w="6592" h="6278" extrusionOk="0">
                  <a:moveTo>
                    <a:pt x="3829" y="0"/>
                  </a:moveTo>
                  <a:lnTo>
                    <a:pt x="3808" y="42"/>
                  </a:lnTo>
                  <a:lnTo>
                    <a:pt x="3599" y="105"/>
                  </a:lnTo>
                  <a:lnTo>
                    <a:pt x="3578" y="63"/>
                  </a:lnTo>
                  <a:lnTo>
                    <a:pt x="3390" y="168"/>
                  </a:lnTo>
                  <a:lnTo>
                    <a:pt x="3369" y="272"/>
                  </a:lnTo>
                  <a:lnTo>
                    <a:pt x="3390" y="398"/>
                  </a:lnTo>
                  <a:lnTo>
                    <a:pt x="3348" y="607"/>
                  </a:lnTo>
                  <a:lnTo>
                    <a:pt x="3181" y="796"/>
                  </a:lnTo>
                  <a:lnTo>
                    <a:pt x="3181" y="837"/>
                  </a:lnTo>
                  <a:lnTo>
                    <a:pt x="2992" y="900"/>
                  </a:lnTo>
                  <a:lnTo>
                    <a:pt x="2888" y="900"/>
                  </a:lnTo>
                  <a:lnTo>
                    <a:pt x="2783" y="879"/>
                  </a:lnTo>
                  <a:lnTo>
                    <a:pt x="2574" y="1005"/>
                  </a:lnTo>
                  <a:lnTo>
                    <a:pt x="2532" y="1089"/>
                  </a:lnTo>
                  <a:lnTo>
                    <a:pt x="2574" y="1151"/>
                  </a:lnTo>
                  <a:lnTo>
                    <a:pt x="2658" y="1193"/>
                  </a:lnTo>
                  <a:lnTo>
                    <a:pt x="2532" y="1298"/>
                  </a:lnTo>
                  <a:lnTo>
                    <a:pt x="2365" y="1319"/>
                  </a:lnTo>
                  <a:lnTo>
                    <a:pt x="2134" y="1298"/>
                  </a:lnTo>
                  <a:lnTo>
                    <a:pt x="2030" y="1235"/>
                  </a:lnTo>
                  <a:lnTo>
                    <a:pt x="1946" y="1298"/>
                  </a:lnTo>
                  <a:lnTo>
                    <a:pt x="1925" y="1214"/>
                  </a:lnTo>
                  <a:lnTo>
                    <a:pt x="1841" y="1151"/>
                  </a:lnTo>
                  <a:lnTo>
                    <a:pt x="1883" y="1047"/>
                  </a:lnTo>
                  <a:lnTo>
                    <a:pt x="1800" y="1026"/>
                  </a:lnTo>
                  <a:lnTo>
                    <a:pt x="1695" y="1047"/>
                  </a:lnTo>
                  <a:lnTo>
                    <a:pt x="1569" y="1047"/>
                  </a:lnTo>
                  <a:lnTo>
                    <a:pt x="1507" y="1026"/>
                  </a:lnTo>
                  <a:lnTo>
                    <a:pt x="1528" y="1151"/>
                  </a:lnTo>
                  <a:lnTo>
                    <a:pt x="1507" y="1214"/>
                  </a:lnTo>
                  <a:lnTo>
                    <a:pt x="1716" y="1402"/>
                  </a:lnTo>
                  <a:lnTo>
                    <a:pt x="1674" y="1444"/>
                  </a:lnTo>
                  <a:lnTo>
                    <a:pt x="1695" y="1528"/>
                  </a:lnTo>
                  <a:lnTo>
                    <a:pt x="1695" y="1633"/>
                  </a:lnTo>
                  <a:lnTo>
                    <a:pt x="1737" y="1716"/>
                  </a:lnTo>
                  <a:lnTo>
                    <a:pt x="1737" y="1821"/>
                  </a:lnTo>
                  <a:lnTo>
                    <a:pt x="1569" y="1779"/>
                  </a:lnTo>
                  <a:lnTo>
                    <a:pt x="1465" y="1821"/>
                  </a:lnTo>
                  <a:lnTo>
                    <a:pt x="1381" y="1779"/>
                  </a:lnTo>
                  <a:lnTo>
                    <a:pt x="1277" y="1821"/>
                  </a:lnTo>
                  <a:lnTo>
                    <a:pt x="1256" y="1758"/>
                  </a:lnTo>
                  <a:lnTo>
                    <a:pt x="1109" y="1863"/>
                  </a:lnTo>
                  <a:lnTo>
                    <a:pt x="963" y="1653"/>
                  </a:lnTo>
                  <a:lnTo>
                    <a:pt x="858" y="1633"/>
                  </a:lnTo>
                  <a:lnTo>
                    <a:pt x="733" y="1653"/>
                  </a:lnTo>
                  <a:lnTo>
                    <a:pt x="628" y="1758"/>
                  </a:lnTo>
                  <a:lnTo>
                    <a:pt x="565" y="1737"/>
                  </a:lnTo>
                  <a:lnTo>
                    <a:pt x="481" y="1779"/>
                  </a:lnTo>
                  <a:lnTo>
                    <a:pt x="440" y="1758"/>
                  </a:lnTo>
                  <a:lnTo>
                    <a:pt x="335" y="1758"/>
                  </a:lnTo>
                  <a:lnTo>
                    <a:pt x="251" y="1842"/>
                  </a:lnTo>
                  <a:lnTo>
                    <a:pt x="63" y="1863"/>
                  </a:lnTo>
                  <a:lnTo>
                    <a:pt x="0" y="1946"/>
                  </a:lnTo>
                  <a:lnTo>
                    <a:pt x="42" y="2030"/>
                  </a:lnTo>
                  <a:lnTo>
                    <a:pt x="147" y="1988"/>
                  </a:lnTo>
                  <a:lnTo>
                    <a:pt x="251" y="2030"/>
                  </a:lnTo>
                  <a:lnTo>
                    <a:pt x="272" y="2051"/>
                  </a:lnTo>
                  <a:lnTo>
                    <a:pt x="272" y="2051"/>
                  </a:lnTo>
                  <a:lnTo>
                    <a:pt x="147" y="2030"/>
                  </a:lnTo>
                  <a:lnTo>
                    <a:pt x="105" y="2051"/>
                  </a:lnTo>
                  <a:lnTo>
                    <a:pt x="126" y="2156"/>
                  </a:lnTo>
                  <a:lnTo>
                    <a:pt x="168" y="2072"/>
                  </a:lnTo>
                  <a:lnTo>
                    <a:pt x="230" y="2093"/>
                  </a:lnTo>
                  <a:lnTo>
                    <a:pt x="251" y="2177"/>
                  </a:lnTo>
                  <a:lnTo>
                    <a:pt x="209" y="2197"/>
                  </a:lnTo>
                  <a:lnTo>
                    <a:pt x="105" y="2239"/>
                  </a:lnTo>
                  <a:lnTo>
                    <a:pt x="105" y="2260"/>
                  </a:lnTo>
                  <a:lnTo>
                    <a:pt x="209" y="2260"/>
                  </a:lnTo>
                  <a:lnTo>
                    <a:pt x="230" y="2386"/>
                  </a:lnTo>
                  <a:lnTo>
                    <a:pt x="230" y="2469"/>
                  </a:lnTo>
                  <a:lnTo>
                    <a:pt x="335" y="2386"/>
                  </a:lnTo>
                  <a:lnTo>
                    <a:pt x="481" y="2386"/>
                  </a:lnTo>
                  <a:lnTo>
                    <a:pt x="670" y="2469"/>
                  </a:lnTo>
                  <a:lnTo>
                    <a:pt x="733" y="2511"/>
                  </a:lnTo>
                  <a:lnTo>
                    <a:pt x="774" y="2511"/>
                  </a:lnTo>
                  <a:lnTo>
                    <a:pt x="900" y="2595"/>
                  </a:lnTo>
                  <a:lnTo>
                    <a:pt x="1005" y="2511"/>
                  </a:lnTo>
                  <a:lnTo>
                    <a:pt x="1067" y="2553"/>
                  </a:lnTo>
                  <a:lnTo>
                    <a:pt x="1046" y="2595"/>
                  </a:lnTo>
                  <a:lnTo>
                    <a:pt x="1067" y="2658"/>
                  </a:lnTo>
                  <a:lnTo>
                    <a:pt x="1172" y="2595"/>
                  </a:lnTo>
                  <a:lnTo>
                    <a:pt x="1214" y="2658"/>
                  </a:lnTo>
                  <a:lnTo>
                    <a:pt x="1172" y="2762"/>
                  </a:lnTo>
                  <a:lnTo>
                    <a:pt x="1214" y="2825"/>
                  </a:lnTo>
                  <a:lnTo>
                    <a:pt x="1297" y="2825"/>
                  </a:lnTo>
                  <a:lnTo>
                    <a:pt x="1402" y="2783"/>
                  </a:lnTo>
                  <a:lnTo>
                    <a:pt x="1528" y="2783"/>
                  </a:lnTo>
                  <a:lnTo>
                    <a:pt x="1611" y="2888"/>
                  </a:lnTo>
                  <a:lnTo>
                    <a:pt x="1507" y="2825"/>
                  </a:lnTo>
                  <a:lnTo>
                    <a:pt x="1402" y="2825"/>
                  </a:lnTo>
                  <a:lnTo>
                    <a:pt x="1360" y="2930"/>
                  </a:lnTo>
                  <a:lnTo>
                    <a:pt x="1402" y="2972"/>
                  </a:lnTo>
                  <a:lnTo>
                    <a:pt x="1423" y="3076"/>
                  </a:lnTo>
                  <a:lnTo>
                    <a:pt x="1381" y="3181"/>
                  </a:lnTo>
                  <a:lnTo>
                    <a:pt x="1402" y="3244"/>
                  </a:lnTo>
                  <a:lnTo>
                    <a:pt x="1486" y="3244"/>
                  </a:lnTo>
                  <a:lnTo>
                    <a:pt x="1632" y="3432"/>
                  </a:lnTo>
                  <a:lnTo>
                    <a:pt x="1779" y="3453"/>
                  </a:lnTo>
                  <a:lnTo>
                    <a:pt x="1904" y="3537"/>
                  </a:lnTo>
                  <a:lnTo>
                    <a:pt x="1904" y="3641"/>
                  </a:lnTo>
                  <a:lnTo>
                    <a:pt x="1946" y="3725"/>
                  </a:lnTo>
                  <a:lnTo>
                    <a:pt x="1904" y="3830"/>
                  </a:lnTo>
                  <a:lnTo>
                    <a:pt x="1883" y="3850"/>
                  </a:lnTo>
                  <a:lnTo>
                    <a:pt x="1841" y="3934"/>
                  </a:lnTo>
                  <a:lnTo>
                    <a:pt x="1946" y="3955"/>
                  </a:lnTo>
                  <a:lnTo>
                    <a:pt x="2134" y="4081"/>
                  </a:lnTo>
                  <a:lnTo>
                    <a:pt x="2260" y="4436"/>
                  </a:lnTo>
                  <a:lnTo>
                    <a:pt x="2260" y="4436"/>
                  </a:lnTo>
                  <a:lnTo>
                    <a:pt x="2113" y="4269"/>
                  </a:lnTo>
                  <a:lnTo>
                    <a:pt x="2093" y="4143"/>
                  </a:lnTo>
                  <a:lnTo>
                    <a:pt x="1946" y="4081"/>
                  </a:lnTo>
                  <a:lnTo>
                    <a:pt x="1904" y="4122"/>
                  </a:lnTo>
                  <a:lnTo>
                    <a:pt x="1841" y="4394"/>
                  </a:lnTo>
                  <a:lnTo>
                    <a:pt x="1841" y="4604"/>
                  </a:lnTo>
                  <a:lnTo>
                    <a:pt x="1946" y="4687"/>
                  </a:lnTo>
                  <a:lnTo>
                    <a:pt x="1883" y="4750"/>
                  </a:lnTo>
                  <a:lnTo>
                    <a:pt x="1841" y="5127"/>
                  </a:lnTo>
                  <a:lnTo>
                    <a:pt x="1737" y="5482"/>
                  </a:lnTo>
                  <a:lnTo>
                    <a:pt x="1590" y="5545"/>
                  </a:lnTo>
                  <a:lnTo>
                    <a:pt x="1695" y="5608"/>
                  </a:lnTo>
                  <a:lnTo>
                    <a:pt x="1716" y="5629"/>
                  </a:lnTo>
                  <a:lnTo>
                    <a:pt x="1779" y="5629"/>
                  </a:lnTo>
                  <a:lnTo>
                    <a:pt x="1800" y="5754"/>
                  </a:lnTo>
                  <a:lnTo>
                    <a:pt x="1800" y="5859"/>
                  </a:lnTo>
                  <a:lnTo>
                    <a:pt x="1946" y="5838"/>
                  </a:lnTo>
                  <a:lnTo>
                    <a:pt x="2197" y="5922"/>
                  </a:lnTo>
                  <a:lnTo>
                    <a:pt x="2302" y="6047"/>
                  </a:lnTo>
                  <a:lnTo>
                    <a:pt x="2406" y="6006"/>
                  </a:lnTo>
                  <a:lnTo>
                    <a:pt x="2532" y="6131"/>
                  </a:lnTo>
                  <a:lnTo>
                    <a:pt x="2678" y="6131"/>
                  </a:lnTo>
                  <a:lnTo>
                    <a:pt x="2762" y="6152"/>
                  </a:lnTo>
                  <a:lnTo>
                    <a:pt x="2867" y="6047"/>
                  </a:lnTo>
                  <a:lnTo>
                    <a:pt x="3139" y="6047"/>
                  </a:lnTo>
                  <a:lnTo>
                    <a:pt x="3243" y="6110"/>
                  </a:lnTo>
                  <a:lnTo>
                    <a:pt x="3390" y="6068"/>
                  </a:lnTo>
                  <a:lnTo>
                    <a:pt x="3557" y="6173"/>
                  </a:lnTo>
                  <a:lnTo>
                    <a:pt x="3829" y="6152"/>
                  </a:lnTo>
                  <a:lnTo>
                    <a:pt x="4018" y="6257"/>
                  </a:lnTo>
                  <a:lnTo>
                    <a:pt x="4101" y="6278"/>
                  </a:lnTo>
                  <a:lnTo>
                    <a:pt x="4101" y="6236"/>
                  </a:lnTo>
                  <a:lnTo>
                    <a:pt x="4038" y="6068"/>
                  </a:lnTo>
                  <a:lnTo>
                    <a:pt x="4101" y="5859"/>
                  </a:lnTo>
                  <a:lnTo>
                    <a:pt x="4101" y="5796"/>
                  </a:lnTo>
                  <a:lnTo>
                    <a:pt x="4227" y="5650"/>
                  </a:lnTo>
                  <a:lnTo>
                    <a:pt x="4436" y="5441"/>
                  </a:lnTo>
                  <a:lnTo>
                    <a:pt x="4499" y="5441"/>
                  </a:lnTo>
                  <a:lnTo>
                    <a:pt x="4562" y="5503"/>
                  </a:lnTo>
                  <a:lnTo>
                    <a:pt x="4708" y="5503"/>
                  </a:lnTo>
                  <a:lnTo>
                    <a:pt x="4834" y="5587"/>
                  </a:lnTo>
                  <a:lnTo>
                    <a:pt x="4938" y="5587"/>
                  </a:lnTo>
                  <a:lnTo>
                    <a:pt x="5022" y="5524"/>
                  </a:lnTo>
                  <a:lnTo>
                    <a:pt x="5085" y="5503"/>
                  </a:lnTo>
                  <a:lnTo>
                    <a:pt x="5461" y="5734"/>
                  </a:lnTo>
                  <a:lnTo>
                    <a:pt x="5545" y="5817"/>
                  </a:lnTo>
                  <a:lnTo>
                    <a:pt x="5796" y="5817"/>
                  </a:lnTo>
                  <a:lnTo>
                    <a:pt x="5901" y="5734"/>
                  </a:lnTo>
                  <a:lnTo>
                    <a:pt x="5880" y="5692"/>
                  </a:lnTo>
                  <a:lnTo>
                    <a:pt x="5984" y="5545"/>
                  </a:lnTo>
                  <a:lnTo>
                    <a:pt x="6340" y="5294"/>
                  </a:lnTo>
                  <a:lnTo>
                    <a:pt x="6382" y="5273"/>
                  </a:lnTo>
                  <a:lnTo>
                    <a:pt x="6319" y="5169"/>
                  </a:lnTo>
                  <a:lnTo>
                    <a:pt x="6403" y="4980"/>
                  </a:lnTo>
                  <a:lnTo>
                    <a:pt x="6235" y="4980"/>
                  </a:lnTo>
                  <a:lnTo>
                    <a:pt x="6068" y="4855"/>
                  </a:lnTo>
                  <a:lnTo>
                    <a:pt x="6026" y="4562"/>
                  </a:lnTo>
                  <a:lnTo>
                    <a:pt x="5880" y="4394"/>
                  </a:lnTo>
                  <a:lnTo>
                    <a:pt x="5963" y="4332"/>
                  </a:lnTo>
                  <a:lnTo>
                    <a:pt x="6089" y="4290"/>
                  </a:lnTo>
                  <a:lnTo>
                    <a:pt x="6131" y="4122"/>
                  </a:lnTo>
                  <a:lnTo>
                    <a:pt x="6026" y="4018"/>
                  </a:lnTo>
                  <a:lnTo>
                    <a:pt x="6005" y="3850"/>
                  </a:lnTo>
                  <a:lnTo>
                    <a:pt x="6068" y="3809"/>
                  </a:lnTo>
                  <a:lnTo>
                    <a:pt x="6068" y="3725"/>
                  </a:lnTo>
                  <a:lnTo>
                    <a:pt x="5984" y="3662"/>
                  </a:lnTo>
                  <a:lnTo>
                    <a:pt x="5922" y="3516"/>
                  </a:lnTo>
                  <a:lnTo>
                    <a:pt x="5880" y="3411"/>
                  </a:lnTo>
                  <a:lnTo>
                    <a:pt x="5712" y="3411"/>
                  </a:lnTo>
                  <a:lnTo>
                    <a:pt x="5650" y="3453"/>
                  </a:lnTo>
                  <a:lnTo>
                    <a:pt x="5691" y="3620"/>
                  </a:lnTo>
                  <a:lnTo>
                    <a:pt x="5545" y="3662"/>
                  </a:lnTo>
                  <a:lnTo>
                    <a:pt x="5440" y="3662"/>
                  </a:lnTo>
                  <a:lnTo>
                    <a:pt x="5398" y="3558"/>
                  </a:lnTo>
                  <a:lnTo>
                    <a:pt x="5482" y="3537"/>
                  </a:lnTo>
                  <a:lnTo>
                    <a:pt x="5545" y="3537"/>
                  </a:lnTo>
                  <a:lnTo>
                    <a:pt x="5545" y="3432"/>
                  </a:lnTo>
                  <a:lnTo>
                    <a:pt x="5566" y="3244"/>
                  </a:lnTo>
                  <a:lnTo>
                    <a:pt x="5712" y="3013"/>
                  </a:lnTo>
                  <a:lnTo>
                    <a:pt x="5796" y="2993"/>
                  </a:lnTo>
                  <a:lnTo>
                    <a:pt x="5901" y="2825"/>
                  </a:lnTo>
                  <a:lnTo>
                    <a:pt x="6005" y="2783"/>
                  </a:lnTo>
                  <a:lnTo>
                    <a:pt x="6005" y="2679"/>
                  </a:lnTo>
                  <a:lnTo>
                    <a:pt x="5880" y="2616"/>
                  </a:lnTo>
                  <a:lnTo>
                    <a:pt x="5963" y="2511"/>
                  </a:lnTo>
                  <a:lnTo>
                    <a:pt x="6089" y="2511"/>
                  </a:lnTo>
                  <a:lnTo>
                    <a:pt x="6110" y="2595"/>
                  </a:lnTo>
                  <a:lnTo>
                    <a:pt x="6215" y="2595"/>
                  </a:lnTo>
                  <a:lnTo>
                    <a:pt x="6403" y="2553"/>
                  </a:lnTo>
                  <a:lnTo>
                    <a:pt x="6340" y="2449"/>
                  </a:lnTo>
                  <a:lnTo>
                    <a:pt x="6235" y="2365"/>
                  </a:lnTo>
                  <a:lnTo>
                    <a:pt x="6235" y="2197"/>
                  </a:lnTo>
                  <a:lnTo>
                    <a:pt x="6298" y="2030"/>
                  </a:lnTo>
                  <a:lnTo>
                    <a:pt x="6382" y="1946"/>
                  </a:lnTo>
                  <a:lnTo>
                    <a:pt x="6382" y="1842"/>
                  </a:lnTo>
                  <a:lnTo>
                    <a:pt x="6445" y="1674"/>
                  </a:lnTo>
                  <a:lnTo>
                    <a:pt x="6591" y="1549"/>
                  </a:lnTo>
                  <a:lnTo>
                    <a:pt x="6445" y="1465"/>
                  </a:lnTo>
                  <a:lnTo>
                    <a:pt x="6340" y="1465"/>
                  </a:lnTo>
                  <a:lnTo>
                    <a:pt x="6215" y="1402"/>
                  </a:lnTo>
                  <a:lnTo>
                    <a:pt x="6110" y="1444"/>
                  </a:lnTo>
                  <a:lnTo>
                    <a:pt x="6026" y="1402"/>
                  </a:lnTo>
                  <a:lnTo>
                    <a:pt x="5922" y="1402"/>
                  </a:lnTo>
                  <a:lnTo>
                    <a:pt x="5859" y="1444"/>
                  </a:lnTo>
                  <a:lnTo>
                    <a:pt x="5754" y="1361"/>
                  </a:lnTo>
                  <a:lnTo>
                    <a:pt x="5754" y="1298"/>
                  </a:lnTo>
                  <a:lnTo>
                    <a:pt x="5650" y="1214"/>
                  </a:lnTo>
                  <a:lnTo>
                    <a:pt x="5566" y="1235"/>
                  </a:lnTo>
                  <a:lnTo>
                    <a:pt x="5398" y="1193"/>
                  </a:lnTo>
                  <a:lnTo>
                    <a:pt x="5357" y="1089"/>
                  </a:lnTo>
                  <a:lnTo>
                    <a:pt x="5252" y="1089"/>
                  </a:lnTo>
                  <a:lnTo>
                    <a:pt x="5189" y="1130"/>
                  </a:lnTo>
                  <a:lnTo>
                    <a:pt x="5085" y="1047"/>
                  </a:lnTo>
                  <a:lnTo>
                    <a:pt x="4980" y="1026"/>
                  </a:lnTo>
                  <a:lnTo>
                    <a:pt x="4854" y="879"/>
                  </a:lnTo>
                  <a:lnTo>
                    <a:pt x="4771" y="837"/>
                  </a:lnTo>
                  <a:lnTo>
                    <a:pt x="4729" y="796"/>
                  </a:lnTo>
                  <a:lnTo>
                    <a:pt x="4645" y="796"/>
                  </a:lnTo>
                  <a:lnTo>
                    <a:pt x="4603" y="837"/>
                  </a:lnTo>
                  <a:lnTo>
                    <a:pt x="4457" y="775"/>
                  </a:lnTo>
                  <a:lnTo>
                    <a:pt x="4457" y="607"/>
                  </a:lnTo>
                  <a:lnTo>
                    <a:pt x="4394" y="586"/>
                  </a:lnTo>
                  <a:lnTo>
                    <a:pt x="4310" y="524"/>
                  </a:lnTo>
                  <a:lnTo>
                    <a:pt x="4227" y="524"/>
                  </a:lnTo>
                  <a:lnTo>
                    <a:pt x="4080" y="398"/>
                  </a:lnTo>
                  <a:lnTo>
                    <a:pt x="4038" y="293"/>
                  </a:lnTo>
                  <a:lnTo>
                    <a:pt x="3913" y="252"/>
                  </a:lnTo>
                  <a:lnTo>
                    <a:pt x="3892" y="63"/>
                  </a:lnTo>
                  <a:lnTo>
                    <a:pt x="38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8"/>
            <p:cNvSpPr/>
            <p:nvPr/>
          </p:nvSpPr>
          <p:spPr>
            <a:xfrm>
              <a:off x="3658200" y="2557475"/>
              <a:ext cx="70850" cy="44050"/>
            </a:xfrm>
            <a:custGeom>
              <a:avLst/>
              <a:gdLst/>
              <a:ahLst/>
              <a:cxnLst/>
              <a:rect l="l" t="t" r="r" b="b"/>
              <a:pathLst>
                <a:path w="2834" h="1762" extrusionOk="0">
                  <a:moveTo>
                    <a:pt x="571" y="595"/>
                  </a:moveTo>
                  <a:lnTo>
                    <a:pt x="0" y="1119"/>
                  </a:lnTo>
                  <a:lnTo>
                    <a:pt x="1833" y="1762"/>
                  </a:lnTo>
                  <a:lnTo>
                    <a:pt x="2714" y="1476"/>
                  </a:lnTo>
                  <a:lnTo>
                    <a:pt x="2834" y="1071"/>
                  </a:lnTo>
                  <a:lnTo>
                    <a:pt x="1833" y="0"/>
                  </a:lnTo>
                  <a:close/>
                </a:path>
              </a:pathLst>
            </a:custGeom>
            <a:solidFill>
              <a:srgbClr val="FFFFFF"/>
            </a:solidFill>
            <a:ln>
              <a:noFill/>
            </a:ln>
          </p:spPr>
        </p:sp>
        <p:sp>
          <p:nvSpPr>
            <p:cNvPr id="378" name="Google Shape;378;p28"/>
            <p:cNvSpPr/>
            <p:nvPr/>
          </p:nvSpPr>
          <p:spPr>
            <a:xfrm>
              <a:off x="3719525" y="2432450"/>
              <a:ext cx="79750" cy="89900"/>
            </a:xfrm>
            <a:custGeom>
              <a:avLst/>
              <a:gdLst/>
              <a:ahLst/>
              <a:cxnLst/>
              <a:rect l="l" t="t" r="r" b="b"/>
              <a:pathLst>
                <a:path w="3190" h="3596" extrusionOk="0">
                  <a:moveTo>
                    <a:pt x="0" y="167"/>
                  </a:moveTo>
                  <a:lnTo>
                    <a:pt x="261" y="0"/>
                  </a:lnTo>
                  <a:lnTo>
                    <a:pt x="1619" y="1095"/>
                  </a:lnTo>
                  <a:lnTo>
                    <a:pt x="2381" y="1286"/>
                  </a:lnTo>
                  <a:lnTo>
                    <a:pt x="3190" y="1429"/>
                  </a:lnTo>
                  <a:lnTo>
                    <a:pt x="2809" y="2595"/>
                  </a:lnTo>
                  <a:lnTo>
                    <a:pt x="2071" y="2429"/>
                  </a:lnTo>
                  <a:lnTo>
                    <a:pt x="1524" y="3596"/>
                  </a:lnTo>
                  <a:close/>
                </a:path>
              </a:pathLst>
            </a:custGeom>
            <a:solidFill>
              <a:srgbClr val="FFFFFF"/>
            </a:solidFill>
            <a:ln>
              <a:noFill/>
            </a:ln>
          </p:spPr>
        </p:sp>
      </p:grpSp>
      <p:sp>
        <p:nvSpPr>
          <p:cNvPr id="379" name="Google Shape;379;p28"/>
          <p:cNvSpPr/>
          <p:nvPr/>
        </p:nvSpPr>
        <p:spPr>
          <a:xfrm>
            <a:off x="4749325" y="2822775"/>
            <a:ext cx="1991100" cy="877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8"/>
          <p:cNvSpPr txBox="1">
            <a:spLocks noGrp="1"/>
          </p:cNvSpPr>
          <p:nvPr>
            <p:ph type="ctrTitle" idx="4294967295"/>
          </p:nvPr>
        </p:nvSpPr>
        <p:spPr>
          <a:xfrm>
            <a:off x="5007665" y="2985875"/>
            <a:ext cx="1476000" cy="39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dirty="0">
                <a:solidFill>
                  <a:srgbClr val="F46C68"/>
                </a:solidFill>
              </a:rPr>
              <a:t>450 €</a:t>
            </a:r>
            <a:endParaRPr sz="2800" dirty="0">
              <a:solidFill>
                <a:srgbClr val="F46C68"/>
              </a:solidFill>
            </a:endParaRPr>
          </a:p>
        </p:txBody>
      </p:sp>
      <p:sp>
        <p:nvSpPr>
          <p:cNvPr id="381" name="Google Shape;381;p28"/>
          <p:cNvSpPr txBox="1"/>
          <p:nvPr/>
        </p:nvSpPr>
        <p:spPr>
          <a:xfrm>
            <a:off x="4793381" y="3376479"/>
            <a:ext cx="1904400" cy="212700"/>
          </a:xfrm>
          <a:prstGeom prst="rect">
            <a:avLst/>
          </a:prstGeom>
          <a:noFill/>
          <a:ln>
            <a:noFill/>
          </a:ln>
        </p:spPr>
        <p:txBody>
          <a:bodyPr spcFirstLastPara="1" wrap="square" lIns="0" tIns="6350" rIns="0" bIns="0" anchor="b" anchorCtr="0">
            <a:noAutofit/>
          </a:bodyPr>
          <a:lstStyle/>
          <a:p>
            <a:pPr marL="0" marR="0" lvl="0" indent="0" algn="ctr" rtl="0">
              <a:lnSpc>
                <a:spcPct val="100000"/>
              </a:lnSpc>
              <a:spcBef>
                <a:spcPts val="0"/>
              </a:spcBef>
              <a:spcAft>
                <a:spcPts val="0"/>
              </a:spcAft>
              <a:buNone/>
            </a:pPr>
            <a:r>
              <a:rPr lang="fr" sz="1200">
                <a:solidFill>
                  <a:srgbClr val="123D60"/>
                </a:solidFill>
                <a:latin typeface="Barlow Semi Condensed"/>
                <a:ea typeface="Barlow Semi Condensed"/>
                <a:cs typeface="Barlow Semi Condensed"/>
                <a:sym typeface="Barlow Semi Condensed"/>
              </a:rPr>
              <a:t>PAR MOIS</a:t>
            </a:r>
            <a:endParaRPr sz="1200">
              <a:solidFill>
                <a:srgbClr val="123D60"/>
              </a:solidFill>
              <a:latin typeface="Barlow Semi Condensed"/>
              <a:ea typeface="Barlow Semi Condensed"/>
              <a:cs typeface="Barlow Semi Condensed"/>
              <a:sym typeface="Barlow Semi Condensed"/>
            </a:endParaRPr>
          </a:p>
        </p:txBody>
      </p:sp>
      <p:sp>
        <p:nvSpPr>
          <p:cNvPr id="382" name="Google Shape;382;p28"/>
          <p:cNvSpPr/>
          <p:nvPr/>
        </p:nvSpPr>
        <p:spPr>
          <a:xfrm>
            <a:off x="4752657" y="3815750"/>
            <a:ext cx="1991100" cy="877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8"/>
          <p:cNvSpPr txBox="1">
            <a:spLocks noGrp="1"/>
          </p:cNvSpPr>
          <p:nvPr>
            <p:ph type="ctrTitle" idx="4294967295"/>
          </p:nvPr>
        </p:nvSpPr>
        <p:spPr>
          <a:xfrm>
            <a:off x="5010996" y="3978850"/>
            <a:ext cx="1476000" cy="39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dirty="0">
                <a:solidFill>
                  <a:srgbClr val="F46C68"/>
                </a:solidFill>
              </a:rPr>
              <a:t>400 €</a:t>
            </a:r>
            <a:endParaRPr sz="2800" dirty="0">
              <a:solidFill>
                <a:srgbClr val="F46C68"/>
              </a:solidFill>
            </a:endParaRPr>
          </a:p>
        </p:txBody>
      </p:sp>
      <p:sp>
        <p:nvSpPr>
          <p:cNvPr id="384" name="Google Shape;384;p28"/>
          <p:cNvSpPr txBox="1"/>
          <p:nvPr/>
        </p:nvSpPr>
        <p:spPr>
          <a:xfrm>
            <a:off x="4796713" y="4369454"/>
            <a:ext cx="1904400" cy="212700"/>
          </a:xfrm>
          <a:prstGeom prst="rect">
            <a:avLst/>
          </a:prstGeom>
          <a:noFill/>
          <a:ln>
            <a:noFill/>
          </a:ln>
        </p:spPr>
        <p:txBody>
          <a:bodyPr spcFirstLastPara="1" wrap="square" lIns="0" tIns="6350" rIns="0" bIns="0" anchor="b" anchorCtr="0">
            <a:noAutofit/>
          </a:bodyPr>
          <a:lstStyle/>
          <a:p>
            <a:pPr marL="0" marR="0" lvl="0" indent="0" algn="ctr" rtl="0">
              <a:lnSpc>
                <a:spcPct val="100000"/>
              </a:lnSpc>
              <a:spcBef>
                <a:spcPts val="0"/>
              </a:spcBef>
              <a:spcAft>
                <a:spcPts val="0"/>
              </a:spcAft>
              <a:buNone/>
            </a:pPr>
            <a:r>
              <a:rPr lang="fr" sz="1200">
                <a:solidFill>
                  <a:srgbClr val="123D60"/>
                </a:solidFill>
                <a:latin typeface="Barlow Semi Condensed"/>
                <a:ea typeface="Barlow Semi Condensed"/>
                <a:cs typeface="Barlow Semi Condensed"/>
                <a:sym typeface="Barlow Semi Condensed"/>
              </a:rPr>
              <a:t>PAR MOIS</a:t>
            </a:r>
            <a:endParaRPr sz="1200">
              <a:solidFill>
                <a:srgbClr val="123D60"/>
              </a:solidFill>
              <a:latin typeface="Barlow Semi Condensed"/>
              <a:ea typeface="Barlow Semi Condensed"/>
              <a:cs typeface="Barlow Semi Condensed"/>
              <a:sym typeface="Barlow Semi Condensed"/>
            </a:endParaRPr>
          </a:p>
        </p:txBody>
      </p:sp>
      <p:sp>
        <p:nvSpPr>
          <p:cNvPr id="385" name="Google Shape;385;p28"/>
          <p:cNvSpPr txBox="1"/>
          <p:nvPr/>
        </p:nvSpPr>
        <p:spPr>
          <a:xfrm>
            <a:off x="4792599" y="2366550"/>
            <a:ext cx="1904400" cy="212700"/>
          </a:xfrm>
          <a:prstGeom prst="rect">
            <a:avLst/>
          </a:prstGeom>
          <a:noFill/>
          <a:ln>
            <a:noFill/>
          </a:ln>
        </p:spPr>
        <p:txBody>
          <a:bodyPr spcFirstLastPara="1" wrap="square" lIns="0" tIns="6350" rIns="0" bIns="0" anchor="b" anchorCtr="0">
            <a:noAutofit/>
          </a:bodyPr>
          <a:lstStyle/>
          <a:p>
            <a:pPr marL="0" marR="0" lvl="0" indent="0" algn="ctr" rtl="0">
              <a:lnSpc>
                <a:spcPct val="100000"/>
              </a:lnSpc>
              <a:spcBef>
                <a:spcPts val="0"/>
              </a:spcBef>
              <a:spcAft>
                <a:spcPts val="0"/>
              </a:spcAft>
              <a:buNone/>
            </a:pPr>
            <a:r>
              <a:rPr lang="fr" sz="1200">
                <a:solidFill>
                  <a:srgbClr val="123D60"/>
                </a:solidFill>
                <a:latin typeface="Barlow Semi Condensed"/>
                <a:ea typeface="Barlow Semi Condensed"/>
                <a:cs typeface="Barlow Semi Condensed"/>
                <a:sym typeface="Barlow Semi Condensed"/>
              </a:rPr>
              <a:t>PAR MOIS</a:t>
            </a:r>
            <a:endParaRPr sz="1200">
              <a:solidFill>
                <a:srgbClr val="123D60"/>
              </a:solidFill>
              <a:latin typeface="Barlow Semi Condensed"/>
              <a:ea typeface="Barlow Semi Condensed"/>
              <a:cs typeface="Barlow Semi Condensed"/>
              <a:sym typeface="Barlow Semi Condensed"/>
            </a:endParaRPr>
          </a:p>
        </p:txBody>
      </p:sp>
      <p:sp>
        <p:nvSpPr>
          <p:cNvPr id="386" name="Google Shape;386;p28"/>
          <p:cNvSpPr/>
          <p:nvPr/>
        </p:nvSpPr>
        <p:spPr>
          <a:xfrm>
            <a:off x="6806461" y="1822575"/>
            <a:ext cx="1632000" cy="877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8"/>
          <p:cNvSpPr/>
          <p:nvPr/>
        </p:nvSpPr>
        <p:spPr>
          <a:xfrm>
            <a:off x="6806450" y="2824575"/>
            <a:ext cx="1632000" cy="877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8"/>
          <p:cNvSpPr/>
          <p:nvPr/>
        </p:nvSpPr>
        <p:spPr>
          <a:xfrm>
            <a:off x="6806456" y="3826563"/>
            <a:ext cx="1632000" cy="877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8"/>
          <p:cNvSpPr txBox="1">
            <a:spLocks noGrp="1"/>
          </p:cNvSpPr>
          <p:nvPr>
            <p:ph type="ctrTitle" idx="4294967295"/>
          </p:nvPr>
        </p:nvSpPr>
        <p:spPr>
          <a:xfrm>
            <a:off x="6807350" y="1898775"/>
            <a:ext cx="1632000" cy="26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1200">
                <a:solidFill>
                  <a:srgbClr val="F46C68"/>
                </a:solidFill>
              </a:rPr>
              <a:t>PAYS DU GROUPE 1</a:t>
            </a:r>
            <a:endParaRPr sz="1200">
              <a:solidFill>
                <a:srgbClr val="F46C68"/>
              </a:solidFill>
            </a:endParaRPr>
          </a:p>
        </p:txBody>
      </p:sp>
      <p:sp>
        <p:nvSpPr>
          <p:cNvPr id="390" name="Google Shape;390;p28"/>
          <p:cNvSpPr txBox="1">
            <a:spLocks noGrp="1"/>
          </p:cNvSpPr>
          <p:nvPr>
            <p:ph type="ctrTitle" idx="4294967295"/>
          </p:nvPr>
        </p:nvSpPr>
        <p:spPr>
          <a:xfrm>
            <a:off x="6806450" y="2900775"/>
            <a:ext cx="1632000" cy="26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1200">
                <a:solidFill>
                  <a:srgbClr val="F46C68"/>
                </a:solidFill>
              </a:rPr>
              <a:t>PAYS DU GROUPE 2</a:t>
            </a:r>
            <a:endParaRPr sz="1200">
              <a:solidFill>
                <a:srgbClr val="F46C68"/>
              </a:solidFill>
            </a:endParaRPr>
          </a:p>
        </p:txBody>
      </p:sp>
      <p:sp>
        <p:nvSpPr>
          <p:cNvPr id="391" name="Google Shape;391;p28"/>
          <p:cNvSpPr txBox="1">
            <a:spLocks noGrp="1"/>
          </p:cNvSpPr>
          <p:nvPr>
            <p:ph type="ctrTitle" idx="4294967295"/>
          </p:nvPr>
        </p:nvSpPr>
        <p:spPr>
          <a:xfrm>
            <a:off x="6806450" y="3826575"/>
            <a:ext cx="1632000" cy="26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1200">
                <a:solidFill>
                  <a:srgbClr val="F46C68"/>
                </a:solidFill>
              </a:rPr>
              <a:t>PAYS DU GROUPE 3</a:t>
            </a:r>
            <a:endParaRPr sz="1200">
              <a:solidFill>
                <a:srgbClr val="F46C68"/>
              </a:solidFill>
            </a:endParaRPr>
          </a:p>
        </p:txBody>
      </p:sp>
      <p:sp>
        <p:nvSpPr>
          <p:cNvPr id="392" name="Google Shape;392;p28"/>
          <p:cNvSpPr txBox="1"/>
          <p:nvPr/>
        </p:nvSpPr>
        <p:spPr>
          <a:xfrm>
            <a:off x="6807350" y="2128875"/>
            <a:ext cx="1632000" cy="570900"/>
          </a:xfrm>
          <a:prstGeom prst="rect">
            <a:avLst/>
          </a:prstGeom>
          <a:noFill/>
          <a:ln>
            <a:noFill/>
          </a:ln>
        </p:spPr>
        <p:txBody>
          <a:bodyPr spcFirstLastPara="1" wrap="square" lIns="0" tIns="6350" rIns="0" bIns="0" anchor="ctr" anchorCtr="0">
            <a:noAutofit/>
          </a:bodyPr>
          <a:lstStyle/>
          <a:p>
            <a:pPr marL="0" marR="0" lvl="0" indent="0" algn="ctr" rtl="0">
              <a:lnSpc>
                <a:spcPct val="100000"/>
              </a:lnSpc>
              <a:spcBef>
                <a:spcPts val="0"/>
              </a:spcBef>
              <a:spcAft>
                <a:spcPts val="0"/>
              </a:spcAft>
              <a:buNone/>
            </a:pPr>
            <a:r>
              <a:rPr lang="fr" sz="900">
                <a:solidFill>
                  <a:srgbClr val="123D60"/>
                </a:solidFill>
                <a:latin typeface="Barlow Semi Condensed"/>
                <a:ea typeface="Barlow Semi Condensed"/>
                <a:cs typeface="Barlow Semi Condensed"/>
                <a:sym typeface="Barlow Semi Condensed"/>
              </a:rPr>
              <a:t>Danemark,  Finlande,  Irlande,  Islande, Liechtenstein,  Luxembourg,  Norvège,  Suède</a:t>
            </a:r>
            <a:endParaRPr sz="900">
              <a:solidFill>
                <a:srgbClr val="123D60"/>
              </a:solidFill>
              <a:latin typeface="Barlow Semi Condensed"/>
              <a:ea typeface="Barlow Semi Condensed"/>
              <a:cs typeface="Barlow Semi Condensed"/>
              <a:sym typeface="Barlow Semi Condensed"/>
            </a:endParaRPr>
          </a:p>
        </p:txBody>
      </p:sp>
      <p:sp>
        <p:nvSpPr>
          <p:cNvPr id="393" name="Google Shape;393;p28"/>
          <p:cNvSpPr txBox="1"/>
          <p:nvPr/>
        </p:nvSpPr>
        <p:spPr>
          <a:xfrm>
            <a:off x="6807350" y="3105075"/>
            <a:ext cx="1632000" cy="570900"/>
          </a:xfrm>
          <a:prstGeom prst="rect">
            <a:avLst/>
          </a:prstGeom>
          <a:noFill/>
          <a:ln>
            <a:noFill/>
          </a:ln>
        </p:spPr>
        <p:txBody>
          <a:bodyPr spcFirstLastPara="1" wrap="square" lIns="0" tIns="6350" rIns="0" bIns="0" anchor="ctr" anchorCtr="0">
            <a:noAutofit/>
          </a:bodyPr>
          <a:lstStyle/>
          <a:p>
            <a:pPr marL="0" marR="0" lvl="0" indent="0" algn="ctr" rtl="0">
              <a:lnSpc>
                <a:spcPct val="100000"/>
              </a:lnSpc>
              <a:spcBef>
                <a:spcPts val="0"/>
              </a:spcBef>
              <a:spcAft>
                <a:spcPts val="0"/>
              </a:spcAft>
              <a:buNone/>
            </a:pPr>
            <a:r>
              <a:rPr lang="fr" sz="900">
                <a:solidFill>
                  <a:srgbClr val="123D60"/>
                </a:solidFill>
                <a:latin typeface="Barlow Semi Condensed"/>
                <a:ea typeface="Barlow Semi Condensed"/>
                <a:cs typeface="Barlow Semi Condensed"/>
                <a:sym typeface="Barlow Semi Condensed"/>
              </a:rPr>
              <a:t>Allemagne,  Autriche,  Belgique,  Chypre, Espagne, Grèce, Italie, Malte, Pays-Bas, Portugal</a:t>
            </a:r>
            <a:endParaRPr sz="900">
              <a:solidFill>
                <a:srgbClr val="123D60"/>
              </a:solidFill>
              <a:latin typeface="Barlow Semi Condensed"/>
              <a:ea typeface="Barlow Semi Condensed"/>
              <a:cs typeface="Barlow Semi Condensed"/>
              <a:sym typeface="Barlow Semi Condensed"/>
            </a:endParaRPr>
          </a:p>
        </p:txBody>
      </p:sp>
      <p:sp>
        <p:nvSpPr>
          <p:cNvPr id="394" name="Google Shape;394;p28"/>
          <p:cNvSpPr txBox="1"/>
          <p:nvPr/>
        </p:nvSpPr>
        <p:spPr>
          <a:xfrm>
            <a:off x="6807350" y="3988550"/>
            <a:ext cx="1632000" cy="724800"/>
          </a:xfrm>
          <a:prstGeom prst="rect">
            <a:avLst/>
          </a:prstGeom>
          <a:noFill/>
          <a:ln>
            <a:noFill/>
          </a:ln>
        </p:spPr>
        <p:txBody>
          <a:bodyPr spcFirstLastPara="1" wrap="square" lIns="0" tIns="6350" rIns="0" bIns="0" anchor="ctr" anchorCtr="0">
            <a:noAutofit/>
          </a:bodyPr>
          <a:lstStyle/>
          <a:p>
            <a:pPr marL="0" marR="0" lvl="0" indent="0" algn="ctr" rtl="0">
              <a:lnSpc>
                <a:spcPct val="100000"/>
              </a:lnSpc>
              <a:spcBef>
                <a:spcPts val="0"/>
              </a:spcBef>
              <a:spcAft>
                <a:spcPts val="0"/>
              </a:spcAft>
              <a:buNone/>
            </a:pPr>
            <a:r>
              <a:rPr lang="fr" sz="800" dirty="0">
                <a:solidFill>
                  <a:srgbClr val="123D60"/>
                </a:solidFill>
                <a:latin typeface="Barlow Semi Condensed"/>
                <a:ea typeface="Barlow Semi Condensed"/>
                <a:cs typeface="Barlow Semi Condensed"/>
                <a:sym typeface="Barlow Semi Condensed"/>
              </a:rPr>
              <a:t>République  de  Macédoine  du  Nord,  Bulgarie, Croatie,  Estonie,  Hongrie,  Lettonie,  Lituanie, Pologne,  République  Tchèque,  Roumanie, Slovaquie, Slovénie, Turquie*, Serbie</a:t>
            </a:r>
            <a:endParaRPr sz="800" dirty="0">
              <a:solidFill>
                <a:srgbClr val="123D60"/>
              </a:solidFill>
              <a:latin typeface="Barlow Semi Condensed"/>
              <a:ea typeface="Barlow Semi Condensed"/>
              <a:cs typeface="Barlow Semi Condensed"/>
              <a:sym typeface="Barlow Semi Condensed"/>
            </a:endParaRPr>
          </a:p>
        </p:txBody>
      </p:sp>
      <p:sp>
        <p:nvSpPr>
          <p:cNvPr id="395" name="Google Shape;395;p28"/>
          <p:cNvSpPr/>
          <p:nvPr/>
        </p:nvSpPr>
        <p:spPr>
          <a:xfrm>
            <a:off x="2517315" y="4249672"/>
            <a:ext cx="326400" cy="3147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8"/>
          <p:cNvSpPr/>
          <p:nvPr/>
        </p:nvSpPr>
        <p:spPr>
          <a:xfrm>
            <a:off x="1540615" y="4414059"/>
            <a:ext cx="326400" cy="3147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8"/>
          <p:cNvSpPr/>
          <p:nvPr/>
        </p:nvSpPr>
        <p:spPr>
          <a:xfrm>
            <a:off x="1356715" y="3461772"/>
            <a:ext cx="326400" cy="3147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8"/>
          <p:cNvSpPr/>
          <p:nvPr/>
        </p:nvSpPr>
        <p:spPr>
          <a:xfrm>
            <a:off x="2669721" y="440207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8"/>
          <p:cNvSpPr/>
          <p:nvPr/>
        </p:nvSpPr>
        <p:spPr>
          <a:xfrm>
            <a:off x="2749608" y="394887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8"/>
          <p:cNvSpPr/>
          <p:nvPr/>
        </p:nvSpPr>
        <p:spPr>
          <a:xfrm>
            <a:off x="2793071" y="410187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8"/>
          <p:cNvSpPr/>
          <p:nvPr/>
        </p:nvSpPr>
        <p:spPr>
          <a:xfrm>
            <a:off x="3152508" y="4068999"/>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8"/>
          <p:cNvSpPr/>
          <p:nvPr/>
        </p:nvSpPr>
        <p:spPr>
          <a:xfrm>
            <a:off x="2744596" y="467942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8"/>
          <p:cNvSpPr/>
          <p:nvPr/>
        </p:nvSpPr>
        <p:spPr>
          <a:xfrm>
            <a:off x="2669721" y="3301299"/>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8"/>
          <p:cNvSpPr/>
          <p:nvPr/>
        </p:nvSpPr>
        <p:spPr>
          <a:xfrm>
            <a:off x="1700321" y="3695736"/>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8"/>
          <p:cNvSpPr/>
          <p:nvPr/>
        </p:nvSpPr>
        <p:spPr>
          <a:xfrm>
            <a:off x="1821099" y="3659347"/>
            <a:ext cx="206700" cy="2139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8"/>
          <p:cNvSpPr/>
          <p:nvPr/>
        </p:nvSpPr>
        <p:spPr>
          <a:xfrm>
            <a:off x="1908846" y="440497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8"/>
          <p:cNvSpPr/>
          <p:nvPr/>
        </p:nvSpPr>
        <p:spPr>
          <a:xfrm>
            <a:off x="1836246" y="4512711"/>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8"/>
          <p:cNvSpPr/>
          <p:nvPr/>
        </p:nvSpPr>
        <p:spPr>
          <a:xfrm>
            <a:off x="1715583" y="4615599"/>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8"/>
          <p:cNvSpPr/>
          <p:nvPr/>
        </p:nvSpPr>
        <p:spPr>
          <a:xfrm>
            <a:off x="2789583" y="456642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8"/>
          <p:cNvSpPr/>
          <p:nvPr/>
        </p:nvSpPr>
        <p:spPr>
          <a:xfrm>
            <a:off x="3169971" y="455832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8"/>
          <p:cNvSpPr/>
          <p:nvPr/>
        </p:nvSpPr>
        <p:spPr>
          <a:xfrm>
            <a:off x="3055233" y="441917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8"/>
          <p:cNvSpPr/>
          <p:nvPr/>
        </p:nvSpPr>
        <p:spPr>
          <a:xfrm>
            <a:off x="3055221" y="3660449"/>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8"/>
          <p:cNvSpPr/>
          <p:nvPr/>
        </p:nvSpPr>
        <p:spPr>
          <a:xfrm>
            <a:off x="3055221" y="346072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8"/>
          <p:cNvSpPr/>
          <p:nvPr/>
        </p:nvSpPr>
        <p:spPr>
          <a:xfrm>
            <a:off x="3045883" y="3315436"/>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8"/>
          <p:cNvSpPr/>
          <p:nvPr/>
        </p:nvSpPr>
        <p:spPr>
          <a:xfrm>
            <a:off x="3115546" y="3150961"/>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8"/>
          <p:cNvSpPr/>
          <p:nvPr/>
        </p:nvSpPr>
        <p:spPr>
          <a:xfrm>
            <a:off x="2734946" y="3640236"/>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8"/>
          <p:cNvSpPr/>
          <p:nvPr/>
        </p:nvSpPr>
        <p:spPr>
          <a:xfrm>
            <a:off x="2284983" y="3481899"/>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8"/>
          <p:cNvSpPr/>
          <p:nvPr/>
        </p:nvSpPr>
        <p:spPr>
          <a:xfrm>
            <a:off x="2359521" y="3359899"/>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8"/>
          <p:cNvSpPr/>
          <p:nvPr/>
        </p:nvSpPr>
        <p:spPr>
          <a:xfrm>
            <a:off x="2196370" y="2886342"/>
            <a:ext cx="296100" cy="2988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8"/>
          <p:cNvSpPr/>
          <p:nvPr/>
        </p:nvSpPr>
        <p:spPr>
          <a:xfrm>
            <a:off x="2963221" y="2853361"/>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8"/>
          <p:cNvSpPr/>
          <p:nvPr/>
        </p:nvSpPr>
        <p:spPr>
          <a:xfrm>
            <a:off x="2443820" y="3075717"/>
            <a:ext cx="296100" cy="2988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8"/>
          <p:cNvSpPr/>
          <p:nvPr/>
        </p:nvSpPr>
        <p:spPr>
          <a:xfrm>
            <a:off x="2402208" y="3744180"/>
            <a:ext cx="296100" cy="2988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8"/>
          <p:cNvSpPr/>
          <p:nvPr/>
        </p:nvSpPr>
        <p:spPr>
          <a:xfrm>
            <a:off x="945821" y="2554124"/>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8"/>
          <p:cNvSpPr/>
          <p:nvPr/>
        </p:nvSpPr>
        <p:spPr>
          <a:xfrm>
            <a:off x="2503671" y="2487149"/>
            <a:ext cx="176400" cy="177600"/>
          </a:xfrm>
          <a:prstGeom prst="ellipse">
            <a:avLst/>
          </a:prstGeom>
          <a:solidFill>
            <a:srgbClr val="F97D7D">
              <a:alpha val="59620"/>
            </a:srgbClr>
          </a:solidFill>
          <a:ln w="9525" cap="flat" cmpd="sng">
            <a:solidFill>
              <a:srgbClr val="F46C6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8"/>
          <p:cNvSpPr txBox="1"/>
          <p:nvPr/>
        </p:nvSpPr>
        <p:spPr>
          <a:xfrm>
            <a:off x="4749325" y="4696550"/>
            <a:ext cx="3682500" cy="38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800" dirty="0">
                <a:solidFill>
                  <a:srgbClr val="123D60"/>
                </a:solidFill>
                <a:latin typeface="Barlow Semi Condensed"/>
                <a:ea typeface="Barlow Semi Condensed"/>
                <a:cs typeface="Barlow Semi Condensed"/>
                <a:sym typeface="Barlow Semi Condensed"/>
              </a:rPr>
              <a:t>*destination non autorisée par certains établissements</a:t>
            </a:r>
            <a:endParaRPr sz="800" dirty="0">
              <a:solidFill>
                <a:srgbClr val="123D60"/>
              </a:solidFill>
              <a:latin typeface="Barlow Semi Condensed"/>
              <a:ea typeface="Barlow Semi Condensed"/>
              <a:cs typeface="Barlow Semi Condensed"/>
              <a:sym typeface="Barlow Semi Condensed"/>
            </a:endParaRPr>
          </a:p>
          <a:p>
            <a:pPr marL="0" lvl="0" indent="0" algn="l" rtl="0">
              <a:spcBef>
                <a:spcPts val="0"/>
              </a:spcBef>
              <a:spcAft>
                <a:spcPts val="0"/>
              </a:spcAft>
              <a:buNone/>
            </a:pPr>
            <a:endParaRPr sz="800" dirty="0">
              <a:solidFill>
                <a:srgbClr val="123D60"/>
              </a:solidFill>
              <a:latin typeface="Barlow Semi Condensed"/>
              <a:ea typeface="Barlow Semi Condensed"/>
              <a:cs typeface="Barlow Semi Condensed"/>
              <a:sym typeface="Barlow Semi Condense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9"/>
          <p:cNvSpPr txBox="1">
            <a:spLocks noGrp="1"/>
          </p:cNvSpPr>
          <p:nvPr>
            <p:ph type="ctrTitle"/>
          </p:nvPr>
        </p:nvSpPr>
        <p:spPr>
          <a:xfrm>
            <a:off x="1533599" y="429825"/>
            <a:ext cx="60546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STAGE CLASSIQUE VS. STAGE EU4EU</a:t>
            </a:r>
            <a:endParaRPr/>
          </a:p>
        </p:txBody>
      </p:sp>
      <p:sp>
        <p:nvSpPr>
          <p:cNvPr id="431" name="Google Shape;431;p29"/>
          <p:cNvSpPr/>
          <p:nvPr/>
        </p:nvSpPr>
        <p:spPr>
          <a:xfrm>
            <a:off x="5142867" y="2054457"/>
            <a:ext cx="153089" cy="111736"/>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432" name="Google Shape;432;p29"/>
          <p:cNvSpPr/>
          <p:nvPr/>
        </p:nvSpPr>
        <p:spPr>
          <a:xfrm>
            <a:off x="5153490" y="3814704"/>
            <a:ext cx="132031" cy="127267"/>
          </a:xfrm>
          <a:custGeom>
            <a:avLst/>
            <a:gdLst/>
            <a:ahLst/>
            <a:cxnLst/>
            <a:rect l="l" t="t" r="r" b="b"/>
            <a:pathLst>
              <a:path w="9104" h="8774" extrusionOk="0">
                <a:moveTo>
                  <a:pt x="7232" y="1143"/>
                </a:moveTo>
                <a:cubicBezTo>
                  <a:pt x="7377" y="1143"/>
                  <a:pt x="7522" y="1198"/>
                  <a:pt x="7633" y="1308"/>
                </a:cubicBezTo>
                <a:cubicBezTo>
                  <a:pt x="7851" y="1528"/>
                  <a:pt x="7854" y="1882"/>
                  <a:pt x="7639" y="2102"/>
                </a:cubicBezTo>
                <a:lnTo>
                  <a:pt x="5755" y="3986"/>
                </a:lnTo>
                <a:cubicBezTo>
                  <a:pt x="5532" y="4210"/>
                  <a:pt x="5532" y="4566"/>
                  <a:pt x="5755" y="4789"/>
                </a:cubicBezTo>
                <a:lnTo>
                  <a:pt x="7639" y="6673"/>
                </a:lnTo>
                <a:cubicBezTo>
                  <a:pt x="7854" y="6894"/>
                  <a:pt x="7851" y="7247"/>
                  <a:pt x="7633" y="7468"/>
                </a:cubicBezTo>
                <a:cubicBezTo>
                  <a:pt x="7522" y="7577"/>
                  <a:pt x="7377" y="7633"/>
                  <a:pt x="7232" y="7633"/>
                </a:cubicBezTo>
                <a:cubicBezTo>
                  <a:pt x="7090" y="7633"/>
                  <a:pt x="6948" y="7580"/>
                  <a:pt x="6839" y="7474"/>
                </a:cubicBezTo>
                <a:lnTo>
                  <a:pt x="6830" y="7468"/>
                </a:lnTo>
                <a:lnTo>
                  <a:pt x="4946" y="5650"/>
                </a:lnTo>
                <a:cubicBezTo>
                  <a:pt x="4836" y="5544"/>
                  <a:pt x="4695" y="5491"/>
                  <a:pt x="4554" y="5491"/>
                </a:cubicBezTo>
                <a:cubicBezTo>
                  <a:pt x="4412" y="5491"/>
                  <a:pt x="4271" y="5544"/>
                  <a:pt x="4161" y="5650"/>
                </a:cubicBezTo>
                <a:lnTo>
                  <a:pt x="2277" y="7468"/>
                </a:lnTo>
                <a:lnTo>
                  <a:pt x="2268" y="7474"/>
                </a:lnTo>
                <a:cubicBezTo>
                  <a:pt x="2159" y="7580"/>
                  <a:pt x="2017" y="7633"/>
                  <a:pt x="1875" y="7633"/>
                </a:cubicBezTo>
                <a:cubicBezTo>
                  <a:pt x="1730" y="7633"/>
                  <a:pt x="1585" y="7577"/>
                  <a:pt x="1474" y="7468"/>
                </a:cubicBezTo>
                <a:cubicBezTo>
                  <a:pt x="1256" y="7247"/>
                  <a:pt x="1253" y="6894"/>
                  <a:pt x="1468" y="6673"/>
                </a:cubicBezTo>
                <a:lnTo>
                  <a:pt x="3352" y="4789"/>
                </a:lnTo>
                <a:cubicBezTo>
                  <a:pt x="3575" y="4566"/>
                  <a:pt x="3575" y="4210"/>
                  <a:pt x="3352" y="3986"/>
                </a:cubicBezTo>
                <a:lnTo>
                  <a:pt x="1468" y="2102"/>
                </a:lnTo>
                <a:cubicBezTo>
                  <a:pt x="1253" y="1882"/>
                  <a:pt x="1256" y="1528"/>
                  <a:pt x="1474" y="1308"/>
                </a:cubicBezTo>
                <a:cubicBezTo>
                  <a:pt x="1585" y="1198"/>
                  <a:pt x="1730" y="1143"/>
                  <a:pt x="1875" y="1143"/>
                </a:cubicBezTo>
                <a:cubicBezTo>
                  <a:pt x="2017" y="1143"/>
                  <a:pt x="2159" y="1196"/>
                  <a:pt x="2268" y="1302"/>
                </a:cubicBezTo>
                <a:lnTo>
                  <a:pt x="2277" y="1308"/>
                </a:lnTo>
                <a:lnTo>
                  <a:pt x="4161" y="3126"/>
                </a:lnTo>
                <a:cubicBezTo>
                  <a:pt x="4271" y="3231"/>
                  <a:pt x="4412" y="3284"/>
                  <a:pt x="4554" y="3284"/>
                </a:cubicBezTo>
                <a:cubicBezTo>
                  <a:pt x="4695" y="3284"/>
                  <a:pt x="4836" y="3231"/>
                  <a:pt x="4946" y="3126"/>
                </a:cubicBezTo>
                <a:lnTo>
                  <a:pt x="6830" y="1308"/>
                </a:lnTo>
                <a:lnTo>
                  <a:pt x="6839" y="1302"/>
                </a:lnTo>
                <a:cubicBezTo>
                  <a:pt x="6948" y="1196"/>
                  <a:pt x="7090" y="1143"/>
                  <a:pt x="7232" y="1143"/>
                </a:cubicBezTo>
                <a:close/>
                <a:moveTo>
                  <a:pt x="1865" y="0"/>
                </a:moveTo>
                <a:cubicBezTo>
                  <a:pt x="1430" y="0"/>
                  <a:pt x="995" y="166"/>
                  <a:pt x="664" y="499"/>
                </a:cubicBezTo>
                <a:cubicBezTo>
                  <a:pt x="0" y="1163"/>
                  <a:pt x="3" y="2241"/>
                  <a:pt x="667" y="2902"/>
                </a:cubicBezTo>
                <a:lnTo>
                  <a:pt x="2153" y="4388"/>
                </a:lnTo>
                <a:lnTo>
                  <a:pt x="667" y="5873"/>
                </a:lnTo>
                <a:cubicBezTo>
                  <a:pt x="0" y="6535"/>
                  <a:pt x="0" y="7610"/>
                  <a:pt x="661" y="8274"/>
                </a:cubicBezTo>
                <a:cubicBezTo>
                  <a:pt x="995" y="8607"/>
                  <a:pt x="1431" y="8774"/>
                  <a:pt x="1868" y="8774"/>
                </a:cubicBezTo>
                <a:cubicBezTo>
                  <a:pt x="2301" y="8774"/>
                  <a:pt x="2734" y="8609"/>
                  <a:pt x="3065" y="8280"/>
                </a:cubicBezTo>
                <a:lnTo>
                  <a:pt x="4554" y="6846"/>
                </a:lnTo>
                <a:lnTo>
                  <a:pt x="6042" y="8280"/>
                </a:lnTo>
                <a:cubicBezTo>
                  <a:pt x="6373" y="8609"/>
                  <a:pt x="6806" y="8774"/>
                  <a:pt x="7239" y="8774"/>
                </a:cubicBezTo>
                <a:cubicBezTo>
                  <a:pt x="7675" y="8774"/>
                  <a:pt x="8111" y="8607"/>
                  <a:pt x="8443" y="8274"/>
                </a:cubicBezTo>
                <a:cubicBezTo>
                  <a:pt x="9104" y="7610"/>
                  <a:pt x="9104" y="6535"/>
                  <a:pt x="8440" y="5873"/>
                </a:cubicBezTo>
                <a:lnTo>
                  <a:pt x="6957" y="4388"/>
                </a:lnTo>
                <a:lnTo>
                  <a:pt x="8440" y="2902"/>
                </a:lnTo>
                <a:cubicBezTo>
                  <a:pt x="8760" y="2585"/>
                  <a:pt x="8938" y="2153"/>
                  <a:pt x="8938" y="1703"/>
                </a:cubicBezTo>
                <a:cubicBezTo>
                  <a:pt x="8938" y="1018"/>
                  <a:pt x="8524" y="399"/>
                  <a:pt x="7893" y="133"/>
                </a:cubicBezTo>
                <a:cubicBezTo>
                  <a:pt x="7682" y="46"/>
                  <a:pt x="7460" y="3"/>
                  <a:pt x="7239" y="3"/>
                </a:cubicBezTo>
                <a:cubicBezTo>
                  <a:pt x="6799" y="3"/>
                  <a:pt x="6366" y="174"/>
                  <a:pt x="6042" y="496"/>
                </a:cubicBezTo>
                <a:lnTo>
                  <a:pt x="4554" y="1930"/>
                </a:lnTo>
                <a:lnTo>
                  <a:pt x="3065" y="496"/>
                </a:lnTo>
                <a:cubicBezTo>
                  <a:pt x="2733" y="165"/>
                  <a:pt x="2299" y="0"/>
                  <a:pt x="1865" y="0"/>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433" name="Google Shape;433;p29"/>
          <p:cNvSpPr/>
          <p:nvPr/>
        </p:nvSpPr>
        <p:spPr>
          <a:xfrm>
            <a:off x="5152615" y="3240404"/>
            <a:ext cx="132031" cy="127267"/>
          </a:xfrm>
          <a:custGeom>
            <a:avLst/>
            <a:gdLst/>
            <a:ahLst/>
            <a:cxnLst/>
            <a:rect l="l" t="t" r="r" b="b"/>
            <a:pathLst>
              <a:path w="9104" h="8774" extrusionOk="0">
                <a:moveTo>
                  <a:pt x="7232" y="1143"/>
                </a:moveTo>
                <a:cubicBezTo>
                  <a:pt x="7377" y="1143"/>
                  <a:pt x="7522" y="1198"/>
                  <a:pt x="7633" y="1308"/>
                </a:cubicBezTo>
                <a:cubicBezTo>
                  <a:pt x="7851" y="1528"/>
                  <a:pt x="7854" y="1882"/>
                  <a:pt x="7639" y="2102"/>
                </a:cubicBezTo>
                <a:lnTo>
                  <a:pt x="5755" y="3986"/>
                </a:lnTo>
                <a:cubicBezTo>
                  <a:pt x="5532" y="4210"/>
                  <a:pt x="5532" y="4566"/>
                  <a:pt x="5755" y="4789"/>
                </a:cubicBezTo>
                <a:lnTo>
                  <a:pt x="7639" y="6673"/>
                </a:lnTo>
                <a:cubicBezTo>
                  <a:pt x="7854" y="6894"/>
                  <a:pt x="7851" y="7247"/>
                  <a:pt x="7633" y="7468"/>
                </a:cubicBezTo>
                <a:cubicBezTo>
                  <a:pt x="7522" y="7577"/>
                  <a:pt x="7377" y="7633"/>
                  <a:pt x="7232" y="7633"/>
                </a:cubicBezTo>
                <a:cubicBezTo>
                  <a:pt x="7090" y="7633"/>
                  <a:pt x="6948" y="7580"/>
                  <a:pt x="6839" y="7474"/>
                </a:cubicBezTo>
                <a:lnTo>
                  <a:pt x="6830" y="7468"/>
                </a:lnTo>
                <a:lnTo>
                  <a:pt x="4946" y="5650"/>
                </a:lnTo>
                <a:cubicBezTo>
                  <a:pt x="4836" y="5544"/>
                  <a:pt x="4695" y="5491"/>
                  <a:pt x="4554" y="5491"/>
                </a:cubicBezTo>
                <a:cubicBezTo>
                  <a:pt x="4412" y="5491"/>
                  <a:pt x="4271" y="5544"/>
                  <a:pt x="4161" y="5650"/>
                </a:cubicBezTo>
                <a:lnTo>
                  <a:pt x="2277" y="7468"/>
                </a:lnTo>
                <a:lnTo>
                  <a:pt x="2268" y="7474"/>
                </a:lnTo>
                <a:cubicBezTo>
                  <a:pt x="2159" y="7580"/>
                  <a:pt x="2017" y="7633"/>
                  <a:pt x="1875" y="7633"/>
                </a:cubicBezTo>
                <a:cubicBezTo>
                  <a:pt x="1730" y="7633"/>
                  <a:pt x="1585" y="7577"/>
                  <a:pt x="1474" y="7468"/>
                </a:cubicBezTo>
                <a:cubicBezTo>
                  <a:pt x="1256" y="7247"/>
                  <a:pt x="1253" y="6894"/>
                  <a:pt x="1468" y="6673"/>
                </a:cubicBezTo>
                <a:lnTo>
                  <a:pt x="3352" y="4789"/>
                </a:lnTo>
                <a:cubicBezTo>
                  <a:pt x="3575" y="4566"/>
                  <a:pt x="3575" y="4210"/>
                  <a:pt x="3352" y="3986"/>
                </a:cubicBezTo>
                <a:lnTo>
                  <a:pt x="1468" y="2102"/>
                </a:lnTo>
                <a:cubicBezTo>
                  <a:pt x="1253" y="1882"/>
                  <a:pt x="1256" y="1528"/>
                  <a:pt x="1474" y="1308"/>
                </a:cubicBezTo>
                <a:cubicBezTo>
                  <a:pt x="1585" y="1198"/>
                  <a:pt x="1730" y="1143"/>
                  <a:pt x="1875" y="1143"/>
                </a:cubicBezTo>
                <a:cubicBezTo>
                  <a:pt x="2017" y="1143"/>
                  <a:pt x="2159" y="1196"/>
                  <a:pt x="2268" y="1302"/>
                </a:cubicBezTo>
                <a:lnTo>
                  <a:pt x="2277" y="1308"/>
                </a:lnTo>
                <a:lnTo>
                  <a:pt x="4161" y="3126"/>
                </a:lnTo>
                <a:cubicBezTo>
                  <a:pt x="4271" y="3231"/>
                  <a:pt x="4412" y="3284"/>
                  <a:pt x="4554" y="3284"/>
                </a:cubicBezTo>
                <a:cubicBezTo>
                  <a:pt x="4695" y="3284"/>
                  <a:pt x="4836" y="3231"/>
                  <a:pt x="4946" y="3126"/>
                </a:cubicBezTo>
                <a:lnTo>
                  <a:pt x="6830" y="1308"/>
                </a:lnTo>
                <a:lnTo>
                  <a:pt x="6839" y="1302"/>
                </a:lnTo>
                <a:cubicBezTo>
                  <a:pt x="6948" y="1196"/>
                  <a:pt x="7090" y="1143"/>
                  <a:pt x="7232" y="1143"/>
                </a:cubicBezTo>
                <a:close/>
                <a:moveTo>
                  <a:pt x="1865" y="0"/>
                </a:moveTo>
                <a:cubicBezTo>
                  <a:pt x="1430" y="0"/>
                  <a:pt x="995" y="166"/>
                  <a:pt x="664" y="499"/>
                </a:cubicBezTo>
                <a:cubicBezTo>
                  <a:pt x="0" y="1163"/>
                  <a:pt x="3" y="2241"/>
                  <a:pt x="667" y="2902"/>
                </a:cubicBezTo>
                <a:lnTo>
                  <a:pt x="2153" y="4388"/>
                </a:lnTo>
                <a:lnTo>
                  <a:pt x="667" y="5873"/>
                </a:lnTo>
                <a:cubicBezTo>
                  <a:pt x="0" y="6535"/>
                  <a:pt x="0" y="7610"/>
                  <a:pt x="661" y="8274"/>
                </a:cubicBezTo>
                <a:cubicBezTo>
                  <a:pt x="995" y="8607"/>
                  <a:pt x="1431" y="8774"/>
                  <a:pt x="1868" y="8774"/>
                </a:cubicBezTo>
                <a:cubicBezTo>
                  <a:pt x="2301" y="8774"/>
                  <a:pt x="2734" y="8609"/>
                  <a:pt x="3065" y="8280"/>
                </a:cubicBezTo>
                <a:lnTo>
                  <a:pt x="4554" y="6846"/>
                </a:lnTo>
                <a:lnTo>
                  <a:pt x="6042" y="8280"/>
                </a:lnTo>
                <a:cubicBezTo>
                  <a:pt x="6373" y="8609"/>
                  <a:pt x="6806" y="8774"/>
                  <a:pt x="7239" y="8774"/>
                </a:cubicBezTo>
                <a:cubicBezTo>
                  <a:pt x="7675" y="8774"/>
                  <a:pt x="8111" y="8607"/>
                  <a:pt x="8443" y="8274"/>
                </a:cubicBezTo>
                <a:cubicBezTo>
                  <a:pt x="9104" y="7610"/>
                  <a:pt x="9104" y="6535"/>
                  <a:pt x="8440" y="5873"/>
                </a:cubicBezTo>
                <a:lnTo>
                  <a:pt x="6957" y="4388"/>
                </a:lnTo>
                <a:lnTo>
                  <a:pt x="8440" y="2902"/>
                </a:lnTo>
                <a:cubicBezTo>
                  <a:pt x="8760" y="2585"/>
                  <a:pt x="8938" y="2153"/>
                  <a:pt x="8938" y="1703"/>
                </a:cubicBezTo>
                <a:cubicBezTo>
                  <a:pt x="8938" y="1018"/>
                  <a:pt x="8524" y="399"/>
                  <a:pt x="7893" y="133"/>
                </a:cubicBezTo>
                <a:cubicBezTo>
                  <a:pt x="7682" y="46"/>
                  <a:pt x="7460" y="3"/>
                  <a:pt x="7239" y="3"/>
                </a:cubicBezTo>
                <a:cubicBezTo>
                  <a:pt x="6799" y="3"/>
                  <a:pt x="6366" y="174"/>
                  <a:pt x="6042" y="496"/>
                </a:cubicBezTo>
                <a:lnTo>
                  <a:pt x="4554" y="1930"/>
                </a:lnTo>
                <a:lnTo>
                  <a:pt x="3065" y="496"/>
                </a:lnTo>
                <a:cubicBezTo>
                  <a:pt x="2733" y="165"/>
                  <a:pt x="2299" y="0"/>
                  <a:pt x="1865" y="0"/>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434" name="Google Shape;434;p29"/>
          <p:cNvSpPr/>
          <p:nvPr/>
        </p:nvSpPr>
        <p:spPr>
          <a:xfrm>
            <a:off x="6527673" y="2054432"/>
            <a:ext cx="153089" cy="111736"/>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435" name="Google Shape;435;p29"/>
          <p:cNvSpPr/>
          <p:nvPr/>
        </p:nvSpPr>
        <p:spPr>
          <a:xfrm>
            <a:off x="6511210" y="2638732"/>
            <a:ext cx="153089" cy="111736"/>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436" name="Google Shape;436;p29"/>
          <p:cNvSpPr/>
          <p:nvPr/>
        </p:nvSpPr>
        <p:spPr>
          <a:xfrm>
            <a:off x="6511210" y="3259382"/>
            <a:ext cx="153089" cy="111736"/>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437" name="Google Shape;437;p29"/>
          <p:cNvSpPr/>
          <p:nvPr/>
        </p:nvSpPr>
        <p:spPr>
          <a:xfrm>
            <a:off x="6527673" y="3814719"/>
            <a:ext cx="153089" cy="111736"/>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438" name="Google Shape;438;p29"/>
          <p:cNvSpPr txBox="1"/>
          <p:nvPr/>
        </p:nvSpPr>
        <p:spPr>
          <a:xfrm flipH="1">
            <a:off x="4646100" y="1423100"/>
            <a:ext cx="1145100" cy="32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100">
                <a:solidFill>
                  <a:srgbClr val="123D60"/>
                </a:solidFill>
                <a:latin typeface="Anton"/>
                <a:ea typeface="Anton"/>
                <a:cs typeface="Anton"/>
                <a:sym typeface="Anton"/>
              </a:rPr>
              <a:t>STAGE CLASSIQUE</a:t>
            </a:r>
            <a:endParaRPr sz="1100">
              <a:solidFill>
                <a:srgbClr val="123D60"/>
              </a:solidFill>
              <a:latin typeface="Anton"/>
              <a:ea typeface="Anton"/>
              <a:cs typeface="Anton"/>
              <a:sym typeface="Anton"/>
            </a:endParaRPr>
          </a:p>
        </p:txBody>
      </p:sp>
      <p:sp>
        <p:nvSpPr>
          <p:cNvPr id="439" name="Google Shape;439;p29"/>
          <p:cNvSpPr txBox="1"/>
          <p:nvPr/>
        </p:nvSpPr>
        <p:spPr>
          <a:xfrm flipH="1">
            <a:off x="6054799" y="1423100"/>
            <a:ext cx="1065900" cy="32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100">
                <a:solidFill>
                  <a:srgbClr val="123D60"/>
                </a:solidFill>
                <a:latin typeface="Anton"/>
                <a:ea typeface="Anton"/>
                <a:cs typeface="Anton"/>
                <a:sym typeface="Anton"/>
              </a:rPr>
              <a:t>STAGE EU4EU</a:t>
            </a:r>
            <a:endParaRPr sz="1100">
              <a:solidFill>
                <a:srgbClr val="123D60"/>
              </a:solidFill>
              <a:latin typeface="Anton"/>
              <a:ea typeface="Anton"/>
              <a:cs typeface="Anton"/>
              <a:sym typeface="Anton"/>
            </a:endParaRPr>
          </a:p>
        </p:txBody>
      </p:sp>
      <p:cxnSp>
        <p:nvCxnSpPr>
          <p:cNvPr id="440" name="Google Shape;440;p29"/>
          <p:cNvCxnSpPr/>
          <p:nvPr/>
        </p:nvCxnSpPr>
        <p:spPr>
          <a:xfrm rot="10800000">
            <a:off x="3293400" y="2398750"/>
            <a:ext cx="3928800" cy="0"/>
          </a:xfrm>
          <a:prstGeom prst="straightConnector1">
            <a:avLst/>
          </a:prstGeom>
          <a:noFill/>
          <a:ln w="19050" cap="flat" cmpd="sng">
            <a:solidFill>
              <a:srgbClr val="123D60"/>
            </a:solidFill>
            <a:prstDash val="solid"/>
            <a:round/>
            <a:headEnd type="none" w="med" len="med"/>
            <a:tailEnd type="none" w="med" len="med"/>
          </a:ln>
        </p:spPr>
      </p:cxnSp>
      <p:cxnSp>
        <p:nvCxnSpPr>
          <p:cNvPr id="441" name="Google Shape;441;p29"/>
          <p:cNvCxnSpPr/>
          <p:nvPr/>
        </p:nvCxnSpPr>
        <p:spPr>
          <a:xfrm rot="10800000">
            <a:off x="3293400" y="2990453"/>
            <a:ext cx="3928800" cy="0"/>
          </a:xfrm>
          <a:prstGeom prst="straightConnector1">
            <a:avLst/>
          </a:prstGeom>
          <a:noFill/>
          <a:ln w="19050" cap="flat" cmpd="sng">
            <a:solidFill>
              <a:srgbClr val="123D60"/>
            </a:solidFill>
            <a:prstDash val="solid"/>
            <a:round/>
            <a:headEnd type="none" w="med" len="med"/>
            <a:tailEnd type="none" w="med" len="med"/>
          </a:ln>
        </p:spPr>
      </p:cxnSp>
      <p:cxnSp>
        <p:nvCxnSpPr>
          <p:cNvPr id="442" name="Google Shape;442;p29"/>
          <p:cNvCxnSpPr/>
          <p:nvPr/>
        </p:nvCxnSpPr>
        <p:spPr>
          <a:xfrm rot="10800000">
            <a:off x="3293400" y="3564527"/>
            <a:ext cx="3928800" cy="0"/>
          </a:xfrm>
          <a:prstGeom prst="straightConnector1">
            <a:avLst/>
          </a:prstGeom>
          <a:noFill/>
          <a:ln w="19050" cap="flat" cmpd="sng">
            <a:solidFill>
              <a:srgbClr val="123D60"/>
            </a:solidFill>
            <a:prstDash val="solid"/>
            <a:round/>
            <a:headEnd type="none" w="med" len="med"/>
            <a:tailEnd type="none" w="med" len="med"/>
          </a:ln>
        </p:spPr>
      </p:cxnSp>
      <p:cxnSp>
        <p:nvCxnSpPr>
          <p:cNvPr id="443" name="Google Shape;443;p29"/>
          <p:cNvCxnSpPr/>
          <p:nvPr/>
        </p:nvCxnSpPr>
        <p:spPr>
          <a:xfrm rot="10800000">
            <a:off x="3255112" y="4128350"/>
            <a:ext cx="3928800" cy="0"/>
          </a:xfrm>
          <a:prstGeom prst="straightConnector1">
            <a:avLst/>
          </a:prstGeom>
          <a:noFill/>
          <a:ln w="19050" cap="flat" cmpd="sng">
            <a:solidFill>
              <a:srgbClr val="123D60"/>
            </a:solidFill>
            <a:prstDash val="solid"/>
            <a:round/>
            <a:headEnd type="none" w="med" len="med"/>
            <a:tailEnd type="none" w="med" len="med"/>
          </a:ln>
        </p:spPr>
      </p:cxnSp>
      <p:cxnSp>
        <p:nvCxnSpPr>
          <p:cNvPr id="444" name="Google Shape;444;p29"/>
          <p:cNvCxnSpPr/>
          <p:nvPr/>
        </p:nvCxnSpPr>
        <p:spPr>
          <a:xfrm rot="10800000">
            <a:off x="3293400" y="1821900"/>
            <a:ext cx="3928800" cy="0"/>
          </a:xfrm>
          <a:prstGeom prst="straightConnector1">
            <a:avLst/>
          </a:prstGeom>
          <a:noFill/>
          <a:ln w="19050" cap="flat" cmpd="sng">
            <a:solidFill>
              <a:srgbClr val="123D60"/>
            </a:solidFill>
            <a:prstDash val="solid"/>
            <a:round/>
            <a:headEnd type="none" w="med" len="med"/>
            <a:tailEnd type="none" w="med" len="med"/>
          </a:ln>
        </p:spPr>
      </p:cxnSp>
      <p:sp>
        <p:nvSpPr>
          <p:cNvPr id="445" name="Google Shape;445;p29"/>
          <p:cNvSpPr txBox="1"/>
          <p:nvPr/>
        </p:nvSpPr>
        <p:spPr>
          <a:xfrm flipH="1">
            <a:off x="848000" y="1821899"/>
            <a:ext cx="2087400" cy="556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fr" sz="1000">
                <a:solidFill>
                  <a:srgbClr val="123D60"/>
                </a:solidFill>
                <a:latin typeface="Anton"/>
                <a:ea typeface="Anton"/>
                <a:cs typeface="Anton"/>
                <a:sym typeface="Anton"/>
              </a:rPr>
              <a:t>Soutien Linguistique en Ligne (OLS)</a:t>
            </a:r>
            <a:endParaRPr sz="1000">
              <a:solidFill>
                <a:srgbClr val="123D60"/>
              </a:solidFill>
              <a:latin typeface="Anton"/>
              <a:ea typeface="Anton"/>
              <a:cs typeface="Anton"/>
              <a:sym typeface="Anton"/>
            </a:endParaRPr>
          </a:p>
        </p:txBody>
      </p:sp>
      <p:sp>
        <p:nvSpPr>
          <p:cNvPr id="446" name="Google Shape;446;p29"/>
          <p:cNvSpPr txBox="1"/>
          <p:nvPr/>
        </p:nvSpPr>
        <p:spPr>
          <a:xfrm flipH="1">
            <a:off x="906050" y="2429525"/>
            <a:ext cx="2040000" cy="556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fr" sz="1000">
                <a:solidFill>
                  <a:srgbClr val="123D60"/>
                </a:solidFill>
                <a:latin typeface="Anton"/>
                <a:ea typeface="Anton"/>
                <a:cs typeface="Anton"/>
                <a:sym typeface="Anton"/>
              </a:rPr>
              <a:t>Accès à une base de données d’organismes de stage</a:t>
            </a:r>
            <a:endParaRPr sz="1000">
              <a:solidFill>
                <a:srgbClr val="123D60"/>
              </a:solidFill>
              <a:latin typeface="Anton"/>
              <a:ea typeface="Anton"/>
              <a:cs typeface="Anton"/>
              <a:sym typeface="Anton"/>
            </a:endParaRPr>
          </a:p>
        </p:txBody>
      </p:sp>
      <p:sp>
        <p:nvSpPr>
          <p:cNvPr id="447" name="Google Shape;447;p29"/>
          <p:cNvSpPr/>
          <p:nvPr/>
        </p:nvSpPr>
        <p:spPr>
          <a:xfrm>
            <a:off x="5152640" y="2613229"/>
            <a:ext cx="132031" cy="127267"/>
          </a:xfrm>
          <a:custGeom>
            <a:avLst/>
            <a:gdLst/>
            <a:ahLst/>
            <a:cxnLst/>
            <a:rect l="l" t="t" r="r" b="b"/>
            <a:pathLst>
              <a:path w="9104" h="8774" extrusionOk="0">
                <a:moveTo>
                  <a:pt x="7232" y="1143"/>
                </a:moveTo>
                <a:cubicBezTo>
                  <a:pt x="7377" y="1143"/>
                  <a:pt x="7522" y="1198"/>
                  <a:pt x="7633" y="1308"/>
                </a:cubicBezTo>
                <a:cubicBezTo>
                  <a:pt x="7851" y="1528"/>
                  <a:pt x="7854" y="1882"/>
                  <a:pt x="7639" y="2102"/>
                </a:cubicBezTo>
                <a:lnTo>
                  <a:pt x="5755" y="3986"/>
                </a:lnTo>
                <a:cubicBezTo>
                  <a:pt x="5532" y="4210"/>
                  <a:pt x="5532" y="4566"/>
                  <a:pt x="5755" y="4789"/>
                </a:cubicBezTo>
                <a:lnTo>
                  <a:pt x="7639" y="6673"/>
                </a:lnTo>
                <a:cubicBezTo>
                  <a:pt x="7854" y="6894"/>
                  <a:pt x="7851" y="7247"/>
                  <a:pt x="7633" y="7468"/>
                </a:cubicBezTo>
                <a:cubicBezTo>
                  <a:pt x="7522" y="7577"/>
                  <a:pt x="7377" y="7633"/>
                  <a:pt x="7232" y="7633"/>
                </a:cubicBezTo>
                <a:cubicBezTo>
                  <a:pt x="7090" y="7633"/>
                  <a:pt x="6948" y="7580"/>
                  <a:pt x="6839" y="7474"/>
                </a:cubicBezTo>
                <a:lnTo>
                  <a:pt x="6830" y="7468"/>
                </a:lnTo>
                <a:lnTo>
                  <a:pt x="4946" y="5650"/>
                </a:lnTo>
                <a:cubicBezTo>
                  <a:pt x="4836" y="5544"/>
                  <a:pt x="4695" y="5491"/>
                  <a:pt x="4554" y="5491"/>
                </a:cubicBezTo>
                <a:cubicBezTo>
                  <a:pt x="4412" y="5491"/>
                  <a:pt x="4271" y="5544"/>
                  <a:pt x="4161" y="5650"/>
                </a:cubicBezTo>
                <a:lnTo>
                  <a:pt x="2277" y="7468"/>
                </a:lnTo>
                <a:lnTo>
                  <a:pt x="2268" y="7474"/>
                </a:lnTo>
                <a:cubicBezTo>
                  <a:pt x="2159" y="7580"/>
                  <a:pt x="2017" y="7633"/>
                  <a:pt x="1875" y="7633"/>
                </a:cubicBezTo>
                <a:cubicBezTo>
                  <a:pt x="1730" y="7633"/>
                  <a:pt x="1585" y="7577"/>
                  <a:pt x="1474" y="7468"/>
                </a:cubicBezTo>
                <a:cubicBezTo>
                  <a:pt x="1256" y="7247"/>
                  <a:pt x="1253" y="6894"/>
                  <a:pt x="1468" y="6673"/>
                </a:cubicBezTo>
                <a:lnTo>
                  <a:pt x="3352" y="4789"/>
                </a:lnTo>
                <a:cubicBezTo>
                  <a:pt x="3575" y="4566"/>
                  <a:pt x="3575" y="4210"/>
                  <a:pt x="3352" y="3986"/>
                </a:cubicBezTo>
                <a:lnTo>
                  <a:pt x="1468" y="2102"/>
                </a:lnTo>
                <a:cubicBezTo>
                  <a:pt x="1253" y="1882"/>
                  <a:pt x="1256" y="1528"/>
                  <a:pt x="1474" y="1308"/>
                </a:cubicBezTo>
                <a:cubicBezTo>
                  <a:pt x="1585" y="1198"/>
                  <a:pt x="1730" y="1143"/>
                  <a:pt x="1875" y="1143"/>
                </a:cubicBezTo>
                <a:cubicBezTo>
                  <a:pt x="2017" y="1143"/>
                  <a:pt x="2159" y="1196"/>
                  <a:pt x="2268" y="1302"/>
                </a:cubicBezTo>
                <a:lnTo>
                  <a:pt x="2277" y="1308"/>
                </a:lnTo>
                <a:lnTo>
                  <a:pt x="4161" y="3126"/>
                </a:lnTo>
                <a:cubicBezTo>
                  <a:pt x="4271" y="3231"/>
                  <a:pt x="4412" y="3284"/>
                  <a:pt x="4554" y="3284"/>
                </a:cubicBezTo>
                <a:cubicBezTo>
                  <a:pt x="4695" y="3284"/>
                  <a:pt x="4836" y="3231"/>
                  <a:pt x="4946" y="3126"/>
                </a:cubicBezTo>
                <a:lnTo>
                  <a:pt x="6830" y="1308"/>
                </a:lnTo>
                <a:lnTo>
                  <a:pt x="6839" y="1302"/>
                </a:lnTo>
                <a:cubicBezTo>
                  <a:pt x="6948" y="1196"/>
                  <a:pt x="7090" y="1143"/>
                  <a:pt x="7232" y="1143"/>
                </a:cubicBezTo>
                <a:close/>
                <a:moveTo>
                  <a:pt x="1865" y="0"/>
                </a:moveTo>
                <a:cubicBezTo>
                  <a:pt x="1430" y="0"/>
                  <a:pt x="995" y="166"/>
                  <a:pt x="664" y="499"/>
                </a:cubicBezTo>
                <a:cubicBezTo>
                  <a:pt x="0" y="1163"/>
                  <a:pt x="3" y="2241"/>
                  <a:pt x="667" y="2902"/>
                </a:cubicBezTo>
                <a:lnTo>
                  <a:pt x="2153" y="4388"/>
                </a:lnTo>
                <a:lnTo>
                  <a:pt x="667" y="5873"/>
                </a:lnTo>
                <a:cubicBezTo>
                  <a:pt x="0" y="6535"/>
                  <a:pt x="0" y="7610"/>
                  <a:pt x="661" y="8274"/>
                </a:cubicBezTo>
                <a:cubicBezTo>
                  <a:pt x="995" y="8607"/>
                  <a:pt x="1431" y="8774"/>
                  <a:pt x="1868" y="8774"/>
                </a:cubicBezTo>
                <a:cubicBezTo>
                  <a:pt x="2301" y="8774"/>
                  <a:pt x="2734" y="8609"/>
                  <a:pt x="3065" y="8280"/>
                </a:cubicBezTo>
                <a:lnTo>
                  <a:pt x="4554" y="6846"/>
                </a:lnTo>
                <a:lnTo>
                  <a:pt x="6042" y="8280"/>
                </a:lnTo>
                <a:cubicBezTo>
                  <a:pt x="6373" y="8609"/>
                  <a:pt x="6806" y="8774"/>
                  <a:pt x="7239" y="8774"/>
                </a:cubicBezTo>
                <a:cubicBezTo>
                  <a:pt x="7675" y="8774"/>
                  <a:pt x="8111" y="8607"/>
                  <a:pt x="8443" y="8274"/>
                </a:cubicBezTo>
                <a:cubicBezTo>
                  <a:pt x="9104" y="7610"/>
                  <a:pt x="9104" y="6535"/>
                  <a:pt x="8440" y="5873"/>
                </a:cubicBezTo>
                <a:lnTo>
                  <a:pt x="6957" y="4388"/>
                </a:lnTo>
                <a:lnTo>
                  <a:pt x="8440" y="2902"/>
                </a:lnTo>
                <a:cubicBezTo>
                  <a:pt x="8760" y="2585"/>
                  <a:pt x="8938" y="2153"/>
                  <a:pt x="8938" y="1703"/>
                </a:cubicBezTo>
                <a:cubicBezTo>
                  <a:pt x="8938" y="1018"/>
                  <a:pt x="8524" y="399"/>
                  <a:pt x="7893" y="133"/>
                </a:cubicBezTo>
                <a:cubicBezTo>
                  <a:pt x="7682" y="46"/>
                  <a:pt x="7460" y="3"/>
                  <a:pt x="7239" y="3"/>
                </a:cubicBezTo>
                <a:cubicBezTo>
                  <a:pt x="6799" y="3"/>
                  <a:pt x="6366" y="174"/>
                  <a:pt x="6042" y="496"/>
                </a:cubicBezTo>
                <a:lnTo>
                  <a:pt x="4554" y="1930"/>
                </a:lnTo>
                <a:lnTo>
                  <a:pt x="3065" y="496"/>
                </a:lnTo>
                <a:cubicBezTo>
                  <a:pt x="2733" y="165"/>
                  <a:pt x="2299" y="0"/>
                  <a:pt x="1865" y="0"/>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448" name="Google Shape;448;p29"/>
          <p:cNvSpPr txBox="1"/>
          <p:nvPr/>
        </p:nvSpPr>
        <p:spPr>
          <a:xfrm flipH="1">
            <a:off x="1029950" y="3037150"/>
            <a:ext cx="1916100" cy="556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fr" sz="1000">
                <a:solidFill>
                  <a:srgbClr val="123D60"/>
                </a:solidFill>
                <a:latin typeface="Anton"/>
                <a:ea typeface="Anton"/>
                <a:cs typeface="Anton"/>
                <a:sym typeface="Anton"/>
              </a:rPr>
              <a:t>Helpdesk</a:t>
            </a:r>
            <a:endParaRPr sz="1000">
              <a:solidFill>
                <a:srgbClr val="123D60"/>
              </a:solidFill>
              <a:latin typeface="Anton"/>
              <a:ea typeface="Anton"/>
              <a:cs typeface="Anton"/>
              <a:sym typeface="Anton"/>
            </a:endParaRPr>
          </a:p>
        </p:txBody>
      </p:sp>
      <p:sp>
        <p:nvSpPr>
          <p:cNvPr id="449" name="Google Shape;449;p29"/>
          <p:cNvSpPr txBox="1"/>
          <p:nvPr/>
        </p:nvSpPr>
        <p:spPr>
          <a:xfrm flipH="1">
            <a:off x="1084850" y="3593350"/>
            <a:ext cx="1916100" cy="556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fr" sz="1000">
                <a:solidFill>
                  <a:srgbClr val="123D60"/>
                </a:solidFill>
                <a:latin typeface="Anton"/>
                <a:ea typeface="Anton"/>
                <a:cs typeface="Anton"/>
                <a:sym typeface="Anton"/>
              </a:rPr>
              <a:t>Accès à un réseau de professionnel (EU4EU)</a:t>
            </a:r>
            <a:endParaRPr sz="1000">
              <a:solidFill>
                <a:srgbClr val="123D60"/>
              </a:solidFill>
              <a:latin typeface="Anton"/>
              <a:ea typeface="Anton"/>
              <a:cs typeface="Anton"/>
              <a:sym typeface="Anton"/>
            </a:endParaRPr>
          </a:p>
        </p:txBody>
      </p:sp>
      <p:grpSp>
        <p:nvGrpSpPr>
          <p:cNvPr id="450" name="Google Shape;450;p29"/>
          <p:cNvGrpSpPr/>
          <p:nvPr/>
        </p:nvGrpSpPr>
        <p:grpSpPr>
          <a:xfrm>
            <a:off x="3923257" y="3185841"/>
            <a:ext cx="252161" cy="249582"/>
            <a:chOff x="-34032200" y="2634975"/>
            <a:chExt cx="292225" cy="292250"/>
          </a:xfrm>
        </p:grpSpPr>
        <p:sp>
          <p:nvSpPr>
            <p:cNvPr id="451" name="Google Shape;451;p29"/>
            <p:cNvSpPr/>
            <p:nvPr/>
          </p:nvSpPr>
          <p:spPr>
            <a:xfrm>
              <a:off x="-34032200" y="2634975"/>
              <a:ext cx="292225" cy="292250"/>
            </a:xfrm>
            <a:custGeom>
              <a:avLst/>
              <a:gdLst/>
              <a:ahLst/>
              <a:cxnLst/>
              <a:rect l="l" t="t" r="r" b="b"/>
              <a:pathLst>
                <a:path w="11689" h="11690" extrusionOk="0">
                  <a:moveTo>
                    <a:pt x="5766" y="662"/>
                  </a:moveTo>
                  <a:cubicBezTo>
                    <a:pt x="8602" y="662"/>
                    <a:pt x="10933" y="2962"/>
                    <a:pt x="10933" y="5798"/>
                  </a:cubicBezTo>
                  <a:cubicBezTo>
                    <a:pt x="10933" y="6806"/>
                    <a:pt x="10649" y="7783"/>
                    <a:pt x="10114" y="8602"/>
                  </a:cubicBezTo>
                  <a:lnTo>
                    <a:pt x="10145" y="8444"/>
                  </a:lnTo>
                  <a:cubicBezTo>
                    <a:pt x="10177" y="8350"/>
                    <a:pt x="10145" y="8224"/>
                    <a:pt x="10082" y="8129"/>
                  </a:cubicBezTo>
                  <a:cubicBezTo>
                    <a:pt x="9988" y="8066"/>
                    <a:pt x="9862" y="8035"/>
                    <a:pt x="9767" y="8035"/>
                  </a:cubicBezTo>
                  <a:lnTo>
                    <a:pt x="9641" y="8066"/>
                  </a:lnTo>
                  <a:cubicBezTo>
                    <a:pt x="10019" y="7405"/>
                    <a:pt x="10240" y="6617"/>
                    <a:pt x="10240" y="5829"/>
                  </a:cubicBezTo>
                  <a:cubicBezTo>
                    <a:pt x="10240" y="3372"/>
                    <a:pt x="8223" y="1356"/>
                    <a:pt x="5766" y="1356"/>
                  </a:cubicBezTo>
                  <a:cubicBezTo>
                    <a:pt x="5136" y="1356"/>
                    <a:pt x="4506" y="1482"/>
                    <a:pt x="3970" y="1765"/>
                  </a:cubicBezTo>
                  <a:cubicBezTo>
                    <a:pt x="3813" y="1828"/>
                    <a:pt x="3718" y="2017"/>
                    <a:pt x="3813" y="2175"/>
                  </a:cubicBezTo>
                  <a:lnTo>
                    <a:pt x="3970" y="2553"/>
                  </a:lnTo>
                  <a:lnTo>
                    <a:pt x="2710" y="2742"/>
                  </a:lnTo>
                  <a:lnTo>
                    <a:pt x="2301" y="2773"/>
                  </a:lnTo>
                  <a:cubicBezTo>
                    <a:pt x="2364" y="2647"/>
                    <a:pt x="2710" y="1324"/>
                    <a:pt x="2742" y="1198"/>
                  </a:cubicBezTo>
                  <a:lnTo>
                    <a:pt x="2836" y="1293"/>
                  </a:lnTo>
                  <a:cubicBezTo>
                    <a:pt x="2898" y="1354"/>
                    <a:pt x="2986" y="1402"/>
                    <a:pt x="3084" y="1402"/>
                  </a:cubicBezTo>
                  <a:cubicBezTo>
                    <a:pt x="3136" y="1402"/>
                    <a:pt x="3191" y="1389"/>
                    <a:pt x="3246" y="1356"/>
                  </a:cubicBezTo>
                  <a:cubicBezTo>
                    <a:pt x="4033" y="883"/>
                    <a:pt x="4915" y="662"/>
                    <a:pt x="5766" y="662"/>
                  </a:cubicBezTo>
                  <a:close/>
                  <a:moveTo>
                    <a:pt x="6144" y="2080"/>
                  </a:moveTo>
                  <a:cubicBezTo>
                    <a:pt x="7940" y="2238"/>
                    <a:pt x="9358" y="3687"/>
                    <a:pt x="9515" y="5451"/>
                  </a:cubicBezTo>
                  <a:lnTo>
                    <a:pt x="9200" y="5451"/>
                  </a:lnTo>
                  <a:cubicBezTo>
                    <a:pt x="9011" y="5451"/>
                    <a:pt x="8854" y="5609"/>
                    <a:pt x="8854" y="5829"/>
                  </a:cubicBezTo>
                  <a:cubicBezTo>
                    <a:pt x="8854" y="6018"/>
                    <a:pt x="9011" y="6176"/>
                    <a:pt x="9200" y="6176"/>
                  </a:cubicBezTo>
                  <a:lnTo>
                    <a:pt x="9515" y="6176"/>
                  </a:lnTo>
                  <a:cubicBezTo>
                    <a:pt x="9452" y="6932"/>
                    <a:pt x="9169" y="7657"/>
                    <a:pt x="8665" y="8255"/>
                  </a:cubicBezTo>
                  <a:lnTo>
                    <a:pt x="6995" y="8570"/>
                  </a:lnTo>
                  <a:cubicBezTo>
                    <a:pt x="6900" y="8602"/>
                    <a:pt x="6806" y="8665"/>
                    <a:pt x="6774" y="8759"/>
                  </a:cubicBezTo>
                  <a:cubicBezTo>
                    <a:pt x="6743" y="8885"/>
                    <a:pt x="6743" y="9011"/>
                    <a:pt x="6806" y="9074"/>
                  </a:cubicBezTo>
                  <a:lnTo>
                    <a:pt x="6995" y="9389"/>
                  </a:lnTo>
                  <a:cubicBezTo>
                    <a:pt x="6743" y="9484"/>
                    <a:pt x="6459" y="9547"/>
                    <a:pt x="6176" y="9547"/>
                  </a:cubicBezTo>
                  <a:lnTo>
                    <a:pt x="6176" y="9232"/>
                  </a:lnTo>
                  <a:cubicBezTo>
                    <a:pt x="6176" y="9043"/>
                    <a:pt x="6018" y="8885"/>
                    <a:pt x="5829" y="8885"/>
                  </a:cubicBezTo>
                  <a:cubicBezTo>
                    <a:pt x="5640" y="8885"/>
                    <a:pt x="5483" y="9043"/>
                    <a:pt x="5483" y="9232"/>
                  </a:cubicBezTo>
                  <a:lnTo>
                    <a:pt x="5483" y="9547"/>
                  </a:lnTo>
                  <a:cubicBezTo>
                    <a:pt x="3655" y="9389"/>
                    <a:pt x="2238" y="7940"/>
                    <a:pt x="2080" y="6176"/>
                  </a:cubicBezTo>
                  <a:lnTo>
                    <a:pt x="2395" y="6176"/>
                  </a:lnTo>
                  <a:cubicBezTo>
                    <a:pt x="2584" y="6176"/>
                    <a:pt x="2742" y="6018"/>
                    <a:pt x="2742" y="5829"/>
                  </a:cubicBezTo>
                  <a:cubicBezTo>
                    <a:pt x="2742" y="5609"/>
                    <a:pt x="2584" y="5451"/>
                    <a:pt x="2395" y="5451"/>
                  </a:cubicBezTo>
                  <a:lnTo>
                    <a:pt x="2080" y="5451"/>
                  </a:lnTo>
                  <a:cubicBezTo>
                    <a:pt x="2175" y="4727"/>
                    <a:pt x="2427" y="3971"/>
                    <a:pt x="2962" y="3372"/>
                  </a:cubicBezTo>
                  <a:lnTo>
                    <a:pt x="4474" y="3183"/>
                  </a:lnTo>
                  <a:cubicBezTo>
                    <a:pt x="4600" y="3183"/>
                    <a:pt x="4663" y="3088"/>
                    <a:pt x="4726" y="3025"/>
                  </a:cubicBezTo>
                  <a:cubicBezTo>
                    <a:pt x="4758" y="2931"/>
                    <a:pt x="4758" y="2836"/>
                    <a:pt x="4726" y="2710"/>
                  </a:cubicBezTo>
                  <a:lnTo>
                    <a:pt x="4506" y="2269"/>
                  </a:lnTo>
                  <a:cubicBezTo>
                    <a:pt x="4789" y="2143"/>
                    <a:pt x="5104" y="2112"/>
                    <a:pt x="5420" y="2080"/>
                  </a:cubicBezTo>
                  <a:lnTo>
                    <a:pt x="5420" y="2395"/>
                  </a:lnTo>
                  <a:cubicBezTo>
                    <a:pt x="5420" y="2584"/>
                    <a:pt x="5577" y="2742"/>
                    <a:pt x="5766" y="2742"/>
                  </a:cubicBezTo>
                  <a:cubicBezTo>
                    <a:pt x="5987" y="2742"/>
                    <a:pt x="6144" y="2584"/>
                    <a:pt x="6144" y="2395"/>
                  </a:cubicBezTo>
                  <a:lnTo>
                    <a:pt x="6144" y="2080"/>
                  </a:lnTo>
                  <a:close/>
                  <a:moveTo>
                    <a:pt x="1607" y="2899"/>
                  </a:moveTo>
                  <a:lnTo>
                    <a:pt x="1544" y="3151"/>
                  </a:lnTo>
                  <a:cubicBezTo>
                    <a:pt x="1481" y="3246"/>
                    <a:pt x="1544" y="3372"/>
                    <a:pt x="1607" y="3466"/>
                  </a:cubicBezTo>
                  <a:cubicBezTo>
                    <a:pt x="1670" y="3529"/>
                    <a:pt x="1796" y="3561"/>
                    <a:pt x="1922" y="3561"/>
                  </a:cubicBezTo>
                  <a:lnTo>
                    <a:pt x="1985" y="3561"/>
                  </a:lnTo>
                  <a:cubicBezTo>
                    <a:pt x="1607" y="4254"/>
                    <a:pt x="1387" y="5042"/>
                    <a:pt x="1387" y="5861"/>
                  </a:cubicBezTo>
                  <a:cubicBezTo>
                    <a:pt x="1387" y="8287"/>
                    <a:pt x="3372" y="10303"/>
                    <a:pt x="5829" y="10303"/>
                  </a:cubicBezTo>
                  <a:cubicBezTo>
                    <a:pt x="6459" y="10303"/>
                    <a:pt x="7089" y="10177"/>
                    <a:pt x="7688" y="9925"/>
                  </a:cubicBezTo>
                  <a:cubicBezTo>
                    <a:pt x="7751" y="9862"/>
                    <a:pt x="7845" y="9799"/>
                    <a:pt x="7877" y="9704"/>
                  </a:cubicBezTo>
                  <a:cubicBezTo>
                    <a:pt x="7908" y="9641"/>
                    <a:pt x="7877" y="9515"/>
                    <a:pt x="7845" y="9452"/>
                  </a:cubicBezTo>
                  <a:lnTo>
                    <a:pt x="7688" y="9200"/>
                  </a:lnTo>
                  <a:lnTo>
                    <a:pt x="9421" y="8854"/>
                  </a:lnTo>
                  <a:lnTo>
                    <a:pt x="9421" y="8854"/>
                  </a:lnTo>
                  <a:cubicBezTo>
                    <a:pt x="9326" y="9200"/>
                    <a:pt x="9074" y="10177"/>
                    <a:pt x="9011" y="10492"/>
                  </a:cubicBezTo>
                  <a:lnTo>
                    <a:pt x="8759" y="10303"/>
                  </a:lnTo>
                  <a:cubicBezTo>
                    <a:pt x="8708" y="10235"/>
                    <a:pt x="8640" y="10204"/>
                    <a:pt x="8567" y="10204"/>
                  </a:cubicBezTo>
                  <a:cubicBezTo>
                    <a:pt x="8505" y="10204"/>
                    <a:pt x="8439" y="10228"/>
                    <a:pt x="8381" y="10271"/>
                  </a:cubicBezTo>
                  <a:cubicBezTo>
                    <a:pt x="7593" y="10744"/>
                    <a:pt x="6680" y="10965"/>
                    <a:pt x="5829" y="10965"/>
                  </a:cubicBezTo>
                  <a:cubicBezTo>
                    <a:pt x="2994" y="10965"/>
                    <a:pt x="662" y="8665"/>
                    <a:pt x="662" y="5829"/>
                  </a:cubicBezTo>
                  <a:cubicBezTo>
                    <a:pt x="662" y="4758"/>
                    <a:pt x="977" y="3781"/>
                    <a:pt x="1607" y="2899"/>
                  </a:cubicBezTo>
                  <a:close/>
                  <a:moveTo>
                    <a:pt x="5766" y="1"/>
                  </a:moveTo>
                  <a:cubicBezTo>
                    <a:pt x="4884" y="1"/>
                    <a:pt x="3970" y="221"/>
                    <a:pt x="3151" y="662"/>
                  </a:cubicBezTo>
                  <a:lnTo>
                    <a:pt x="2836" y="316"/>
                  </a:lnTo>
                  <a:cubicBezTo>
                    <a:pt x="2765" y="245"/>
                    <a:pt x="2677" y="210"/>
                    <a:pt x="2597" y="210"/>
                  </a:cubicBezTo>
                  <a:cubicBezTo>
                    <a:pt x="2570" y="210"/>
                    <a:pt x="2545" y="214"/>
                    <a:pt x="2521" y="221"/>
                  </a:cubicBezTo>
                  <a:cubicBezTo>
                    <a:pt x="2395" y="253"/>
                    <a:pt x="2301" y="347"/>
                    <a:pt x="2269" y="473"/>
                  </a:cubicBezTo>
                  <a:lnTo>
                    <a:pt x="1985" y="1450"/>
                  </a:lnTo>
                  <a:cubicBezTo>
                    <a:pt x="694" y="2553"/>
                    <a:pt x="1" y="4160"/>
                    <a:pt x="1" y="5829"/>
                  </a:cubicBezTo>
                  <a:cubicBezTo>
                    <a:pt x="1" y="7342"/>
                    <a:pt x="599" y="8854"/>
                    <a:pt x="1733" y="9956"/>
                  </a:cubicBezTo>
                  <a:cubicBezTo>
                    <a:pt x="2836" y="11059"/>
                    <a:pt x="4285" y="11689"/>
                    <a:pt x="5861" y="11689"/>
                  </a:cubicBezTo>
                  <a:cubicBezTo>
                    <a:pt x="6774" y="11689"/>
                    <a:pt x="7719" y="11437"/>
                    <a:pt x="8539" y="11028"/>
                  </a:cubicBezTo>
                  <a:lnTo>
                    <a:pt x="8980" y="11406"/>
                  </a:lnTo>
                  <a:cubicBezTo>
                    <a:pt x="9027" y="11477"/>
                    <a:pt x="9110" y="11512"/>
                    <a:pt x="9201" y="11512"/>
                  </a:cubicBezTo>
                  <a:cubicBezTo>
                    <a:pt x="9232" y="11512"/>
                    <a:pt x="9263" y="11508"/>
                    <a:pt x="9295" y="11500"/>
                  </a:cubicBezTo>
                  <a:cubicBezTo>
                    <a:pt x="9421" y="11437"/>
                    <a:pt x="9484" y="11374"/>
                    <a:pt x="9515" y="11248"/>
                  </a:cubicBezTo>
                  <a:lnTo>
                    <a:pt x="9799" y="10114"/>
                  </a:lnTo>
                  <a:cubicBezTo>
                    <a:pt x="10996" y="9011"/>
                    <a:pt x="11689" y="7468"/>
                    <a:pt x="11689" y="5861"/>
                  </a:cubicBezTo>
                  <a:cubicBezTo>
                    <a:pt x="11658" y="2616"/>
                    <a:pt x="9011" y="1"/>
                    <a:pt x="5766"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9"/>
            <p:cNvSpPr/>
            <p:nvPr/>
          </p:nvSpPr>
          <p:spPr>
            <a:xfrm>
              <a:off x="-33947125" y="2735800"/>
              <a:ext cx="51200" cy="86675"/>
            </a:xfrm>
            <a:custGeom>
              <a:avLst/>
              <a:gdLst/>
              <a:ahLst/>
              <a:cxnLst/>
              <a:rect l="l" t="t" r="r" b="b"/>
              <a:pathLst>
                <a:path w="2048" h="3467" extrusionOk="0">
                  <a:moveTo>
                    <a:pt x="1040" y="1"/>
                  </a:moveTo>
                  <a:cubicBezTo>
                    <a:pt x="473" y="1"/>
                    <a:pt x="0" y="473"/>
                    <a:pt x="0" y="1040"/>
                  </a:cubicBezTo>
                  <a:cubicBezTo>
                    <a:pt x="0" y="1229"/>
                    <a:pt x="158" y="1387"/>
                    <a:pt x="378" y="1387"/>
                  </a:cubicBezTo>
                  <a:cubicBezTo>
                    <a:pt x="567" y="1387"/>
                    <a:pt x="725" y="1229"/>
                    <a:pt x="725" y="1040"/>
                  </a:cubicBezTo>
                  <a:cubicBezTo>
                    <a:pt x="725" y="851"/>
                    <a:pt x="882" y="662"/>
                    <a:pt x="1071" y="662"/>
                  </a:cubicBezTo>
                  <a:cubicBezTo>
                    <a:pt x="1292" y="662"/>
                    <a:pt x="1449" y="851"/>
                    <a:pt x="1449" y="1040"/>
                  </a:cubicBezTo>
                  <a:lnTo>
                    <a:pt x="1449" y="1292"/>
                  </a:lnTo>
                  <a:cubicBezTo>
                    <a:pt x="1449" y="1418"/>
                    <a:pt x="1355" y="1544"/>
                    <a:pt x="1229" y="1639"/>
                  </a:cubicBezTo>
                  <a:lnTo>
                    <a:pt x="599" y="1954"/>
                  </a:lnTo>
                  <a:cubicBezTo>
                    <a:pt x="252" y="2111"/>
                    <a:pt x="63" y="2458"/>
                    <a:pt x="63" y="2836"/>
                  </a:cubicBezTo>
                  <a:lnTo>
                    <a:pt x="63" y="3119"/>
                  </a:lnTo>
                  <a:cubicBezTo>
                    <a:pt x="0" y="3372"/>
                    <a:pt x="158" y="3466"/>
                    <a:pt x="315" y="3466"/>
                  </a:cubicBezTo>
                  <a:lnTo>
                    <a:pt x="1701" y="3466"/>
                  </a:lnTo>
                  <a:cubicBezTo>
                    <a:pt x="1891" y="3466"/>
                    <a:pt x="2048" y="3309"/>
                    <a:pt x="2048" y="3119"/>
                  </a:cubicBezTo>
                  <a:cubicBezTo>
                    <a:pt x="2048" y="2930"/>
                    <a:pt x="1891" y="2773"/>
                    <a:pt x="1701" y="2773"/>
                  </a:cubicBezTo>
                  <a:lnTo>
                    <a:pt x="693" y="2773"/>
                  </a:lnTo>
                  <a:cubicBezTo>
                    <a:pt x="725" y="2678"/>
                    <a:pt x="756" y="2584"/>
                    <a:pt x="882" y="2521"/>
                  </a:cubicBezTo>
                  <a:lnTo>
                    <a:pt x="1512" y="2206"/>
                  </a:lnTo>
                  <a:cubicBezTo>
                    <a:pt x="1859" y="2048"/>
                    <a:pt x="2048" y="1702"/>
                    <a:pt x="2048" y="1292"/>
                  </a:cubicBezTo>
                  <a:lnTo>
                    <a:pt x="2048" y="1040"/>
                  </a:lnTo>
                  <a:cubicBezTo>
                    <a:pt x="2048" y="473"/>
                    <a:pt x="1575" y="1"/>
                    <a:pt x="1040"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9"/>
            <p:cNvSpPr/>
            <p:nvPr/>
          </p:nvSpPr>
          <p:spPr>
            <a:xfrm>
              <a:off x="-33878600" y="2737375"/>
              <a:ext cx="52000" cy="86675"/>
            </a:xfrm>
            <a:custGeom>
              <a:avLst/>
              <a:gdLst/>
              <a:ahLst/>
              <a:cxnLst/>
              <a:rect l="l" t="t" r="r" b="b"/>
              <a:pathLst>
                <a:path w="2080" h="3467" extrusionOk="0">
                  <a:moveTo>
                    <a:pt x="347" y="1"/>
                  </a:moveTo>
                  <a:cubicBezTo>
                    <a:pt x="158" y="1"/>
                    <a:pt x="0" y="158"/>
                    <a:pt x="0" y="347"/>
                  </a:cubicBezTo>
                  <a:lnTo>
                    <a:pt x="0" y="1733"/>
                  </a:lnTo>
                  <a:cubicBezTo>
                    <a:pt x="0" y="1922"/>
                    <a:pt x="158" y="2080"/>
                    <a:pt x="347" y="2080"/>
                  </a:cubicBezTo>
                  <a:lnTo>
                    <a:pt x="1355" y="2080"/>
                  </a:lnTo>
                  <a:lnTo>
                    <a:pt x="1355" y="3088"/>
                  </a:lnTo>
                  <a:cubicBezTo>
                    <a:pt x="1355" y="3309"/>
                    <a:pt x="1512" y="3466"/>
                    <a:pt x="1733" y="3466"/>
                  </a:cubicBezTo>
                  <a:cubicBezTo>
                    <a:pt x="1922" y="3466"/>
                    <a:pt x="2079" y="3309"/>
                    <a:pt x="2079" y="3088"/>
                  </a:cubicBezTo>
                  <a:lnTo>
                    <a:pt x="2079" y="1733"/>
                  </a:lnTo>
                  <a:lnTo>
                    <a:pt x="2079" y="347"/>
                  </a:lnTo>
                  <a:cubicBezTo>
                    <a:pt x="2079" y="158"/>
                    <a:pt x="1922" y="1"/>
                    <a:pt x="1733" y="1"/>
                  </a:cubicBezTo>
                  <a:cubicBezTo>
                    <a:pt x="1512" y="1"/>
                    <a:pt x="1355" y="158"/>
                    <a:pt x="1355" y="347"/>
                  </a:cubicBezTo>
                  <a:lnTo>
                    <a:pt x="1355" y="1355"/>
                  </a:lnTo>
                  <a:lnTo>
                    <a:pt x="693" y="1355"/>
                  </a:lnTo>
                  <a:lnTo>
                    <a:pt x="693" y="347"/>
                  </a:lnTo>
                  <a:cubicBezTo>
                    <a:pt x="693" y="158"/>
                    <a:pt x="536" y="1"/>
                    <a:pt x="347"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4" name="Google Shape;454;p29"/>
          <p:cNvSpPr/>
          <p:nvPr/>
        </p:nvSpPr>
        <p:spPr>
          <a:xfrm>
            <a:off x="3963485" y="3745788"/>
            <a:ext cx="227483" cy="249586"/>
          </a:xfrm>
          <a:custGeom>
            <a:avLst/>
            <a:gdLst/>
            <a:ahLst/>
            <a:cxnLst/>
            <a:rect l="l" t="t" r="r" b="b"/>
            <a:pathLst>
              <a:path w="11879" h="11878" extrusionOk="0">
                <a:moveTo>
                  <a:pt x="5892" y="693"/>
                </a:moveTo>
                <a:cubicBezTo>
                  <a:pt x="6302" y="693"/>
                  <a:pt x="6617" y="1008"/>
                  <a:pt x="6617" y="1418"/>
                </a:cubicBezTo>
                <a:cubicBezTo>
                  <a:pt x="6617" y="1796"/>
                  <a:pt x="6302" y="2111"/>
                  <a:pt x="5892" y="2111"/>
                </a:cubicBezTo>
                <a:cubicBezTo>
                  <a:pt x="5514" y="2111"/>
                  <a:pt x="5199" y="1796"/>
                  <a:pt x="5199" y="1418"/>
                </a:cubicBezTo>
                <a:cubicBezTo>
                  <a:pt x="5231" y="1008"/>
                  <a:pt x="5546" y="693"/>
                  <a:pt x="5892" y="693"/>
                </a:cubicBezTo>
                <a:close/>
                <a:moveTo>
                  <a:pt x="5892" y="2741"/>
                </a:moveTo>
                <a:cubicBezTo>
                  <a:pt x="6837" y="2741"/>
                  <a:pt x="7625" y="3529"/>
                  <a:pt x="7625" y="4505"/>
                </a:cubicBezTo>
                <a:lnTo>
                  <a:pt x="7625" y="5545"/>
                </a:lnTo>
                <a:lnTo>
                  <a:pt x="4159" y="5545"/>
                </a:lnTo>
                <a:lnTo>
                  <a:pt x="4159" y="4505"/>
                </a:lnTo>
                <a:cubicBezTo>
                  <a:pt x="4159" y="3529"/>
                  <a:pt x="4947" y="2741"/>
                  <a:pt x="5892" y="2741"/>
                </a:cubicBezTo>
                <a:close/>
                <a:moveTo>
                  <a:pt x="8381" y="5104"/>
                </a:moveTo>
                <a:cubicBezTo>
                  <a:pt x="9326" y="5356"/>
                  <a:pt x="9767" y="5703"/>
                  <a:pt x="9767" y="5892"/>
                </a:cubicBezTo>
                <a:cubicBezTo>
                  <a:pt x="9767" y="6238"/>
                  <a:pt x="8381" y="6931"/>
                  <a:pt x="5955" y="6931"/>
                </a:cubicBezTo>
                <a:cubicBezTo>
                  <a:pt x="5898" y="6932"/>
                  <a:pt x="5842" y="6932"/>
                  <a:pt x="5787" y="6932"/>
                </a:cubicBezTo>
                <a:cubicBezTo>
                  <a:pt x="3434" y="6932"/>
                  <a:pt x="2112" y="6292"/>
                  <a:pt x="2112" y="5892"/>
                </a:cubicBezTo>
                <a:cubicBezTo>
                  <a:pt x="2112" y="5703"/>
                  <a:pt x="2553" y="5388"/>
                  <a:pt x="3498" y="5104"/>
                </a:cubicBezTo>
                <a:lnTo>
                  <a:pt x="3498" y="5892"/>
                </a:lnTo>
                <a:cubicBezTo>
                  <a:pt x="3498" y="6081"/>
                  <a:pt x="3655" y="6238"/>
                  <a:pt x="3844" y="6238"/>
                </a:cubicBezTo>
                <a:lnTo>
                  <a:pt x="8034" y="6238"/>
                </a:lnTo>
                <a:cubicBezTo>
                  <a:pt x="8223" y="6238"/>
                  <a:pt x="8381" y="6081"/>
                  <a:pt x="8381" y="5892"/>
                </a:cubicBezTo>
                <a:lnTo>
                  <a:pt x="8381" y="5104"/>
                </a:lnTo>
                <a:close/>
                <a:moveTo>
                  <a:pt x="1765" y="10428"/>
                </a:moveTo>
                <a:cubicBezTo>
                  <a:pt x="2427" y="10428"/>
                  <a:pt x="2805" y="10680"/>
                  <a:pt x="2805" y="10775"/>
                </a:cubicBezTo>
                <a:cubicBezTo>
                  <a:pt x="2805" y="10869"/>
                  <a:pt x="2427" y="11121"/>
                  <a:pt x="1765" y="11121"/>
                </a:cubicBezTo>
                <a:cubicBezTo>
                  <a:pt x="1072" y="11121"/>
                  <a:pt x="694" y="10869"/>
                  <a:pt x="694" y="10775"/>
                </a:cubicBezTo>
                <a:cubicBezTo>
                  <a:pt x="694" y="10712"/>
                  <a:pt x="1072" y="10428"/>
                  <a:pt x="1765" y="10428"/>
                </a:cubicBezTo>
                <a:close/>
                <a:moveTo>
                  <a:pt x="5955" y="10428"/>
                </a:moveTo>
                <a:cubicBezTo>
                  <a:pt x="6617" y="10428"/>
                  <a:pt x="6963" y="10712"/>
                  <a:pt x="6963" y="10775"/>
                </a:cubicBezTo>
                <a:cubicBezTo>
                  <a:pt x="6963" y="10869"/>
                  <a:pt x="6617" y="11121"/>
                  <a:pt x="5955" y="11121"/>
                </a:cubicBezTo>
                <a:cubicBezTo>
                  <a:pt x="5262" y="11121"/>
                  <a:pt x="4915" y="10869"/>
                  <a:pt x="4915" y="10775"/>
                </a:cubicBezTo>
                <a:cubicBezTo>
                  <a:pt x="4915" y="10712"/>
                  <a:pt x="5262" y="10428"/>
                  <a:pt x="5955" y="10428"/>
                </a:cubicBezTo>
                <a:close/>
                <a:moveTo>
                  <a:pt x="10082" y="10428"/>
                </a:moveTo>
                <a:cubicBezTo>
                  <a:pt x="10775" y="10428"/>
                  <a:pt x="11153" y="10680"/>
                  <a:pt x="11153" y="10775"/>
                </a:cubicBezTo>
                <a:cubicBezTo>
                  <a:pt x="11153" y="10869"/>
                  <a:pt x="10775" y="11121"/>
                  <a:pt x="10082" y="11121"/>
                </a:cubicBezTo>
                <a:cubicBezTo>
                  <a:pt x="9421" y="11121"/>
                  <a:pt x="9043" y="10869"/>
                  <a:pt x="9043" y="10775"/>
                </a:cubicBezTo>
                <a:cubicBezTo>
                  <a:pt x="9043" y="10712"/>
                  <a:pt x="9421" y="10428"/>
                  <a:pt x="10082" y="10428"/>
                </a:cubicBezTo>
                <a:close/>
                <a:moveTo>
                  <a:pt x="5987" y="0"/>
                </a:moveTo>
                <a:cubicBezTo>
                  <a:pt x="5231" y="0"/>
                  <a:pt x="4600" y="630"/>
                  <a:pt x="4600" y="1355"/>
                </a:cubicBezTo>
                <a:cubicBezTo>
                  <a:pt x="4600" y="1733"/>
                  <a:pt x="4726" y="2016"/>
                  <a:pt x="4947" y="2300"/>
                </a:cubicBezTo>
                <a:cubicBezTo>
                  <a:pt x="4159" y="2710"/>
                  <a:pt x="3624" y="3497"/>
                  <a:pt x="3561" y="4442"/>
                </a:cubicBezTo>
                <a:cubicBezTo>
                  <a:pt x="2742" y="4631"/>
                  <a:pt x="1481" y="5072"/>
                  <a:pt x="1481" y="5923"/>
                </a:cubicBezTo>
                <a:cubicBezTo>
                  <a:pt x="1481" y="6679"/>
                  <a:pt x="2427" y="7120"/>
                  <a:pt x="3151" y="7309"/>
                </a:cubicBezTo>
                <a:lnTo>
                  <a:pt x="1954" y="9798"/>
                </a:lnTo>
                <a:lnTo>
                  <a:pt x="1828" y="9798"/>
                </a:lnTo>
                <a:cubicBezTo>
                  <a:pt x="851" y="9798"/>
                  <a:pt x="64" y="10239"/>
                  <a:pt x="64" y="10806"/>
                </a:cubicBezTo>
                <a:cubicBezTo>
                  <a:pt x="1" y="11373"/>
                  <a:pt x="725" y="11846"/>
                  <a:pt x="1765" y="11846"/>
                </a:cubicBezTo>
                <a:cubicBezTo>
                  <a:pt x="2679" y="11846"/>
                  <a:pt x="3498" y="11436"/>
                  <a:pt x="3498" y="10806"/>
                </a:cubicBezTo>
                <a:cubicBezTo>
                  <a:pt x="3498" y="10334"/>
                  <a:pt x="3057" y="10019"/>
                  <a:pt x="2584" y="9924"/>
                </a:cubicBezTo>
                <a:lnTo>
                  <a:pt x="3781" y="7498"/>
                </a:lnTo>
                <a:cubicBezTo>
                  <a:pt x="4317" y="7624"/>
                  <a:pt x="4947" y="7656"/>
                  <a:pt x="5577" y="7719"/>
                </a:cubicBezTo>
                <a:lnTo>
                  <a:pt x="5577" y="9830"/>
                </a:lnTo>
                <a:cubicBezTo>
                  <a:pt x="4947" y="9924"/>
                  <a:pt x="4222" y="10239"/>
                  <a:pt x="4222" y="10869"/>
                </a:cubicBezTo>
                <a:cubicBezTo>
                  <a:pt x="4222" y="11499"/>
                  <a:pt x="5041" y="11877"/>
                  <a:pt x="5955" y="11877"/>
                </a:cubicBezTo>
                <a:cubicBezTo>
                  <a:pt x="6837" y="11877"/>
                  <a:pt x="7688" y="11499"/>
                  <a:pt x="7688" y="10869"/>
                </a:cubicBezTo>
                <a:cubicBezTo>
                  <a:pt x="7688" y="10239"/>
                  <a:pt x="6932" y="9924"/>
                  <a:pt x="6302" y="9830"/>
                </a:cubicBezTo>
                <a:lnTo>
                  <a:pt x="6302" y="7719"/>
                </a:lnTo>
                <a:cubicBezTo>
                  <a:pt x="6932" y="7719"/>
                  <a:pt x="7562" y="7624"/>
                  <a:pt x="8097" y="7498"/>
                </a:cubicBezTo>
                <a:lnTo>
                  <a:pt x="9295" y="9924"/>
                </a:lnTo>
                <a:cubicBezTo>
                  <a:pt x="8822" y="10082"/>
                  <a:pt x="8381" y="10334"/>
                  <a:pt x="8381" y="10806"/>
                </a:cubicBezTo>
                <a:cubicBezTo>
                  <a:pt x="8381" y="11436"/>
                  <a:pt x="9200" y="11846"/>
                  <a:pt x="10114" y="11846"/>
                </a:cubicBezTo>
                <a:cubicBezTo>
                  <a:pt x="11090" y="11846"/>
                  <a:pt x="11878" y="11405"/>
                  <a:pt x="11878" y="10806"/>
                </a:cubicBezTo>
                <a:cubicBezTo>
                  <a:pt x="11878" y="10239"/>
                  <a:pt x="11153" y="9798"/>
                  <a:pt x="10114" y="9798"/>
                </a:cubicBezTo>
                <a:lnTo>
                  <a:pt x="9988" y="9798"/>
                </a:lnTo>
                <a:lnTo>
                  <a:pt x="8822" y="7309"/>
                </a:lnTo>
                <a:cubicBezTo>
                  <a:pt x="9515" y="7120"/>
                  <a:pt x="10460" y="6679"/>
                  <a:pt x="10460" y="5923"/>
                </a:cubicBezTo>
                <a:cubicBezTo>
                  <a:pt x="10460" y="5072"/>
                  <a:pt x="9200" y="4631"/>
                  <a:pt x="8381" y="4442"/>
                </a:cubicBezTo>
                <a:cubicBezTo>
                  <a:pt x="8350" y="3497"/>
                  <a:pt x="7782" y="2710"/>
                  <a:pt x="6995" y="2300"/>
                </a:cubicBezTo>
                <a:cubicBezTo>
                  <a:pt x="7247" y="2080"/>
                  <a:pt x="7341" y="1764"/>
                  <a:pt x="7341" y="1355"/>
                </a:cubicBezTo>
                <a:cubicBezTo>
                  <a:pt x="7341" y="630"/>
                  <a:pt x="6711" y="0"/>
                  <a:pt x="5987"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9"/>
          <p:cNvSpPr/>
          <p:nvPr/>
        </p:nvSpPr>
        <p:spPr>
          <a:xfrm>
            <a:off x="3983328" y="2567963"/>
            <a:ext cx="132026" cy="217783"/>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9"/>
          <p:cNvSpPr/>
          <p:nvPr/>
        </p:nvSpPr>
        <p:spPr>
          <a:xfrm>
            <a:off x="3951162" y="1985535"/>
            <a:ext cx="252139" cy="249569"/>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9"/>
          <p:cNvSpPr txBox="1"/>
          <p:nvPr/>
        </p:nvSpPr>
        <p:spPr>
          <a:xfrm flipH="1">
            <a:off x="7566225" y="1423100"/>
            <a:ext cx="1282500" cy="32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100">
                <a:solidFill>
                  <a:srgbClr val="123D60"/>
                </a:solidFill>
                <a:latin typeface="Anton"/>
                <a:ea typeface="Anton"/>
                <a:cs typeface="Anton"/>
                <a:sym typeface="Anton"/>
              </a:rPr>
              <a:t>et plus encore...</a:t>
            </a:r>
            <a:endParaRPr sz="1100">
              <a:solidFill>
                <a:srgbClr val="123D60"/>
              </a:solidFill>
              <a:latin typeface="Anton"/>
              <a:ea typeface="Anton"/>
              <a:cs typeface="Anton"/>
              <a:sym typeface="Anton"/>
            </a:endParaRPr>
          </a:p>
        </p:txBody>
      </p:sp>
      <p:grpSp>
        <p:nvGrpSpPr>
          <p:cNvPr id="458" name="Google Shape;458;p29"/>
          <p:cNvGrpSpPr/>
          <p:nvPr/>
        </p:nvGrpSpPr>
        <p:grpSpPr>
          <a:xfrm>
            <a:off x="8062719" y="3880275"/>
            <a:ext cx="289526" cy="269268"/>
            <a:chOff x="5045775" y="1946397"/>
            <a:chExt cx="296950" cy="295153"/>
          </a:xfrm>
        </p:grpSpPr>
        <p:sp>
          <p:nvSpPr>
            <p:cNvPr id="459" name="Google Shape;459;p29"/>
            <p:cNvSpPr/>
            <p:nvPr/>
          </p:nvSpPr>
          <p:spPr>
            <a:xfrm>
              <a:off x="5113897" y="1946397"/>
              <a:ext cx="160700" cy="155950"/>
            </a:xfrm>
            <a:custGeom>
              <a:avLst/>
              <a:gdLst/>
              <a:ahLst/>
              <a:cxnLst/>
              <a:rect l="l" t="t" r="r" b="b"/>
              <a:pathLst>
                <a:path w="6428" h="6238" extrusionOk="0">
                  <a:moveTo>
                    <a:pt x="3309" y="2079"/>
                  </a:moveTo>
                  <a:cubicBezTo>
                    <a:pt x="3718" y="2079"/>
                    <a:pt x="4033" y="2394"/>
                    <a:pt x="4033" y="2804"/>
                  </a:cubicBezTo>
                  <a:cubicBezTo>
                    <a:pt x="4033" y="3182"/>
                    <a:pt x="3718" y="3497"/>
                    <a:pt x="3309" y="3497"/>
                  </a:cubicBezTo>
                  <a:cubicBezTo>
                    <a:pt x="2931" y="3497"/>
                    <a:pt x="2616" y="3150"/>
                    <a:pt x="2616" y="2804"/>
                  </a:cubicBezTo>
                  <a:cubicBezTo>
                    <a:pt x="2616" y="2394"/>
                    <a:pt x="2931" y="2079"/>
                    <a:pt x="3309" y="2079"/>
                  </a:cubicBezTo>
                  <a:close/>
                  <a:moveTo>
                    <a:pt x="3403" y="662"/>
                  </a:moveTo>
                  <a:cubicBezTo>
                    <a:pt x="4726" y="662"/>
                    <a:pt x="5798" y="1764"/>
                    <a:pt x="5798" y="3119"/>
                  </a:cubicBezTo>
                  <a:cubicBezTo>
                    <a:pt x="5703" y="3655"/>
                    <a:pt x="5546" y="4222"/>
                    <a:pt x="5199" y="4663"/>
                  </a:cubicBezTo>
                  <a:cubicBezTo>
                    <a:pt x="5010" y="4253"/>
                    <a:pt x="4726" y="3938"/>
                    <a:pt x="4348" y="3686"/>
                  </a:cubicBezTo>
                  <a:cubicBezTo>
                    <a:pt x="4569" y="3466"/>
                    <a:pt x="4726" y="3119"/>
                    <a:pt x="4726" y="2741"/>
                  </a:cubicBezTo>
                  <a:cubicBezTo>
                    <a:pt x="4726" y="2016"/>
                    <a:pt x="4096" y="1386"/>
                    <a:pt x="3340" y="1386"/>
                  </a:cubicBezTo>
                  <a:cubicBezTo>
                    <a:pt x="2616" y="1386"/>
                    <a:pt x="1986" y="2016"/>
                    <a:pt x="1986" y="2741"/>
                  </a:cubicBezTo>
                  <a:cubicBezTo>
                    <a:pt x="1986" y="3119"/>
                    <a:pt x="2143" y="3466"/>
                    <a:pt x="2364" y="3686"/>
                  </a:cubicBezTo>
                  <a:cubicBezTo>
                    <a:pt x="1986" y="3907"/>
                    <a:pt x="1702" y="4253"/>
                    <a:pt x="1513" y="4663"/>
                  </a:cubicBezTo>
                  <a:cubicBezTo>
                    <a:pt x="1072" y="4096"/>
                    <a:pt x="883" y="3434"/>
                    <a:pt x="977" y="2772"/>
                  </a:cubicBezTo>
                  <a:cubicBezTo>
                    <a:pt x="1135" y="1670"/>
                    <a:pt x="2143" y="662"/>
                    <a:pt x="3403" y="662"/>
                  </a:cubicBezTo>
                  <a:close/>
                  <a:moveTo>
                    <a:pt x="3309" y="4190"/>
                  </a:moveTo>
                  <a:cubicBezTo>
                    <a:pt x="3939" y="4190"/>
                    <a:pt x="4443" y="4600"/>
                    <a:pt x="4663" y="5167"/>
                  </a:cubicBezTo>
                  <a:cubicBezTo>
                    <a:pt x="4254" y="5450"/>
                    <a:pt x="3781" y="5545"/>
                    <a:pt x="3309" y="5545"/>
                  </a:cubicBezTo>
                  <a:cubicBezTo>
                    <a:pt x="2836" y="5545"/>
                    <a:pt x="2364" y="5387"/>
                    <a:pt x="1986" y="5167"/>
                  </a:cubicBezTo>
                  <a:cubicBezTo>
                    <a:pt x="2143" y="4568"/>
                    <a:pt x="2679" y="4190"/>
                    <a:pt x="3309" y="4190"/>
                  </a:cubicBezTo>
                  <a:close/>
                  <a:moveTo>
                    <a:pt x="3309" y="0"/>
                  </a:moveTo>
                  <a:cubicBezTo>
                    <a:pt x="1733" y="0"/>
                    <a:pt x="410" y="1229"/>
                    <a:pt x="253" y="2678"/>
                  </a:cubicBezTo>
                  <a:cubicBezTo>
                    <a:pt x="1" y="4600"/>
                    <a:pt x="1450" y="6238"/>
                    <a:pt x="3309" y="6238"/>
                  </a:cubicBezTo>
                  <a:cubicBezTo>
                    <a:pt x="5042" y="6238"/>
                    <a:pt x="6428" y="4820"/>
                    <a:pt x="6428" y="3119"/>
                  </a:cubicBezTo>
                  <a:cubicBezTo>
                    <a:pt x="6428" y="1418"/>
                    <a:pt x="5042" y="0"/>
                    <a:pt x="3309" y="0"/>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9"/>
            <p:cNvSpPr/>
            <p:nvPr/>
          </p:nvSpPr>
          <p:spPr>
            <a:xfrm>
              <a:off x="5045775" y="1946400"/>
              <a:ext cx="296950" cy="295150"/>
            </a:xfrm>
            <a:custGeom>
              <a:avLst/>
              <a:gdLst/>
              <a:ahLst/>
              <a:cxnLst/>
              <a:rect l="l" t="t" r="r" b="b"/>
              <a:pathLst>
                <a:path w="11878" h="11806" extrusionOk="0">
                  <a:moveTo>
                    <a:pt x="6018" y="765"/>
                  </a:moveTo>
                  <a:lnTo>
                    <a:pt x="6868" y="1426"/>
                  </a:lnTo>
                  <a:cubicBezTo>
                    <a:pt x="6963" y="1458"/>
                    <a:pt x="7026" y="1489"/>
                    <a:pt x="7152" y="1489"/>
                  </a:cubicBezTo>
                  <a:lnTo>
                    <a:pt x="8223" y="1332"/>
                  </a:lnTo>
                  <a:lnTo>
                    <a:pt x="8664" y="2372"/>
                  </a:lnTo>
                  <a:cubicBezTo>
                    <a:pt x="8696" y="2435"/>
                    <a:pt x="8790" y="2529"/>
                    <a:pt x="8853" y="2561"/>
                  </a:cubicBezTo>
                  <a:lnTo>
                    <a:pt x="9893" y="2970"/>
                  </a:lnTo>
                  <a:lnTo>
                    <a:pt x="9735" y="4073"/>
                  </a:lnTo>
                  <a:cubicBezTo>
                    <a:pt x="9735" y="4136"/>
                    <a:pt x="9735" y="4262"/>
                    <a:pt x="9798" y="4325"/>
                  </a:cubicBezTo>
                  <a:lnTo>
                    <a:pt x="10460" y="5207"/>
                  </a:lnTo>
                  <a:lnTo>
                    <a:pt x="9798" y="6058"/>
                  </a:lnTo>
                  <a:cubicBezTo>
                    <a:pt x="9767" y="6152"/>
                    <a:pt x="9735" y="6215"/>
                    <a:pt x="9735" y="6341"/>
                  </a:cubicBezTo>
                  <a:lnTo>
                    <a:pt x="9893" y="7444"/>
                  </a:lnTo>
                  <a:lnTo>
                    <a:pt x="8853" y="7853"/>
                  </a:lnTo>
                  <a:cubicBezTo>
                    <a:pt x="8790" y="7885"/>
                    <a:pt x="8696" y="7948"/>
                    <a:pt x="8664" y="8042"/>
                  </a:cubicBezTo>
                  <a:lnTo>
                    <a:pt x="8255" y="9051"/>
                  </a:lnTo>
                  <a:lnTo>
                    <a:pt x="7120" y="8893"/>
                  </a:lnTo>
                  <a:cubicBezTo>
                    <a:pt x="7057" y="8893"/>
                    <a:pt x="6931" y="8893"/>
                    <a:pt x="6837" y="8988"/>
                  </a:cubicBezTo>
                  <a:lnTo>
                    <a:pt x="5986" y="9649"/>
                  </a:lnTo>
                  <a:lnTo>
                    <a:pt x="5104" y="8988"/>
                  </a:lnTo>
                  <a:cubicBezTo>
                    <a:pt x="5041" y="8925"/>
                    <a:pt x="5010" y="8893"/>
                    <a:pt x="4915" y="8893"/>
                  </a:cubicBezTo>
                  <a:lnTo>
                    <a:pt x="4884" y="8893"/>
                  </a:lnTo>
                  <a:lnTo>
                    <a:pt x="3781" y="9051"/>
                  </a:lnTo>
                  <a:lnTo>
                    <a:pt x="3371" y="8042"/>
                  </a:lnTo>
                  <a:cubicBezTo>
                    <a:pt x="3340" y="7948"/>
                    <a:pt x="3277" y="7885"/>
                    <a:pt x="3182" y="7853"/>
                  </a:cubicBezTo>
                  <a:lnTo>
                    <a:pt x="2143" y="7444"/>
                  </a:lnTo>
                  <a:lnTo>
                    <a:pt x="2300" y="6341"/>
                  </a:lnTo>
                  <a:cubicBezTo>
                    <a:pt x="2300" y="6278"/>
                    <a:pt x="2300" y="6152"/>
                    <a:pt x="2237" y="6058"/>
                  </a:cubicBezTo>
                  <a:lnTo>
                    <a:pt x="1576" y="5207"/>
                  </a:lnTo>
                  <a:lnTo>
                    <a:pt x="2237" y="4325"/>
                  </a:lnTo>
                  <a:cubicBezTo>
                    <a:pt x="2269" y="4262"/>
                    <a:pt x="2300" y="4167"/>
                    <a:pt x="2300" y="4073"/>
                  </a:cubicBezTo>
                  <a:lnTo>
                    <a:pt x="2143" y="2970"/>
                  </a:lnTo>
                  <a:lnTo>
                    <a:pt x="3182" y="2561"/>
                  </a:lnTo>
                  <a:cubicBezTo>
                    <a:pt x="3277" y="2529"/>
                    <a:pt x="3340" y="2435"/>
                    <a:pt x="3371" y="2372"/>
                  </a:cubicBezTo>
                  <a:lnTo>
                    <a:pt x="3812" y="1332"/>
                  </a:lnTo>
                  <a:lnTo>
                    <a:pt x="4884" y="1489"/>
                  </a:lnTo>
                  <a:cubicBezTo>
                    <a:pt x="4947" y="1489"/>
                    <a:pt x="5073" y="1489"/>
                    <a:pt x="5167" y="1426"/>
                  </a:cubicBezTo>
                  <a:lnTo>
                    <a:pt x="6018" y="765"/>
                  </a:lnTo>
                  <a:close/>
                  <a:moveTo>
                    <a:pt x="2174" y="8168"/>
                  </a:moveTo>
                  <a:lnTo>
                    <a:pt x="2804" y="8420"/>
                  </a:lnTo>
                  <a:lnTo>
                    <a:pt x="3277" y="9586"/>
                  </a:lnTo>
                  <a:cubicBezTo>
                    <a:pt x="3308" y="9681"/>
                    <a:pt x="3434" y="9775"/>
                    <a:pt x="3529" y="9775"/>
                  </a:cubicBezTo>
                  <a:lnTo>
                    <a:pt x="2647" y="10720"/>
                  </a:lnTo>
                  <a:lnTo>
                    <a:pt x="2426" y="9649"/>
                  </a:lnTo>
                  <a:cubicBezTo>
                    <a:pt x="2395" y="9523"/>
                    <a:pt x="2332" y="9429"/>
                    <a:pt x="2174" y="9366"/>
                  </a:cubicBezTo>
                  <a:lnTo>
                    <a:pt x="1134" y="9177"/>
                  </a:lnTo>
                  <a:lnTo>
                    <a:pt x="2174" y="8168"/>
                  </a:lnTo>
                  <a:close/>
                  <a:moveTo>
                    <a:pt x="9861" y="8105"/>
                  </a:moveTo>
                  <a:lnTo>
                    <a:pt x="10901" y="9145"/>
                  </a:lnTo>
                  <a:lnTo>
                    <a:pt x="9893" y="9366"/>
                  </a:lnTo>
                  <a:cubicBezTo>
                    <a:pt x="9767" y="9429"/>
                    <a:pt x="9641" y="9492"/>
                    <a:pt x="9609" y="9649"/>
                  </a:cubicBezTo>
                  <a:lnTo>
                    <a:pt x="9389" y="10720"/>
                  </a:lnTo>
                  <a:lnTo>
                    <a:pt x="8507" y="9712"/>
                  </a:lnTo>
                  <a:cubicBezTo>
                    <a:pt x="8601" y="9712"/>
                    <a:pt x="8727" y="9649"/>
                    <a:pt x="8759" y="9523"/>
                  </a:cubicBezTo>
                  <a:lnTo>
                    <a:pt x="9231" y="8389"/>
                  </a:lnTo>
                  <a:lnTo>
                    <a:pt x="9861" y="8105"/>
                  </a:lnTo>
                  <a:close/>
                  <a:moveTo>
                    <a:pt x="6002" y="1"/>
                  </a:moveTo>
                  <a:cubicBezTo>
                    <a:pt x="5923" y="1"/>
                    <a:pt x="5844" y="24"/>
                    <a:pt x="5797" y="72"/>
                  </a:cubicBezTo>
                  <a:lnTo>
                    <a:pt x="4852" y="828"/>
                  </a:lnTo>
                  <a:lnTo>
                    <a:pt x="3623" y="670"/>
                  </a:lnTo>
                  <a:cubicBezTo>
                    <a:pt x="3607" y="667"/>
                    <a:pt x="3590" y="665"/>
                    <a:pt x="3573" y="665"/>
                  </a:cubicBezTo>
                  <a:cubicBezTo>
                    <a:pt x="3434" y="665"/>
                    <a:pt x="3305" y="775"/>
                    <a:pt x="3277" y="859"/>
                  </a:cubicBezTo>
                  <a:lnTo>
                    <a:pt x="2804" y="2025"/>
                  </a:lnTo>
                  <a:lnTo>
                    <a:pt x="1639" y="2498"/>
                  </a:lnTo>
                  <a:cubicBezTo>
                    <a:pt x="1481" y="2561"/>
                    <a:pt x="1418" y="2687"/>
                    <a:pt x="1450" y="2844"/>
                  </a:cubicBezTo>
                  <a:lnTo>
                    <a:pt x="1607" y="4073"/>
                  </a:lnTo>
                  <a:lnTo>
                    <a:pt x="851" y="5018"/>
                  </a:lnTo>
                  <a:cubicBezTo>
                    <a:pt x="788" y="5112"/>
                    <a:pt x="788" y="5333"/>
                    <a:pt x="851" y="5428"/>
                  </a:cubicBezTo>
                  <a:lnTo>
                    <a:pt x="1607" y="6373"/>
                  </a:lnTo>
                  <a:lnTo>
                    <a:pt x="1450" y="7601"/>
                  </a:lnTo>
                  <a:cubicBezTo>
                    <a:pt x="1450" y="7696"/>
                    <a:pt x="1450" y="7759"/>
                    <a:pt x="1481" y="7853"/>
                  </a:cubicBezTo>
                  <a:lnTo>
                    <a:pt x="189" y="9145"/>
                  </a:lnTo>
                  <a:cubicBezTo>
                    <a:pt x="0" y="9334"/>
                    <a:pt x="126" y="9649"/>
                    <a:pt x="347" y="9744"/>
                  </a:cubicBezTo>
                  <a:lnTo>
                    <a:pt x="1765" y="10059"/>
                  </a:lnTo>
                  <a:lnTo>
                    <a:pt x="2080" y="11539"/>
                  </a:lnTo>
                  <a:cubicBezTo>
                    <a:pt x="2099" y="11714"/>
                    <a:pt x="2250" y="11805"/>
                    <a:pt x="2407" y="11805"/>
                  </a:cubicBezTo>
                  <a:cubicBezTo>
                    <a:pt x="2505" y="11805"/>
                    <a:pt x="2606" y="11770"/>
                    <a:pt x="2678" y="11697"/>
                  </a:cubicBezTo>
                  <a:cubicBezTo>
                    <a:pt x="4410" y="9858"/>
                    <a:pt x="4587" y="9665"/>
                    <a:pt x="4601" y="9649"/>
                  </a:cubicBezTo>
                  <a:lnTo>
                    <a:pt x="4601" y="9649"/>
                  </a:lnTo>
                  <a:lnTo>
                    <a:pt x="4789" y="9618"/>
                  </a:lnTo>
                  <a:lnTo>
                    <a:pt x="5734" y="10374"/>
                  </a:lnTo>
                  <a:cubicBezTo>
                    <a:pt x="5829" y="10405"/>
                    <a:pt x="5860" y="10437"/>
                    <a:pt x="5955" y="10437"/>
                  </a:cubicBezTo>
                  <a:cubicBezTo>
                    <a:pt x="6018" y="10437"/>
                    <a:pt x="6112" y="10405"/>
                    <a:pt x="6144" y="10374"/>
                  </a:cubicBezTo>
                  <a:lnTo>
                    <a:pt x="7089" y="9618"/>
                  </a:lnTo>
                  <a:lnTo>
                    <a:pt x="7278" y="9649"/>
                  </a:lnTo>
                  <a:lnTo>
                    <a:pt x="9200" y="11697"/>
                  </a:lnTo>
                  <a:cubicBezTo>
                    <a:pt x="9284" y="11770"/>
                    <a:pt x="9388" y="11805"/>
                    <a:pt x="9485" y="11805"/>
                  </a:cubicBezTo>
                  <a:cubicBezTo>
                    <a:pt x="9640" y="11805"/>
                    <a:pt x="9779" y="11714"/>
                    <a:pt x="9798" y="11539"/>
                  </a:cubicBezTo>
                  <a:lnTo>
                    <a:pt x="10113" y="10059"/>
                  </a:lnTo>
                  <a:lnTo>
                    <a:pt x="11531" y="9744"/>
                  </a:lnTo>
                  <a:cubicBezTo>
                    <a:pt x="11815" y="9681"/>
                    <a:pt x="11878" y="9334"/>
                    <a:pt x="11689" y="9145"/>
                  </a:cubicBezTo>
                  <a:lnTo>
                    <a:pt x="10523" y="7853"/>
                  </a:lnTo>
                  <a:cubicBezTo>
                    <a:pt x="10554" y="7759"/>
                    <a:pt x="10586" y="7696"/>
                    <a:pt x="10554" y="7601"/>
                  </a:cubicBezTo>
                  <a:lnTo>
                    <a:pt x="10397" y="6373"/>
                  </a:lnTo>
                  <a:lnTo>
                    <a:pt x="11153" y="5428"/>
                  </a:lnTo>
                  <a:cubicBezTo>
                    <a:pt x="11216" y="5333"/>
                    <a:pt x="11216" y="5112"/>
                    <a:pt x="11153" y="5018"/>
                  </a:cubicBezTo>
                  <a:lnTo>
                    <a:pt x="10397" y="4073"/>
                  </a:lnTo>
                  <a:lnTo>
                    <a:pt x="10554" y="2844"/>
                  </a:lnTo>
                  <a:cubicBezTo>
                    <a:pt x="10586" y="2687"/>
                    <a:pt x="10460" y="2529"/>
                    <a:pt x="10365" y="2498"/>
                  </a:cubicBezTo>
                  <a:lnTo>
                    <a:pt x="9200" y="2025"/>
                  </a:lnTo>
                  <a:lnTo>
                    <a:pt x="8727" y="859"/>
                  </a:lnTo>
                  <a:cubicBezTo>
                    <a:pt x="8675" y="728"/>
                    <a:pt x="8578" y="662"/>
                    <a:pt x="8457" y="662"/>
                  </a:cubicBezTo>
                  <a:cubicBezTo>
                    <a:pt x="8432" y="662"/>
                    <a:pt x="8407" y="665"/>
                    <a:pt x="8381" y="670"/>
                  </a:cubicBezTo>
                  <a:lnTo>
                    <a:pt x="7152" y="828"/>
                  </a:lnTo>
                  <a:lnTo>
                    <a:pt x="6207" y="72"/>
                  </a:lnTo>
                  <a:cubicBezTo>
                    <a:pt x="6160" y="24"/>
                    <a:pt x="6081" y="1"/>
                    <a:pt x="6002" y="1"/>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1" name="Google Shape;461;p29"/>
          <p:cNvSpPr txBox="1"/>
          <p:nvPr/>
        </p:nvSpPr>
        <p:spPr>
          <a:xfrm flipH="1">
            <a:off x="7674524" y="4214125"/>
            <a:ext cx="1065900" cy="32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000">
                <a:solidFill>
                  <a:srgbClr val="123D60"/>
                </a:solidFill>
                <a:latin typeface="Anton"/>
                <a:ea typeface="Anton"/>
                <a:cs typeface="Anton"/>
                <a:sym typeface="Anton"/>
              </a:rPr>
              <a:t>certification Europass</a:t>
            </a:r>
            <a:endParaRPr sz="1000">
              <a:solidFill>
                <a:srgbClr val="123D60"/>
              </a:solidFill>
              <a:latin typeface="Anton"/>
              <a:ea typeface="Anton"/>
              <a:cs typeface="Anton"/>
              <a:sym typeface="Anton"/>
            </a:endParaRPr>
          </a:p>
        </p:txBody>
      </p:sp>
      <p:sp>
        <p:nvSpPr>
          <p:cNvPr id="462" name="Google Shape;462;p29"/>
          <p:cNvSpPr txBox="1"/>
          <p:nvPr/>
        </p:nvSpPr>
        <p:spPr>
          <a:xfrm flipH="1">
            <a:off x="7645487" y="3147275"/>
            <a:ext cx="1065900" cy="32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000">
                <a:solidFill>
                  <a:srgbClr val="123D60"/>
                </a:solidFill>
                <a:latin typeface="Anton"/>
                <a:ea typeface="Anton"/>
                <a:cs typeface="Anton"/>
                <a:sym typeface="Anton"/>
              </a:rPr>
              <a:t>Label EU4EU France</a:t>
            </a:r>
            <a:endParaRPr sz="1000">
              <a:solidFill>
                <a:srgbClr val="123D60"/>
              </a:solidFill>
              <a:latin typeface="Anton"/>
              <a:ea typeface="Anton"/>
              <a:cs typeface="Anton"/>
              <a:sym typeface="Anton"/>
            </a:endParaRPr>
          </a:p>
        </p:txBody>
      </p:sp>
      <p:sp>
        <p:nvSpPr>
          <p:cNvPr id="463" name="Google Shape;463;p29"/>
          <p:cNvSpPr txBox="1"/>
          <p:nvPr/>
        </p:nvSpPr>
        <p:spPr>
          <a:xfrm flipH="1">
            <a:off x="7645474" y="2137250"/>
            <a:ext cx="1065900" cy="32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000">
                <a:solidFill>
                  <a:srgbClr val="123D60"/>
                </a:solidFill>
                <a:latin typeface="Anton"/>
                <a:ea typeface="Anton"/>
                <a:cs typeface="Anton"/>
                <a:sym typeface="Anton"/>
              </a:rPr>
              <a:t>Nouvelles opportunités d’emploi</a:t>
            </a:r>
            <a:endParaRPr sz="1000">
              <a:solidFill>
                <a:srgbClr val="123D60"/>
              </a:solidFill>
              <a:latin typeface="Anton"/>
              <a:ea typeface="Anton"/>
              <a:cs typeface="Anton"/>
              <a:sym typeface="Anton"/>
            </a:endParaRPr>
          </a:p>
        </p:txBody>
      </p:sp>
      <p:sp>
        <p:nvSpPr>
          <p:cNvPr id="464" name="Google Shape;464;p29"/>
          <p:cNvSpPr/>
          <p:nvPr/>
        </p:nvSpPr>
        <p:spPr>
          <a:xfrm>
            <a:off x="8064700" y="2929500"/>
            <a:ext cx="227465" cy="217790"/>
          </a:xfrm>
          <a:custGeom>
            <a:avLst/>
            <a:gdLst/>
            <a:ahLst/>
            <a:cxnLst/>
            <a:rect l="l" t="t" r="r" b="b"/>
            <a:pathLst>
              <a:path w="12761" h="12653" extrusionOk="0">
                <a:moveTo>
                  <a:pt x="6396" y="866"/>
                </a:moveTo>
                <a:lnTo>
                  <a:pt x="11469" y="3796"/>
                </a:lnTo>
                <a:cubicBezTo>
                  <a:pt x="8759" y="5340"/>
                  <a:pt x="12729" y="3072"/>
                  <a:pt x="6396" y="6695"/>
                </a:cubicBezTo>
                <a:cubicBezTo>
                  <a:pt x="1" y="3072"/>
                  <a:pt x="4097" y="5403"/>
                  <a:pt x="1324" y="3796"/>
                </a:cubicBezTo>
                <a:lnTo>
                  <a:pt x="6396" y="866"/>
                </a:lnTo>
                <a:close/>
                <a:moveTo>
                  <a:pt x="10208" y="5498"/>
                </a:moveTo>
                <a:lnTo>
                  <a:pt x="10208" y="8081"/>
                </a:lnTo>
                <a:cubicBezTo>
                  <a:pt x="10177" y="8207"/>
                  <a:pt x="10051" y="8365"/>
                  <a:pt x="9925" y="8428"/>
                </a:cubicBezTo>
                <a:cubicBezTo>
                  <a:pt x="9312" y="8970"/>
                  <a:pt x="7887" y="9300"/>
                  <a:pt x="6364" y="9300"/>
                </a:cubicBezTo>
                <a:cubicBezTo>
                  <a:pt x="5852" y="9300"/>
                  <a:pt x="5329" y="9263"/>
                  <a:pt x="4821" y="9184"/>
                </a:cubicBezTo>
                <a:cubicBezTo>
                  <a:pt x="4317" y="9121"/>
                  <a:pt x="3718" y="8963"/>
                  <a:pt x="3246" y="8711"/>
                </a:cubicBezTo>
                <a:cubicBezTo>
                  <a:pt x="2994" y="8585"/>
                  <a:pt x="2584" y="8333"/>
                  <a:pt x="2584" y="8050"/>
                </a:cubicBezTo>
                <a:lnTo>
                  <a:pt x="2584" y="5498"/>
                </a:lnTo>
                <a:cubicBezTo>
                  <a:pt x="4412" y="6537"/>
                  <a:pt x="4317" y="6474"/>
                  <a:pt x="6207" y="7545"/>
                </a:cubicBezTo>
                <a:cubicBezTo>
                  <a:pt x="6255" y="7577"/>
                  <a:pt x="6318" y="7593"/>
                  <a:pt x="6385" y="7593"/>
                </a:cubicBezTo>
                <a:cubicBezTo>
                  <a:pt x="6452" y="7593"/>
                  <a:pt x="6522" y="7577"/>
                  <a:pt x="6585" y="7545"/>
                </a:cubicBezTo>
                <a:cubicBezTo>
                  <a:pt x="6617" y="7482"/>
                  <a:pt x="9925" y="5592"/>
                  <a:pt x="10208" y="5498"/>
                </a:cubicBezTo>
                <a:close/>
                <a:moveTo>
                  <a:pt x="6385" y="0"/>
                </a:moveTo>
                <a:cubicBezTo>
                  <a:pt x="6318" y="0"/>
                  <a:pt x="6255" y="16"/>
                  <a:pt x="6207" y="47"/>
                </a:cubicBezTo>
                <a:lnTo>
                  <a:pt x="284" y="3450"/>
                </a:lnTo>
                <a:cubicBezTo>
                  <a:pt x="1" y="3607"/>
                  <a:pt x="1" y="3985"/>
                  <a:pt x="284" y="4143"/>
                </a:cubicBezTo>
                <a:lnTo>
                  <a:pt x="1797" y="4962"/>
                </a:lnTo>
                <a:lnTo>
                  <a:pt x="1797" y="8018"/>
                </a:lnTo>
                <a:cubicBezTo>
                  <a:pt x="1797" y="8711"/>
                  <a:pt x="2458" y="9215"/>
                  <a:pt x="3088" y="9499"/>
                </a:cubicBezTo>
                <a:cubicBezTo>
                  <a:pt x="3994" y="9903"/>
                  <a:pt x="5215" y="10104"/>
                  <a:pt x="6430" y="10104"/>
                </a:cubicBezTo>
                <a:cubicBezTo>
                  <a:pt x="7963" y="10104"/>
                  <a:pt x="9488" y="9785"/>
                  <a:pt x="10366" y="9152"/>
                </a:cubicBezTo>
                <a:cubicBezTo>
                  <a:pt x="10776" y="8869"/>
                  <a:pt x="11091" y="8491"/>
                  <a:pt x="11091" y="8018"/>
                </a:cubicBezTo>
                <a:lnTo>
                  <a:pt x="11091" y="4962"/>
                </a:lnTo>
                <a:lnTo>
                  <a:pt x="11941" y="4490"/>
                </a:lnTo>
                <a:lnTo>
                  <a:pt x="11941" y="12208"/>
                </a:lnTo>
                <a:cubicBezTo>
                  <a:pt x="11941" y="12429"/>
                  <a:pt x="12099" y="12618"/>
                  <a:pt x="12288" y="12649"/>
                </a:cubicBezTo>
                <a:cubicBezTo>
                  <a:pt x="12306" y="12652"/>
                  <a:pt x="12325" y="12653"/>
                  <a:pt x="12343" y="12653"/>
                </a:cubicBezTo>
                <a:cubicBezTo>
                  <a:pt x="12571" y="12653"/>
                  <a:pt x="12760" y="12475"/>
                  <a:pt x="12760" y="12271"/>
                </a:cubicBezTo>
                <a:lnTo>
                  <a:pt x="12760" y="3796"/>
                </a:lnTo>
                <a:cubicBezTo>
                  <a:pt x="12729" y="3639"/>
                  <a:pt x="12666" y="3513"/>
                  <a:pt x="12508" y="3450"/>
                </a:cubicBezTo>
                <a:lnTo>
                  <a:pt x="6585" y="47"/>
                </a:lnTo>
                <a:cubicBezTo>
                  <a:pt x="6522" y="16"/>
                  <a:pt x="6452" y="0"/>
                  <a:pt x="6385" y="0"/>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5" name="Google Shape;465;p29"/>
          <p:cNvGrpSpPr/>
          <p:nvPr/>
        </p:nvGrpSpPr>
        <p:grpSpPr>
          <a:xfrm>
            <a:off x="8051382" y="1821893"/>
            <a:ext cx="254082" cy="243258"/>
            <a:chOff x="5421475" y="1945825"/>
            <a:chExt cx="278050" cy="296150"/>
          </a:xfrm>
        </p:grpSpPr>
        <p:sp>
          <p:nvSpPr>
            <p:cNvPr id="466" name="Google Shape;466;p29"/>
            <p:cNvSpPr/>
            <p:nvPr/>
          </p:nvSpPr>
          <p:spPr>
            <a:xfrm>
              <a:off x="5472650" y="1999375"/>
              <a:ext cx="172525" cy="242600"/>
            </a:xfrm>
            <a:custGeom>
              <a:avLst/>
              <a:gdLst/>
              <a:ahLst/>
              <a:cxnLst/>
              <a:rect l="l" t="t" r="r" b="b"/>
              <a:pathLst>
                <a:path w="6901" h="9704" extrusionOk="0">
                  <a:moveTo>
                    <a:pt x="1765" y="1355"/>
                  </a:moveTo>
                  <a:cubicBezTo>
                    <a:pt x="1986" y="1355"/>
                    <a:pt x="2143" y="1513"/>
                    <a:pt x="2143" y="1702"/>
                  </a:cubicBezTo>
                  <a:lnTo>
                    <a:pt x="2143" y="2048"/>
                  </a:lnTo>
                  <a:lnTo>
                    <a:pt x="1765" y="2048"/>
                  </a:lnTo>
                  <a:cubicBezTo>
                    <a:pt x="1671" y="2048"/>
                    <a:pt x="1545" y="2048"/>
                    <a:pt x="1419" y="2111"/>
                  </a:cubicBezTo>
                  <a:lnTo>
                    <a:pt x="1419" y="1702"/>
                  </a:lnTo>
                  <a:cubicBezTo>
                    <a:pt x="1419" y="1513"/>
                    <a:pt x="1576" y="1355"/>
                    <a:pt x="1765" y="1355"/>
                  </a:cubicBezTo>
                  <a:close/>
                  <a:moveTo>
                    <a:pt x="3151" y="631"/>
                  </a:moveTo>
                  <a:cubicBezTo>
                    <a:pt x="3341" y="631"/>
                    <a:pt x="3498" y="788"/>
                    <a:pt x="3498" y="1009"/>
                  </a:cubicBezTo>
                  <a:lnTo>
                    <a:pt x="3498" y="2111"/>
                  </a:lnTo>
                  <a:cubicBezTo>
                    <a:pt x="3404" y="2048"/>
                    <a:pt x="3277" y="2017"/>
                    <a:pt x="3151" y="2017"/>
                  </a:cubicBezTo>
                  <a:lnTo>
                    <a:pt x="2805" y="2017"/>
                  </a:lnTo>
                  <a:lnTo>
                    <a:pt x="2805" y="1009"/>
                  </a:lnTo>
                  <a:cubicBezTo>
                    <a:pt x="2805" y="788"/>
                    <a:pt x="2962" y="631"/>
                    <a:pt x="3151" y="631"/>
                  </a:cubicBezTo>
                  <a:close/>
                  <a:moveTo>
                    <a:pt x="4538" y="1355"/>
                  </a:moveTo>
                  <a:cubicBezTo>
                    <a:pt x="4727" y="1355"/>
                    <a:pt x="4884" y="1513"/>
                    <a:pt x="4884" y="1702"/>
                  </a:cubicBezTo>
                  <a:lnTo>
                    <a:pt x="4884" y="3088"/>
                  </a:lnTo>
                  <a:cubicBezTo>
                    <a:pt x="4884" y="3277"/>
                    <a:pt x="4727" y="3435"/>
                    <a:pt x="4538" y="3435"/>
                  </a:cubicBezTo>
                  <a:cubicBezTo>
                    <a:pt x="4349" y="3435"/>
                    <a:pt x="4191" y="3277"/>
                    <a:pt x="4191" y="3088"/>
                  </a:cubicBezTo>
                  <a:lnTo>
                    <a:pt x="4191" y="1702"/>
                  </a:lnTo>
                  <a:cubicBezTo>
                    <a:pt x="4191" y="1513"/>
                    <a:pt x="4349" y="1355"/>
                    <a:pt x="4538" y="1355"/>
                  </a:cubicBezTo>
                  <a:close/>
                  <a:moveTo>
                    <a:pt x="5924" y="2017"/>
                  </a:moveTo>
                  <a:cubicBezTo>
                    <a:pt x="6113" y="2017"/>
                    <a:pt x="6270" y="2174"/>
                    <a:pt x="6270" y="2363"/>
                  </a:cubicBezTo>
                  <a:lnTo>
                    <a:pt x="6270" y="3088"/>
                  </a:lnTo>
                  <a:cubicBezTo>
                    <a:pt x="6270" y="3277"/>
                    <a:pt x="6113" y="3435"/>
                    <a:pt x="5924" y="3435"/>
                  </a:cubicBezTo>
                  <a:cubicBezTo>
                    <a:pt x="5703" y="3435"/>
                    <a:pt x="5546" y="3277"/>
                    <a:pt x="5546" y="3088"/>
                  </a:cubicBezTo>
                  <a:lnTo>
                    <a:pt x="5546" y="2363"/>
                  </a:lnTo>
                  <a:cubicBezTo>
                    <a:pt x="5546" y="2174"/>
                    <a:pt x="5703" y="2017"/>
                    <a:pt x="5924" y="2017"/>
                  </a:cubicBezTo>
                  <a:close/>
                  <a:moveTo>
                    <a:pt x="3120" y="2741"/>
                  </a:moveTo>
                  <a:cubicBezTo>
                    <a:pt x="3309" y="2741"/>
                    <a:pt x="3467" y="2899"/>
                    <a:pt x="3467" y="3088"/>
                  </a:cubicBezTo>
                  <a:cubicBezTo>
                    <a:pt x="3467" y="3277"/>
                    <a:pt x="3309" y="3435"/>
                    <a:pt x="3120" y="3435"/>
                  </a:cubicBezTo>
                  <a:lnTo>
                    <a:pt x="1734" y="3435"/>
                  </a:lnTo>
                  <a:cubicBezTo>
                    <a:pt x="1545" y="3435"/>
                    <a:pt x="1387" y="3592"/>
                    <a:pt x="1387" y="3781"/>
                  </a:cubicBezTo>
                  <a:cubicBezTo>
                    <a:pt x="1387" y="4002"/>
                    <a:pt x="1545" y="4159"/>
                    <a:pt x="1734" y="4159"/>
                  </a:cubicBezTo>
                  <a:cubicBezTo>
                    <a:pt x="2679" y="4159"/>
                    <a:pt x="3467" y="4947"/>
                    <a:pt x="3467" y="5892"/>
                  </a:cubicBezTo>
                  <a:cubicBezTo>
                    <a:pt x="3467" y="6081"/>
                    <a:pt x="3624" y="6238"/>
                    <a:pt x="3845" y="6238"/>
                  </a:cubicBezTo>
                  <a:cubicBezTo>
                    <a:pt x="4034" y="6238"/>
                    <a:pt x="4191" y="6081"/>
                    <a:pt x="4191" y="5892"/>
                  </a:cubicBezTo>
                  <a:cubicBezTo>
                    <a:pt x="4191" y="5167"/>
                    <a:pt x="3876" y="4537"/>
                    <a:pt x="3435" y="4096"/>
                  </a:cubicBezTo>
                  <a:cubicBezTo>
                    <a:pt x="3593" y="4065"/>
                    <a:pt x="3750" y="4002"/>
                    <a:pt x="3876" y="3876"/>
                  </a:cubicBezTo>
                  <a:cubicBezTo>
                    <a:pt x="4065" y="4033"/>
                    <a:pt x="4317" y="4159"/>
                    <a:pt x="4569" y="4159"/>
                  </a:cubicBezTo>
                  <a:cubicBezTo>
                    <a:pt x="4853" y="4159"/>
                    <a:pt x="5073" y="4033"/>
                    <a:pt x="5294" y="3876"/>
                  </a:cubicBezTo>
                  <a:cubicBezTo>
                    <a:pt x="5483" y="4033"/>
                    <a:pt x="5703" y="4159"/>
                    <a:pt x="5987" y="4159"/>
                  </a:cubicBezTo>
                  <a:cubicBezTo>
                    <a:pt x="6113" y="4159"/>
                    <a:pt x="6239" y="4096"/>
                    <a:pt x="6333" y="4065"/>
                  </a:cubicBezTo>
                  <a:lnTo>
                    <a:pt x="6333" y="5167"/>
                  </a:lnTo>
                  <a:cubicBezTo>
                    <a:pt x="6333" y="5923"/>
                    <a:pt x="5861" y="6554"/>
                    <a:pt x="5199" y="6774"/>
                  </a:cubicBezTo>
                  <a:cubicBezTo>
                    <a:pt x="5042" y="6837"/>
                    <a:pt x="4979" y="6995"/>
                    <a:pt x="4979" y="7089"/>
                  </a:cubicBezTo>
                  <a:lnTo>
                    <a:pt x="4979" y="7562"/>
                  </a:lnTo>
                  <a:lnTo>
                    <a:pt x="2206" y="7562"/>
                  </a:lnTo>
                  <a:lnTo>
                    <a:pt x="2206" y="7089"/>
                  </a:lnTo>
                  <a:cubicBezTo>
                    <a:pt x="2206" y="6932"/>
                    <a:pt x="2143" y="6837"/>
                    <a:pt x="1986" y="6774"/>
                  </a:cubicBezTo>
                  <a:cubicBezTo>
                    <a:pt x="1261" y="6554"/>
                    <a:pt x="820" y="5892"/>
                    <a:pt x="820" y="5167"/>
                  </a:cubicBezTo>
                  <a:lnTo>
                    <a:pt x="820" y="3750"/>
                  </a:lnTo>
                  <a:lnTo>
                    <a:pt x="726" y="3750"/>
                  </a:lnTo>
                  <a:cubicBezTo>
                    <a:pt x="726" y="3151"/>
                    <a:pt x="1198" y="2741"/>
                    <a:pt x="1734" y="2741"/>
                  </a:cubicBezTo>
                  <a:close/>
                  <a:moveTo>
                    <a:pt x="5199" y="8286"/>
                  </a:moveTo>
                  <a:cubicBezTo>
                    <a:pt x="5388" y="8286"/>
                    <a:pt x="5546" y="8444"/>
                    <a:pt x="5546" y="8633"/>
                  </a:cubicBezTo>
                  <a:lnTo>
                    <a:pt x="5546" y="8979"/>
                  </a:lnTo>
                  <a:lnTo>
                    <a:pt x="1387" y="8979"/>
                  </a:lnTo>
                  <a:lnTo>
                    <a:pt x="1387" y="8633"/>
                  </a:lnTo>
                  <a:cubicBezTo>
                    <a:pt x="1387" y="8444"/>
                    <a:pt x="1545" y="8286"/>
                    <a:pt x="1734" y="8286"/>
                  </a:cubicBezTo>
                  <a:close/>
                  <a:moveTo>
                    <a:pt x="3120" y="1"/>
                  </a:moveTo>
                  <a:cubicBezTo>
                    <a:pt x="2647" y="1"/>
                    <a:pt x="2269" y="316"/>
                    <a:pt x="2143" y="757"/>
                  </a:cubicBezTo>
                  <a:cubicBezTo>
                    <a:pt x="2017" y="725"/>
                    <a:pt x="1891" y="694"/>
                    <a:pt x="1734" y="694"/>
                  </a:cubicBezTo>
                  <a:cubicBezTo>
                    <a:pt x="1167" y="694"/>
                    <a:pt x="726" y="1166"/>
                    <a:pt x="726" y="1702"/>
                  </a:cubicBezTo>
                  <a:lnTo>
                    <a:pt x="726" y="2426"/>
                  </a:lnTo>
                  <a:cubicBezTo>
                    <a:pt x="285" y="2678"/>
                    <a:pt x="1" y="3214"/>
                    <a:pt x="1" y="3750"/>
                  </a:cubicBezTo>
                  <a:lnTo>
                    <a:pt x="1" y="5136"/>
                  </a:lnTo>
                  <a:cubicBezTo>
                    <a:pt x="1" y="6081"/>
                    <a:pt x="568" y="6932"/>
                    <a:pt x="1387" y="7341"/>
                  </a:cubicBezTo>
                  <a:lnTo>
                    <a:pt x="1387" y="7656"/>
                  </a:lnTo>
                  <a:cubicBezTo>
                    <a:pt x="1009" y="7814"/>
                    <a:pt x="694" y="8160"/>
                    <a:pt x="694" y="8633"/>
                  </a:cubicBezTo>
                  <a:lnTo>
                    <a:pt x="694" y="9357"/>
                  </a:lnTo>
                  <a:cubicBezTo>
                    <a:pt x="694" y="9546"/>
                    <a:pt x="852" y="9704"/>
                    <a:pt x="1041" y="9704"/>
                  </a:cubicBezTo>
                  <a:lnTo>
                    <a:pt x="5892" y="9704"/>
                  </a:lnTo>
                  <a:cubicBezTo>
                    <a:pt x="6081" y="9704"/>
                    <a:pt x="6239" y="9546"/>
                    <a:pt x="6239" y="9357"/>
                  </a:cubicBezTo>
                  <a:lnTo>
                    <a:pt x="6239" y="8633"/>
                  </a:lnTo>
                  <a:cubicBezTo>
                    <a:pt x="6239" y="8192"/>
                    <a:pt x="5955" y="7814"/>
                    <a:pt x="5514" y="7656"/>
                  </a:cubicBezTo>
                  <a:lnTo>
                    <a:pt x="5514" y="7341"/>
                  </a:lnTo>
                  <a:cubicBezTo>
                    <a:pt x="6365" y="6932"/>
                    <a:pt x="6901" y="6081"/>
                    <a:pt x="6901" y="5136"/>
                  </a:cubicBezTo>
                  <a:lnTo>
                    <a:pt x="6901" y="2363"/>
                  </a:lnTo>
                  <a:cubicBezTo>
                    <a:pt x="6901" y="1796"/>
                    <a:pt x="6428" y="1355"/>
                    <a:pt x="5892" y="1355"/>
                  </a:cubicBezTo>
                  <a:cubicBezTo>
                    <a:pt x="5766" y="1355"/>
                    <a:pt x="5609" y="1387"/>
                    <a:pt x="5483" y="1418"/>
                  </a:cubicBezTo>
                  <a:cubicBezTo>
                    <a:pt x="5357" y="1009"/>
                    <a:pt x="4979" y="694"/>
                    <a:pt x="4506" y="694"/>
                  </a:cubicBezTo>
                  <a:cubicBezTo>
                    <a:pt x="4380" y="694"/>
                    <a:pt x="4223" y="725"/>
                    <a:pt x="4097" y="757"/>
                  </a:cubicBezTo>
                  <a:cubicBezTo>
                    <a:pt x="4002" y="316"/>
                    <a:pt x="3593" y="1"/>
                    <a:pt x="3120" y="1"/>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9"/>
            <p:cNvSpPr/>
            <p:nvPr/>
          </p:nvSpPr>
          <p:spPr>
            <a:xfrm>
              <a:off x="5559300" y="1945825"/>
              <a:ext cx="18150" cy="44125"/>
            </a:xfrm>
            <a:custGeom>
              <a:avLst/>
              <a:gdLst/>
              <a:ahLst/>
              <a:cxnLst/>
              <a:rect l="l" t="t" r="r" b="b"/>
              <a:pathLst>
                <a:path w="726" h="1765" extrusionOk="0">
                  <a:moveTo>
                    <a:pt x="379" y="0"/>
                  </a:moveTo>
                  <a:cubicBezTo>
                    <a:pt x="158" y="0"/>
                    <a:pt x="1" y="158"/>
                    <a:pt x="1" y="347"/>
                  </a:cubicBezTo>
                  <a:lnTo>
                    <a:pt x="1" y="1418"/>
                  </a:lnTo>
                  <a:cubicBezTo>
                    <a:pt x="1" y="1607"/>
                    <a:pt x="158" y="1764"/>
                    <a:pt x="379" y="1764"/>
                  </a:cubicBezTo>
                  <a:cubicBezTo>
                    <a:pt x="568" y="1764"/>
                    <a:pt x="725" y="1607"/>
                    <a:pt x="725" y="1418"/>
                  </a:cubicBezTo>
                  <a:lnTo>
                    <a:pt x="725" y="347"/>
                  </a:lnTo>
                  <a:cubicBezTo>
                    <a:pt x="725" y="158"/>
                    <a:pt x="568" y="0"/>
                    <a:pt x="379" y="0"/>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9"/>
            <p:cNvSpPr/>
            <p:nvPr/>
          </p:nvSpPr>
          <p:spPr>
            <a:xfrm>
              <a:off x="5611275" y="1963925"/>
              <a:ext cx="35475" cy="34500"/>
            </a:xfrm>
            <a:custGeom>
              <a:avLst/>
              <a:gdLst/>
              <a:ahLst/>
              <a:cxnLst/>
              <a:rect l="l" t="t" r="r" b="b"/>
              <a:pathLst>
                <a:path w="1419" h="1380" extrusionOk="0">
                  <a:moveTo>
                    <a:pt x="1076" y="1"/>
                  </a:moveTo>
                  <a:cubicBezTo>
                    <a:pt x="985" y="1"/>
                    <a:pt x="899" y="32"/>
                    <a:pt x="851" y="95"/>
                  </a:cubicBezTo>
                  <a:lnTo>
                    <a:pt x="127" y="788"/>
                  </a:lnTo>
                  <a:cubicBezTo>
                    <a:pt x="1" y="914"/>
                    <a:pt x="1" y="1166"/>
                    <a:pt x="127" y="1261"/>
                  </a:cubicBezTo>
                  <a:cubicBezTo>
                    <a:pt x="190" y="1340"/>
                    <a:pt x="284" y="1379"/>
                    <a:pt x="375" y="1379"/>
                  </a:cubicBezTo>
                  <a:cubicBezTo>
                    <a:pt x="466" y="1379"/>
                    <a:pt x="552" y="1340"/>
                    <a:pt x="599" y="1261"/>
                  </a:cubicBezTo>
                  <a:lnTo>
                    <a:pt x="1324" y="568"/>
                  </a:lnTo>
                  <a:cubicBezTo>
                    <a:pt x="1419" y="442"/>
                    <a:pt x="1419" y="221"/>
                    <a:pt x="1324" y="95"/>
                  </a:cubicBezTo>
                  <a:cubicBezTo>
                    <a:pt x="1261" y="32"/>
                    <a:pt x="1167" y="1"/>
                    <a:pt x="1076" y="1"/>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9"/>
            <p:cNvSpPr/>
            <p:nvPr/>
          </p:nvSpPr>
          <p:spPr>
            <a:xfrm>
              <a:off x="5664050" y="2067900"/>
              <a:ext cx="35475" cy="17350"/>
            </a:xfrm>
            <a:custGeom>
              <a:avLst/>
              <a:gdLst/>
              <a:ahLst/>
              <a:cxnLst/>
              <a:rect l="l" t="t" r="r" b="b"/>
              <a:pathLst>
                <a:path w="1419" h="694" extrusionOk="0">
                  <a:moveTo>
                    <a:pt x="347" y="0"/>
                  </a:moveTo>
                  <a:cubicBezTo>
                    <a:pt x="158" y="0"/>
                    <a:pt x="1" y="158"/>
                    <a:pt x="1" y="347"/>
                  </a:cubicBezTo>
                  <a:cubicBezTo>
                    <a:pt x="1" y="536"/>
                    <a:pt x="158" y="694"/>
                    <a:pt x="347" y="694"/>
                  </a:cubicBezTo>
                  <a:lnTo>
                    <a:pt x="1040" y="694"/>
                  </a:lnTo>
                  <a:cubicBezTo>
                    <a:pt x="1261" y="694"/>
                    <a:pt x="1418" y="536"/>
                    <a:pt x="1418" y="347"/>
                  </a:cubicBezTo>
                  <a:cubicBezTo>
                    <a:pt x="1418" y="158"/>
                    <a:pt x="1261" y="0"/>
                    <a:pt x="1040" y="0"/>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9"/>
            <p:cNvSpPr/>
            <p:nvPr/>
          </p:nvSpPr>
          <p:spPr>
            <a:xfrm>
              <a:off x="5421475" y="2067900"/>
              <a:ext cx="35450" cy="17350"/>
            </a:xfrm>
            <a:custGeom>
              <a:avLst/>
              <a:gdLst/>
              <a:ahLst/>
              <a:cxnLst/>
              <a:rect l="l" t="t" r="r" b="b"/>
              <a:pathLst>
                <a:path w="1418" h="694" extrusionOk="0">
                  <a:moveTo>
                    <a:pt x="378" y="0"/>
                  </a:moveTo>
                  <a:cubicBezTo>
                    <a:pt x="158" y="0"/>
                    <a:pt x="0" y="158"/>
                    <a:pt x="0" y="347"/>
                  </a:cubicBezTo>
                  <a:cubicBezTo>
                    <a:pt x="0" y="536"/>
                    <a:pt x="158" y="694"/>
                    <a:pt x="378" y="694"/>
                  </a:cubicBezTo>
                  <a:lnTo>
                    <a:pt x="1071" y="694"/>
                  </a:lnTo>
                  <a:cubicBezTo>
                    <a:pt x="1260" y="694"/>
                    <a:pt x="1418" y="536"/>
                    <a:pt x="1418" y="347"/>
                  </a:cubicBezTo>
                  <a:cubicBezTo>
                    <a:pt x="1418" y="158"/>
                    <a:pt x="1260" y="0"/>
                    <a:pt x="1071" y="0"/>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9"/>
            <p:cNvSpPr/>
            <p:nvPr/>
          </p:nvSpPr>
          <p:spPr>
            <a:xfrm>
              <a:off x="5490000" y="1963925"/>
              <a:ext cx="35450" cy="33900"/>
            </a:xfrm>
            <a:custGeom>
              <a:avLst/>
              <a:gdLst/>
              <a:ahLst/>
              <a:cxnLst/>
              <a:rect l="l" t="t" r="r" b="b"/>
              <a:pathLst>
                <a:path w="1418" h="1356" extrusionOk="0">
                  <a:moveTo>
                    <a:pt x="343" y="1"/>
                  </a:moveTo>
                  <a:cubicBezTo>
                    <a:pt x="252" y="1"/>
                    <a:pt x="158" y="32"/>
                    <a:pt x="95" y="95"/>
                  </a:cubicBezTo>
                  <a:cubicBezTo>
                    <a:pt x="0" y="221"/>
                    <a:pt x="0" y="442"/>
                    <a:pt x="95" y="568"/>
                  </a:cubicBezTo>
                  <a:lnTo>
                    <a:pt x="819" y="1261"/>
                  </a:lnTo>
                  <a:cubicBezTo>
                    <a:pt x="866" y="1324"/>
                    <a:pt x="953" y="1356"/>
                    <a:pt x="1044" y="1356"/>
                  </a:cubicBezTo>
                  <a:cubicBezTo>
                    <a:pt x="1134" y="1356"/>
                    <a:pt x="1229" y="1324"/>
                    <a:pt x="1292" y="1261"/>
                  </a:cubicBezTo>
                  <a:cubicBezTo>
                    <a:pt x="1418" y="1166"/>
                    <a:pt x="1418" y="914"/>
                    <a:pt x="1292" y="788"/>
                  </a:cubicBezTo>
                  <a:lnTo>
                    <a:pt x="567" y="95"/>
                  </a:lnTo>
                  <a:cubicBezTo>
                    <a:pt x="520" y="32"/>
                    <a:pt x="433" y="1"/>
                    <a:pt x="343" y="1"/>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9"/>
            <p:cNvSpPr/>
            <p:nvPr/>
          </p:nvSpPr>
          <p:spPr>
            <a:xfrm>
              <a:off x="5437225" y="1997650"/>
              <a:ext cx="37825" cy="26325"/>
            </a:xfrm>
            <a:custGeom>
              <a:avLst/>
              <a:gdLst/>
              <a:ahLst/>
              <a:cxnLst/>
              <a:rect l="l" t="t" r="r" b="b"/>
              <a:pathLst>
                <a:path w="1513" h="1053" extrusionOk="0">
                  <a:moveTo>
                    <a:pt x="422" y="0"/>
                  </a:moveTo>
                  <a:cubicBezTo>
                    <a:pt x="285" y="0"/>
                    <a:pt x="140" y="81"/>
                    <a:pt x="95" y="196"/>
                  </a:cubicBezTo>
                  <a:cubicBezTo>
                    <a:pt x="0" y="353"/>
                    <a:pt x="95" y="574"/>
                    <a:pt x="252" y="668"/>
                  </a:cubicBezTo>
                  <a:lnTo>
                    <a:pt x="945" y="1015"/>
                  </a:lnTo>
                  <a:cubicBezTo>
                    <a:pt x="989" y="1041"/>
                    <a:pt x="1039" y="1052"/>
                    <a:pt x="1091" y="1052"/>
                  </a:cubicBezTo>
                  <a:cubicBezTo>
                    <a:pt x="1227" y="1052"/>
                    <a:pt x="1372" y="971"/>
                    <a:pt x="1418" y="857"/>
                  </a:cubicBezTo>
                  <a:cubicBezTo>
                    <a:pt x="1512" y="700"/>
                    <a:pt x="1418" y="479"/>
                    <a:pt x="1260" y="385"/>
                  </a:cubicBezTo>
                  <a:lnTo>
                    <a:pt x="567" y="38"/>
                  </a:lnTo>
                  <a:cubicBezTo>
                    <a:pt x="524" y="12"/>
                    <a:pt x="473" y="0"/>
                    <a:pt x="422" y="0"/>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9"/>
            <p:cNvSpPr/>
            <p:nvPr/>
          </p:nvSpPr>
          <p:spPr>
            <a:xfrm>
              <a:off x="5645150" y="1998300"/>
              <a:ext cx="37825" cy="26900"/>
            </a:xfrm>
            <a:custGeom>
              <a:avLst/>
              <a:gdLst/>
              <a:ahLst/>
              <a:cxnLst/>
              <a:rect l="l" t="t" r="r" b="b"/>
              <a:pathLst>
                <a:path w="1513" h="1076" extrusionOk="0">
                  <a:moveTo>
                    <a:pt x="1098" y="0"/>
                  </a:moveTo>
                  <a:cubicBezTo>
                    <a:pt x="1046" y="0"/>
                    <a:pt x="994" y="14"/>
                    <a:pt x="946" y="44"/>
                  </a:cubicBezTo>
                  <a:lnTo>
                    <a:pt x="253" y="422"/>
                  </a:lnTo>
                  <a:cubicBezTo>
                    <a:pt x="95" y="485"/>
                    <a:pt x="1" y="674"/>
                    <a:pt x="95" y="894"/>
                  </a:cubicBezTo>
                  <a:cubicBezTo>
                    <a:pt x="142" y="1011"/>
                    <a:pt x="258" y="1076"/>
                    <a:pt x="405" y="1076"/>
                  </a:cubicBezTo>
                  <a:cubicBezTo>
                    <a:pt x="456" y="1076"/>
                    <a:pt x="511" y="1068"/>
                    <a:pt x="568" y="1052"/>
                  </a:cubicBezTo>
                  <a:lnTo>
                    <a:pt x="1261" y="674"/>
                  </a:lnTo>
                  <a:cubicBezTo>
                    <a:pt x="1418" y="611"/>
                    <a:pt x="1513" y="422"/>
                    <a:pt x="1418" y="201"/>
                  </a:cubicBezTo>
                  <a:cubicBezTo>
                    <a:pt x="1331" y="71"/>
                    <a:pt x="1214" y="0"/>
                    <a:pt x="1098" y="0"/>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30"/>
          <p:cNvSpPr txBox="1">
            <a:spLocks noGrp="1"/>
          </p:cNvSpPr>
          <p:nvPr>
            <p:ph type="ctrTitle" idx="6"/>
          </p:nvPr>
        </p:nvSpPr>
        <p:spPr>
          <a:xfrm>
            <a:off x="1533599" y="429825"/>
            <a:ext cx="60546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QUELS BÉNÉFICES POUR LES STAGIAIRES ?</a:t>
            </a:r>
            <a:endParaRPr/>
          </a:p>
        </p:txBody>
      </p:sp>
      <p:sp>
        <p:nvSpPr>
          <p:cNvPr id="479" name="Google Shape;479;p30"/>
          <p:cNvSpPr txBox="1">
            <a:spLocks noGrp="1"/>
          </p:cNvSpPr>
          <p:nvPr>
            <p:ph type="ctrTitle"/>
          </p:nvPr>
        </p:nvSpPr>
        <p:spPr>
          <a:xfrm>
            <a:off x="383075" y="3082625"/>
            <a:ext cx="2524200" cy="64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a:t>Lieux de stage disponibles</a:t>
            </a:r>
            <a:endParaRPr/>
          </a:p>
        </p:txBody>
      </p:sp>
      <p:sp>
        <p:nvSpPr>
          <p:cNvPr id="480" name="Google Shape;480;p30"/>
          <p:cNvSpPr txBox="1">
            <a:spLocks noGrp="1"/>
          </p:cNvSpPr>
          <p:nvPr>
            <p:ph type="subTitle" idx="1"/>
          </p:nvPr>
        </p:nvSpPr>
        <p:spPr>
          <a:xfrm>
            <a:off x="704513" y="3688075"/>
            <a:ext cx="1881300" cy="111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a:t>Accès à des centaines d’organisations d’accueil internationales qualifiées disponibles, avec différents domaines de spécialisation.</a:t>
            </a:r>
            <a:endParaRPr>
              <a:solidFill>
                <a:srgbClr val="FFFFFF"/>
              </a:solidFill>
            </a:endParaRPr>
          </a:p>
          <a:p>
            <a:pPr marL="0" lvl="0" indent="0" algn="ctr" rtl="0">
              <a:spcBef>
                <a:spcPts val="0"/>
              </a:spcBef>
              <a:spcAft>
                <a:spcPts val="0"/>
              </a:spcAft>
              <a:buNone/>
            </a:pPr>
            <a:endParaRPr>
              <a:solidFill>
                <a:srgbClr val="FFFFFF"/>
              </a:solidFill>
            </a:endParaRPr>
          </a:p>
        </p:txBody>
      </p:sp>
      <p:sp>
        <p:nvSpPr>
          <p:cNvPr id="481" name="Google Shape;481;p30"/>
          <p:cNvSpPr txBox="1">
            <a:spLocks noGrp="1"/>
          </p:cNvSpPr>
          <p:nvPr>
            <p:ph type="ctrTitle" idx="2"/>
          </p:nvPr>
        </p:nvSpPr>
        <p:spPr>
          <a:xfrm>
            <a:off x="2965500" y="3082625"/>
            <a:ext cx="3190800" cy="64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a:t>Gain de compétences stratégiques</a:t>
            </a:r>
            <a:endParaRPr/>
          </a:p>
        </p:txBody>
      </p:sp>
      <p:sp>
        <p:nvSpPr>
          <p:cNvPr id="482" name="Google Shape;482;p30"/>
          <p:cNvSpPr txBox="1">
            <a:spLocks noGrp="1"/>
          </p:cNvSpPr>
          <p:nvPr>
            <p:ph type="subTitle" idx="3"/>
          </p:nvPr>
        </p:nvSpPr>
        <p:spPr>
          <a:xfrm>
            <a:off x="2907274" y="3688075"/>
            <a:ext cx="3249000" cy="111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dirty="0"/>
              <a:t>Développer des compétences stratégiques pouvant être exploitées dans tous les secteurs (gestion de projet, conception de projet, compétences numériques, communication sociale, etc.).</a:t>
            </a:r>
            <a:endParaRPr dirty="0">
              <a:solidFill>
                <a:srgbClr val="FFFFFF"/>
              </a:solidFill>
            </a:endParaRPr>
          </a:p>
          <a:p>
            <a:pPr marL="0" lvl="0" indent="0" algn="ctr" rtl="0">
              <a:spcBef>
                <a:spcPts val="0"/>
              </a:spcBef>
              <a:spcAft>
                <a:spcPts val="0"/>
              </a:spcAft>
              <a:buNone/>
            </a:pPr>
            <a:endParaRPr dirty="0">
              <a:solidFill>
                <a:srgbClr val="FFFFFF"/>
              </a:solidFill>
            </a:endParaRPr>
          </a:p>
        </p:txBody>
      </p:sp>
      <p:sp>
        <p:nvSpPr>
          <p:cNvPr id="483" name="Google Shape;483;p30"/>
          <p:cNvSpPr txBox="1">
            <a:spLocks noGrp="1"/>
          </p:cNvSpPr>
          <p:nvPr>
            <p:ph type="ctrTitle" idx="4"/>
          </p:nvPr>
        </p:nvSpPr>
        <p:spPr>
          <a:xfrm>
            <a:off x="6156275" y="3082625"/>
            <a:ext cx="2854500" cy="64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a:t>Nouvelles opportunités d’emploi</a:t>
            </a:r>
            <a:endParaRPr/>
          </a:p>
        </p:txBody>
      </p:sp>
      <p:sp>
        <p:nvSpPr>
          <p:cNvPr id="484" name="Google Shape;484;p30"/>
          <p:cNvSpPr txBox="1">
            <a:spLocks noGrp="1"/>
          </p:cNvSpPr>
          <p:nvPr>
            <p:ph type="subTitle" idx="5"/>
          </p:nvPr>
        </p:nvSpPr>
        <p:spPr>
          <a:xfrm>
            <a:off x="6214525" y="3688075"/>
            <a:ext cx="2796300" cy="111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a:t>Mise en place de relations de collaboration avec des organisations européennes, des universités, des étudiants et de jeunes professionnels</a:t>
            </a:r>
            <a:endParaRPr>
              <a:solidFill>
                <a:srgbClr val="FFFFFF"/>
              </a:solidFill>
            </a:endParaRPr>
          </a:p>
          <a:p>
            <a:pPr marL="0" lvl="0" indent="0" algn="ctr" rtl="0">
              <a:spcBef>
                <a:spcPts val="0"/>
              </a:spcBef>
              <a:spcAft>
                <a:spcPts val="0"/>
              </a:spcAft>
              <a:buNone/>
            </a:pPr>
            <a:endParaRPr>
              <a:solidFill>
                <a:srgbClr val="FFFFFF"/>
              </a:solidFill>
            </a:endParaRPr>
          </a:p>
        </p:txBody>
      </p:sp>
      <p:sp>
        <p:nvSpPr>
          <p:cNvPr id="485" name="Google Shape;485;p30"/>
          <p:cNvSpPr/>
          <p:nvPr/>
        </p:nvSpPr>
        <p:spPr>
          <a:xfrm>
            <a:off x="1190975" y="2245500"/>
            <a:ext cx="908400" cy="908400"/>
          </a:xfrm>
          <a:prstGeom prst="ellipse">
            <a:avLst/>
          </a:pr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0"/>
          <p:cNvSpPr/>
          <p:nvPr/>
        </p:nvSpPr>
        <p:spPr>
          <a:xfrm>
            <a:off x="4118113" y="2245500"/>
            <a:ext cx="908400" cy="908400"/>
          </a:xfrm>
          <a:prstGeom prst="ellipse">
            <a:avLst/>
          </a:pr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0"/>
          <p:cNvSpPr/>
          <p:nvPr/>
        </p:nvSpPr>
        <p:spPr>
          <a:xfrm>
            <a:off x="7102513" y="2245500"/>
            <a:ext cx="908400" cy="908400"/>
          </a:xfrm>
          <a:prstGeom prst="ellipse">
            <a:avLst/>
          </a:pr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8" name="Google Shape;488;p30"/>
          <p:cNvGrpSpPr/>
          <p:nvPr/>
        </p:nvGrpSpPr>
        <p:grpSpPr>
          <a:xfrm>
            <a:off x="1451476" y="2504085"/>
            <a:ext cx="387388" cy="389184"/>
            <a:chOff x="-12199250" y="2530225"/>
            <a:chExt cx="352075" cy="353675"/>
          </a:xfrm>
        </p:grpSpPr>
        <p:sp>
          <p:nvSpPr>
            <p:cNvPr id="489" name="Google Shape;489;p30"/>
            <p:cNvSpPr/>
            <p:nvPr/>
          </p:nvSpPr>
          <p:spPr>
            <a:xfrm>
              <a:off x="-12055900" y="2530225"/>
              <a:ext cx="63025" cy="62250"/>
            </a:xfrm>
            <a:custGeom>
              <a:avLst/>
              <a:gdLst/>
              <a:ahLst/>
              <a:cxnLst/>
              <a:rect l="l" t="t" r="r" b="b"/>
              <a:pathLst>
                <a:path w="2521" h="2490" extrusionOk="0">
                  <a:moveTo>
                    <a:pt x="1292" y="883"/>
                  </a:moveTo>
                  <a:cubicBezTo>
                    <a:pt x="1512" y="883"/>
                    <a:pt x="1733" y="1072"/>
                    <a:pt x="1733" y="1292"/>
                  </a:cubicBezTo>
                  <a:cubicBezTo>
                    <a:pt x="1701" y="1513"/>
                    <a:pt x="1544" y="1702"/>
                    <a:pt x="1292" y="1702"/>
                  </a:cubicBezTo>
                  <a:cubicBezTo>
                    <a:pt x="1071" y="1702"/>
                    <a:pt x="914" y="1513"/>
                    <a:pt x="914" y="1292"/>
                  </a:cubicBezTo>
                  <a:cubicBezTo>
                    <a:pt x="914" y="1072"/>
                    <a:pt x="1103" y="883"/>
                    <a:pt x="1292" y="883"/>
                  </a:cubicBezTo>
                  <a:close/>
                  <a:moveTo>
                    <a:pt x="1260" y="1"/>
                  </a:moveTo>
                  <a:cubicBezTo>
                    <a:pt x="567" y="1"/>
                    <a:pt x="0" y="568"/>
                    <a:pt x="0" y="1261"/>
                  </a:cubicBezTo>
                  <a:cubicBezTo>
                    <a:pt x="0" y="1923"/>
                    <a:pt x="567" y="2490"/>
                    <a:pt x="1260" y="2490"/>
                  </a:cubicBezTo>
                  <a:cubicBezTo>
                    <a:pt x="1985" y="2490"/>
                    <a:pt x="2520" y="1923"/>
                    <a:pt x="2520" y="1261"/>
                  </a:cubicBezTo>
                  <a:cubicBezTo>
                    <a:pt x="2520" y="599"/>
                    <a:pt x="1985" y="1"/>
                    <a:pt x="126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0"/>
            <p:cNvSpPr/>
            <p:nvPr/>
          </p:nvSpPr>
          <p:spPr>
            <a:xfrm>
              <a:off x="-12116550" y="2592450"/>
              <a:ext cx="185900" cy="291450"/>
            </a:xfrm>
            <a:custGeom>
              <a:avLst/>
              <a:gdLst/>
              <a:ahLst/>
              <a:cxnLst/>
              <a:rect l="l" t="t" r="r" b="b"/>
              <a:pathLst>
                <a:path w="7436" h="11658" extrusionOk="0">
                  <a:moveTo>
                    <a:pt x="5135" y="851"/>
                  </a:moveTo>
                  <a:cubicBezTo>
                    <a:pt x="5388" y="1324"/>
                    <a:pt x="5419" y="1891"/>
                    <a:pt x="5230" y="2395"/>
                  </a:cubicBezTo>
                  <a:lnTo>
                    <a:pt x="3938" y="1765"/>
                  </a:lnTo>
                  <a:cubicBezTo>
                    <a:pt x="3875" y="1749"/>
                    <a:pt x="3812" y="1741"/>
                    <a:pt x="3749" y="1741"/>
                  </a:cubicBezTo>
                  <a:cubicBezTo>
                    <a:pt x="3686" y="1741"/>
                    <a:pt x="3623" y="1749"/>
                    <a:pt x="3560" y="1765"/>
                  </a:cubicBezTo>
                  <a:lnTo>
                    <a:pt x="2269" y="2395"/>
                  </a:lnTo>
                  <a:cubicBezTo>
                    <a:pt x="2048" y="1891"/>
                    <a:pt x="2080" y="1324"/>
                    <a:pt x="2300" y="851"/>
                  </a:cubicBezTo>
                  <a:close/>
                  <a:moveTo>
                    <a:pt x="4159" y="2742"/>
                  </a:moveTo>
                  <a:lnTo>
                    <a:pt x="4946" y="3151"/>
                  </a:lnTo>
                  <a:lnTo>
                    <a:pt x="4253" y="7530"/>
                  </a:lnTo>
                  <a:lnTo>
                    <a:pt x="3308" y="7530"/>
                  </a:lnTo>
                  <a:lnTo>
                    <a:pt x="2552" y="3151"/>
                  </a:lnTo>
                  <a:lnTo>
                    <a:pt x="3340" y="2742"/>
                  </a:lnTo>
                  <a:lnTo>
                    <a:pt x="3340" y="4569"/>
                  </a:lnTo>
                  <a:cubicBezTo>
                    <a:pt x="3340" y="4789"/>
                    <a:pt x="3529" y="5010"/>
                    <a:pt x="3718" y="5010"/>
                  </a:cubicBezTo>
                  <a:cubicBezTo>
                    <a:pt x="3970" y="5010"/>
                    <a:pt x="4159" y="4789"/>
                    <a:pt x="4159" y="4569"/>
                  </a:cubicBezTo>
                  <a:lnTo>
                    <a:pt x="4159" y="2742"/>
                  </a:lnTo>
                  <a:close/>
                  <a:moveTo>
                    <a:pt x="5388" y="8318"/>
                  </a:moveTo>
                  <a:cubicBezTo>
                    <a:pt x="5608" y="8318"/>
                    <a:pt x="5766" y="8507"/>
                    <a:pt x="5766" y="8727"/>
                  </a:cubicBezTo>
                  <a:lnTo>
                    <a:pt x="5766" y="9169"/>
                  </a:lnTo>
                  <a:lnTo>
                    <a:pt x="1638" y="9169"/>
                  </a:lnTo>
                  <a:lnTo>
                    <a:pt x="1638" y="8727"/>
                  </a:lnTo>
                  <a:cubicBezTo>
                    <a:pt x="1638" y="8507"/>
                    <a:pt x="1827" y="8318"/>
                    <a:pt x="2080" y="8318"/>
                  </a:cubicBezTo>
                  <a:close/>
                  <a:moveTo>
                    <a:pt x="6207" y="9956"/>
                  </a:moveTo>
                  <a:cubicBezTo>
                    <a:pt x="6459" y="9956"/>
                    <a:pt x="6616" y="10145"/>
                    <a:pt x="6616" y="10397"/>
                  </a:cubicBezTo>
                  <a:lnTo>
                    <a:pt x="6616" y="10838"/>
                  </a:lnTo>
                  <a:lnTo>
                    <a:pt x="819" y="10838"/>
                  </a:lnTo>
                  <a:lnTo>
                    <a:pt x="819" y="10397"/>
                  </a:lnTo>
                  <a:cubicBezTo>
                    <a:pt x="819" y="10145"/>
                    <a:pt x="1008" y="9956"/>
                    <a:pt x="1260" y="9956"/>
                  </a:cubicBezTo>
                  <a:close/>
                  <a:moveTo>
                    <a:pt x="2080" y="1"/>
                  </a:moveTo>
                  <a:cubicBezTo>
                    <a:pt x="1922" y="1"/>
                    <a:pt x="1796" y="64"/>
                    <a:pt x="1733" y="190"/>
                  </a:cubicBezTo>
                  <a:cubicBezTo>
                    <a:pt x="1134" y="1040"/>
                    <a:pt x="1134" y="2143"/>
                    <a:pt x="1670" y="3057"/>
                  </a:cubicBezTo>
                  <a:lnTo>
                    <a:pt x="2426" y="7530"/>
                  </a:lnTo>
                  <a:lnTo>
                    <a:pt x="2080" y="7530"/>
                  </a:lnTo>
                  <a:cubicBezTo>
                    <a:pt x="1418" y="7530"/>
                    <a:pt x="819" y="8066"/>
                    <a:pt x="819" y="8759"/>
                  </a:cubicBezTo>
                  <a:lnTo>
                    <a:pt x="819" y="9232"/>
                  </a:lnTo>
                  <a:cubicBezTo>
                    <a:pt x="347" y="9389"/>
                    <a:pt x="0" y="9862"/>
                    <a:pt x="0" y="10429"/>
                  </a:cubicBezTo>
                  <a:lnTo>
                    <a:pt x="0" y="11248"/>
                  </a:lnTo>
                  <a:cubicBezTo>
                    <a:pt x="0" y="11500"/>
                    <a:pt x="189" y="11657"/>
                    <a:pt x="378" y="11657"/>
                  </a:cubicBezTo>
                  <a:lnTo>
                    <a:pt x="6994" y="11657"/>
                  </a:lnTo>
                  <a:cubicBezTo>
                    <a:pt x="7246" y="11657"/>
                    <a:pt x="7435" y="11437"/>
                    <a:pt x="7435" y="11248"/>
                  </a:cubicBezTo>
                  <a:lnTo>
                    <a:pt x="7435" y="10429"/>
                  </a:lnTo>
                  <a:cubicBezTo>
                    <a:pt x="7435" y="9862"/>
                    <a:pt x="7089" y="9452"/>
                    <a:pt x="6616" y="9232"/>
                  </a:cubicBezTo>
                  <a:lnTo>
                    <a:pt x="6616" y="8759"/>
                  </a:lnTo>
                  <a:cubicBezTo>
                    <a:pt x="6616" y="8066"/>
                    <a:pt x="6049" y="7530"/>
                    <a:pt x="5388" y="7530"/>
                  </a:cubicBezTo>
                  <a:lnTo>
                    <a:pt x="5041" y="7530"/>
                  </a:lnTo>
                  <a:lnTo>
                    <a:pt x="5766" y="3057"/>
                  </a:lnTo>
                  <a:cubicBezTo>
                    <a:pt x="6333" y="2206"/>
                    <a:pt x="6301" y="1072"/>
                    <a:pt x="5734" y="190"/>
                  </a:cubicBezTo>
                  <a:cubicBezTo>
                    <a:pt x="5671" y="64"/>
                    <a:pt x="5545" y="1"/>
                    <a:pt x="53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0"/>
            <p:cNvSpPr/>
            <p:nvPr/>
          </p:nvSpPr>
          <p:spPr>
            <a:xfrm>
              <a:off x="-11950375" y="2633400"/>
              <a:ext cx="103200" cy="102425"/>
            </a:xfrm>
            <a:custGeom>
              <a:avLst/>
              <a:gdLst/>
              <a:ahLst/>
              <a:cxnLst/>
              <a:rect l="l" t="t" r="r" b="b"/>
              <a:pathLst>
                <a:path w="4128" h="4097" extrusionOk="0">
                  <a:moveTo>
                    <a:pt x="2017" y="1324"/>
                  </a:moveTo>
                  <a:lnTo>
                    <a:pt x="2206" y="1671"/>
                  </a:lnTo>
                  <a:cubicBezTo>
                    <a:pt x="2238" y="1734"/>
                    <a:pt x="2332" y="1828"/>
                    <a:pt x="2395" y="1860"/>
                  </a:cubicBezTo>
                  <a:lnTo>
                    <a:pt x="2742" y="2049"/>
                  </a:lnTo>
                  <a:lnTo>
                    <a:pt x="2395" y="2269"/>
                  </a:lnTo>
                  <a:cubicBezTo>
                    <a:pt x="2332" y="2301"/>
                    <a:pt x="2238" y="2364"/>
                    <a:pt x="2206" y="2458"/>
                  </a:cubicBezTo>
                  <a:lnTo>
                    <a:pt x="2017" y="2805"/>
                  </a:lnTo>
                  <a:lnTo>
                    <a:pt x="1797" y="2458"/>
                  </a:lnTo>
                  <a:cubicBezTo>
                    <a:pt x="1765" y="2364"/>
                    <a:pt x="1702" y="2301"/>
                    <a:pt x="1607" y="2269"/>
                  </a:cubicBezTo>
                  <a:lnTo>
                    <a:pt x="1261" y="2049"/>
                  </a:lnTo>
                  <a:lnTo>
                    <a:pt x="1607" y="1860"/>
                  </a:lnTo>
                  <a:cubicBezTo>
                    <a:pt x="1702" y="1828"/>
                    <a:pt x="1765" y="1734"/>
                    <a:pt x="1797" y="1671"/>
                  </a:cubicBezTo>
                  <a:lnTo>
                    <a:pt x="2017" y="1324"/>
                  </a:lnTo>
                  <a:close/>
                  <a:moveTo>
                    <a:pt x="2049" y="1"/>
                  </a:moveTo>
                  <a:cubicBezTo>
                    <a:pt x="1891" y="1"/>
                    <a:pt x="1734" y="95"/>
                    <a:pt x="1702" y="253"/>
                  </a:cubicBezTo>
                  <a:lnTo>
                    <a:pt x="1229" y="1230"/>
                  </a:lnTo>
                  <a:lnTo>
                    <a:pt x="221" y="1702"/>
                  </a:lnTo>
                  <a:cubicBezTo>
                    <a:pt x="64" y="1797"/>
                    <a:pt x="1" y="1891"/>
                    <a:pt x="1" y="2049"/>
                  </a:cubicBezTo>
                  <a:cubicBezTo>
                    <a:pt x="1" y="2206"/>
                    <a:pt x="64" y="2364"/>
                    <a:pt x="221" y="2427"/>
                  </a:cubicBezTo>
                  <a:lnTo>
                    <a:pt x="1229" y="2899"/>
                  </a:lnTo>
                  <a:lnTo>
                    <a:pt x="1702" y="3876"/>
                  </a:lnTo>
                  <a:cubicBezTo>
                    <a:pt x="1765" y="4034"/>
                    <a:pt x="1891" y="4097"/>
                    <a:pt x="2049" y="4097"/>
                  </a:cubicBezTo>
                  <a:cubicBezTo>
                    <a:pt x="2206" y="4097"/>
                    <a:pt x="2364" y="4034"/>
                    <a:pt x="2395" y="3876"/>
                  </a:cubicBezTo>
                  <a:lnTo>
                    <a:pt x="2868" y="2899"/>
                  </a:lnTo>
                  <a:lnTo>
                    <a:pt x="3907" y="2427"/>
                  </a:lnTo>
                  <a:cubicBezTo>
                    <a:pt x="4065" y="2332"/>
                    <a:pt x="4128" y="2206"/>
                    <a:pt x="4128" y="2049"/>
                  </a:cubicBezTo>
                  <a:cubicBezTo>
                    <a:pt x="4128" y="1891"/>
                    <a:pt x="4065" y="1734"/>
                    <a:pt x="3907" y="1702"/>
                  </a:cubicBezTo>
                  <a:lnTo>
                    <a:pt x="2868" y="1230"/>
                  </a:lnTo>
                  <a:lnTo>
                    <a:pt x="2395" y="253"/>
                  </a:lnTo>
                  <a:cubicBezTo>
                    <a:pt x="2332" y="95"/>
                    <a:pt x="2206" y="1"/>
                    <a:pt x="20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0"/>
            <p:cNvSpPr/>
            <p:nvPr/>
          </p:nvSpPr>
          <p:spPr>
            <a:xfrm>
              <a:off x="-12199250" y="2633400"/>
              <a:ext cx="103200" cy="102425"/>
            </a:xfrm>
            <a:custGeom>
              <a:avLst/>
              <a:gdLst/>
              <a:ahLst/>
              <a:cxnLst/>
              <a:rect l="l" t="t" r="r" b="b"/>
              <a:pathLst>
                <a:path w="4128" h="4097" extrusionOk="0">
                  <a:moveTo>
                    <a:pt x="2048" y="1324"/>
                  </a:moveTo>
                  <a:lnTo>
                    <a:pt x="2237" y="1671"/>
                  </a:lnTo>
                  <a:cubicBezTo>
                    <a:pt x="2269" y="1734"/>
                    <a:pt x="2363" y="1828"/>
                    <a:pt x="2426" y="1860"/>
                  </a:cubicBezTo>
                  <a:lnTo>
                    <a:pt x="2804" y="2049"/>
                  </a:lnTo>
                  <a:lnTo>
                    <a:pt x="2426" y="2269"/>
                  </a:lnTo>
                  <a:cubicBezTo>
                    <a:pt x="2363" y="2301"/>
                    <a:pt x="2269" y="2364"/>
                    <a:pt x="2237" y="2458"/>
                  </a:cubicBezTo>
                  <a:lnTo>
                    <a:pt x="2048" y="2805"/>
                  </a:lnTo>
                  <a:lnTo>
                    <a:pt x="1859" y="2458"/>
                  </a:lnTo>
                  <a:cubicBezTo>
                    <a:pt x="1796" y="2364"/>
                    <a:pt x="1733" y="2301"/>
                    <a:pt x="1638" y="2269"/>
                  </a:cubicBezTo>
                  <a:lnTo>
                    <a:pt x="1292" y="2049"/>
                  </a:lnTo>
                  <a:lnTo>
                    <a:pt x="1638" y="1860"/>
                  </a:lnTo>
                  <a:cubicBezTo>
                    <a:pt x="1733" y="1828"/>
                    <a:pt x="1796" y="1734"/>
                    <a:pt x="1859" y="1671"/>
                  </a:cubicBezTo>
                  <a:lnTo>
                    <a:pt x="2048" y="1324"/>
                  </a:lnTo>
                  <a:close/>
                  <a:moveTo>
                    <a:pt x="2079" y="1"/>
                  </a:moveTo>
                  <a:cubicBezTo>
                    <a:pt x="1922" y="1"/>
                    <a:pt x="1764" y="95"/>
                    <a:pt x="1733" y="253"/>
                  </a:cubicBezTo>
                  <a:lnTo>
                    <a:pt x="1260" y="1230"/>
                  </a:lnTo>
                  <a:lnTo>
                    <a:pt x="221" y="1702"/>
                  </a:lnTo>
                  <a:cubicBezTo>
                    <a:pt x="63" y="1797"/>
                    <a:pt x="0" y="1891"/>
                    <a:pt x="0" y="2049"/>
                  </a:cubicBezTo>
                  <a:cubicBezTo>
                    <a:pt x="0" y="2206"/>
                    <a:pt x="63" y="2364"/>
                    <a:pt x="221" y="2427"/>
                  </a:cubicBezTo>
                  <a:lnTo>
                    <a:pt x="1260" y="2899"/>
                  </a:lnTo>
                  <a:lnTo>
                    <a:pt x="1733" y="3876"/>
                  </a:lnTo>
                  <a:cubicBezTo>
                    <a:pt x="1796" y="4034"/>
                    <a:pt x="1922" y="4097"/>
                    <a:pt x="2079" y="4097"/>
                  </a:cubicBezTo>
                  <a:cubicBezTo>
                    <a:pt x="2237" y="4097"/>
                    <a:pt x="2395" y="4034"/>
                    <a:pt x="2426" y="3876"/>
                  </a:cubicBezTo>
                  <a:lnTo>
                    <a:pt x="2899" y="2899"/>
                  </a:lnTo>
                  <a:lnTo>
                    <a:pt x="3907" y="2427"/>
                  </a:lnTo>
                  <a:cubicBezTo>
                    <a:pt x="4033" y="2364"/>
                    <a:pt x="4127" y="2206"/>
                    <a:pt x="4127" y="2049"/>
                  </a:cubicBezTo>
                  <a:cubicBezTo>
                    <a:pt x="4127" y="1891"/>
                    <a:pt x="4033" y="1734"/>
                    <a:pt x="3907" y="1702"/>
                  </a:cubicBezTo>
                  <a:lnTo>
                    <a:pt x="2899" y="1230"/>
                  </a:lnTo>
                  <a:lnTo>
                    <a:pt x="2426" y="253"/>
                  </a:lnTo>
                  <a:cubicBezTo>
                    <a:pt x="2363" y="95"/>
                    <a:pt x="2237" y="1"/>
                    <a:pt x="20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30"/>
          <p:cNvGrpSpPr/>
          <p:nvPr/>
        </p:nvGrpSpPr>
        <p:grpSpPr>
          <a:xfrm>
            <a:off x="7387176" y="2530804"/>
            <a:ext cx="339097" cy="337779"/>
            <a:chOff x="-42062025" y="2316000"/>
            <a:chExt cx="319000" cy="317700"/>
          </a:xfrm>
        </p:grpSpPr>
        <p:sp>
          <p:nvSpPr>
            <p:cNvPr id="494" name="Google Shape;494;p30"/>
            <p:cNvSpPr/>
            <p:nvPr/>
          </p:nvSpPr>
          <p:spPr>
            <a:xfrm>
              <a:off x="-41965150" y="2477075"/>
              <a:ext cx="124475" cy="112675"/>
            </a:xfrm>
            <a:custGeom>
              <a:avLst/>
              <a:gdLst/>
              <a:ahLst/>
              <a:cxnLst/>
              <a:rect l="l" t="t" r="r" b="b"/>
              <a:pathLst>
                <a:path w="4979" h="4507" extrusionOk="0">
                  <a:moveTo>
                    <a:pt x="2521" y="1371"/>
                  </a:moveTo>
                  <a:lnTo>
                    <a:pt x="2773" y="1812"/>
                  </a:lnTo>
                  <a:cubicBezTo>
                    <a:pt x="2836" y="1938"/>
                    <a:pt x="2931" y="2001"/>
                    <a:pt x="3088" y="2064"/>
                  </a:cubicBezTo>
                  <a:lnTo>
                    <a:pt x="3592" y="2127"/>
                  </a:lnTo>
                  <a:lnTo>
                    <a:pt x="3151" y="2473"/>
                  </a:lnTo>
                  <a:cubicBezTo>
                    <a:pt x="3088" y="2568"/>
                    <a:pt x="2994" y="2725"/>
                    <a:pt x="3057" y="2851"/>
                  </a:cubicBezTo>
                  <a:lnTo>
                    <a:pt x="3120" y="3355"/>
                  </a:lnTo>
                  <a:lnTo>
                    <a:pt x="2679" y="3103"/>
                  </a:lnTo>
                  <a:cubicBezTo>
                    <a:pt x="2631" y="3072"/>
                    <a:pt x="2568" y="3056"/>
                    <a:pt x="2501" y="3056"/>
                  </a:cubicBezTo>
                  <a:cubicBezTo>
                    <a:pt x="2434" y="3056"/>
                    <a:pt x="2364" y="3072"/>
                    <a:pt x="2301" y="3103"/>
                  </a:cubicBezTo>
                  <a:lnTo>
                    <a:pt x="1860" y="3355"/>
                  </a:lnTo>
                  <a:lnTo>
                    <a:pt x="1954" y="2851"/>
                  </a:lnTo>
                  <a:cubicBezTo>
                    <a:pt x="1986" y="2725"/>
                    <a:pt x="1891" y="2568"/>
                    <a:pt x="1828" y="2473"/>
                  </a:cubicBezTo>
                  <a:lnTo>
                    <a:pt x="1481" y="2127"/>
                  </a:lnTo>
                  <a:lnTo>
                    <a:pt x="1986" y="2064"/>
                  </a:lnTo>
                  <a:cubicBezTo>
                    <a:pt x="2112" y="2064"/>
                    <a:pt x="2206" y="1938"/>
                    <a:pt x="2301" y="1812"/>
                  </a:cubicBezTo>
                  <a:lnTo>
                    <a:pt x="2521" y="1371"/>
                  </a:lnTo>
                  <a:close/>
                  <a:moveTo>
                    <a:pt x="2474" y="0"/>
                  </a:moveTo>
                  <a:cubicBezTo>
                    <a:pt x="2332" y="0"/>
                    <a:pt x="2190" y="79"/>
                    <a:pt x="2112" y="236"/>
                  </a:cubicBezTo>
                  <a:lnTo>
                    <a:pt x="1576" y="1276"/>
                  </a:lnTo>
                  <a:lnTo>
                    <a:pt x="473" y="1434"/>
                  </a:lnTo>
                  <a:cubicBezTo>
                    <a:pt x="127" y="1465"/>
                    <a:pt x="1" y="1906"/>
                    <a:pt x="253" y="2127"/>
                  </a:cubicBezTo>
                  <a:lnTo>
                    <a:pt x="1040" y="2914"/>
                  </a:lnTo>
                  <a:lnTo>
                    <a:pt x="851" y="4017"/>
                  </a:lnTo>
                  <a:cubicBezTo>
                    <a:pt x="802" y="4291"/>
                    <a:pt x="1028" y="4506"/>
                    <a:pt x="1249" y="4506"/>
                  </a:cubicBezTo>
                  <a:cubicBezTo>
                    <a:pt x="1308" y="4506"/>
                    <a:pt x="1366" y="4491"/>
                    <a:pt x="1418" y="4458"/>
                  </a:cubicBezTo>
                  <a:lnTo>
                    <a:pt x="2427" y="3954"/>
                  </a:lnTo>
                  <a:lnTo>
                    <a:pt x="3403" y="4458"/>
                  </a:lnTo>
                  <a:cubicBezTo>
                    <a:pt x="3465" y="4489"/>
                    <a:pt x="3528" y="4503"/>
                    <a:pt x="3589" y="4503"/>
                  </a:cubicBezTo>
                  <a:cubicBezTo>
                    <a:pt x="3839" y="4503"/>
                    <a:pt x="4052" y="4270"/>
                    <a:pt x="4002" y="4017"/>
                  </a:cubicBezTo>
                  <a:lnTo>
                    <a:pt x="3781" y="2914"/>
                  </a:lnTo>
                  <a:lnTo>
                    <a:pt x="4569" y="2127"/>
                  </a:lnTo>
                  <a:cubicBezTo>
                    <a:pt x="4978" y="1906"/>
                    <a:pt x="4821" y="1465"/>
                    <a:pt x="4474" y="1434"/>
                  </a:cubicBezTo>
                  <a:lnTo>
                    <a:pt x="3372" y="1276"/>
                  </a:lnTo>
                  <a:lnTo>
                    <a:pt x="2836" y="236"/>
                  </a:lnTo>
                  <a:cubicBezTo>
                    <a:pt x="2757" y="79"/>
                    <a:pt x="2616" y="0"/>
                    <a:pt x="24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0"/>
            <p:cNvSpPr/>
            <p:nvPr/>
          </p:nvSpPr>
          <p:spPr>
            <a:xfrm>
              <a:off x="-42062025" y="2316000"/>
              <a:ext cx="319000" cy="317700"/>
            </a:xfrm>
            <a:custGeom>
              <a:avLst/>
              <a:gdLst/>
              <a:ahLst/>
              <a:cxnLst/>
              <a:rect l="l" t="t" r="r" b="b"/>
              <a:pathLst>
                <a:path w="12760" h="12708" extrusionOk="0">
                  <a:moveTo>
                    <a:pt x="9610" y="851"/>
                  </a:moveTo>
                  <a:lnTo>
                    <a:pt x="8129" y="2615"/>
                  </a:lnTo>
                  <a:cubicBezTo>
                    <a:pt x="8097" y="2584"/>
                    <a:pt x="8034" y="2584"/>
                    <a:pt x="7940" y="2584"/>
                  </a:cubicBezTo>
                  <a:lnTo>
                    <a:pt x="4821" y="2584"/>
                  </a:lnTo>
                  <a:cubicBezTo>
                    <a:pt x="4758" y="2584"/>
                    <a:pt x="4726" y="2584"/>
                    <a:pt x="4632" y="2615"/>
                  </a:cubicBezTo>
                  <a:lnTo>
                    <a:pt x="3183" y="851"/>
                  </a:lnTo>
                  <a:close/>
                  <a:moveTo>
                    <a:pt x="7530" y="3371"/>
                  </a:moveTo>
                  <a:lnTo>
                    <a:pt x="6396" y="4726"/>
                  </a:lnTo>
                  <a:lnTo>
                    <a:pt x="5293" y="3371"/>
                  </a:lnTo>
                  <a:close/>
                  <a:moveTo>
                    <a:pt x="10555" y="1009"/>
                  </a:moveTo>
                  <a:lnTo>
                    <a:pt x="11783" y="2237"/>
                  </a:lnTo>
                  <a:lnTo>
                    <a:pt x="8759" y="5923"/>
                  </a:lnTo>
                  <a:cubicBezTo>
                    <a:pt x="8255" y="5545"/>
                    <a:pt x="7719" y="5262"/>
                    <a:pt x="7121" y="5136"/>
                  </a:cubicBezTo>
                  <a:lnTo>
                    <a:pt x="10555" y="1009"/>
                  </a:lnTo>
                  <a:close/>
                  <a:moveTo>
                    <a:pt x="2269" y="1040"/>
                  </a:moveTo>
                  <a:lnTo>
                    <a:pt x="5703" y="5199"/>
                  </a:lnTo>
                  <a:cubicBezTo>
                    <a:pt x="5104" y="5293"/>
                    <a:pt x="4506" y="5545"/>
                    <a:pt x="4033" y="5986"/>
                  </a:cubicBezTo>
                  <a:cubicBezTo>
                    <a:pt x="3214" y="4947"/>
                    <a:pt x="1040" y="2269"/>
                    <a:pt x="1040" y="2269"/>
                  </a:cubicBezTo>
                  <a:lnTo>
                    <a:pt x="2269" y="1040"/>
                  </a:lnTo>
                  <a:close/>
                  <a:moveTo>
                    <a:pt x="6349" y="5978"/>
                  </a:moveTo>
                  <a:cubicBezTo>
                    <a:pt x="7097" y="5978"/>
                    <a:pt x="7845" y="6254"/>
                    <a:pt x="8412" y="6805"/>
                  </a:cubicBezTo>
                  <a:lnTo>
                    <a:pt x="8538" y="6932"/>
                  </a:lnTo>
                  <a:cubicBezTo>
                    <a:pt x="8633" y="7026"/>
                    <a:pt x="8727" y="7152"/>
                    <a:pt x="8822" y="7278"/>
                  </a:cubicBezTo>
                  <a:cubicBezTo>
                    <a:pt x="9452" y="8097"/>
                    <a:pt x="9484" y="9168"/>
                    <a:pt x="9137" y="10082"/>
                  </a:cubicBezTo>
                  <a:cubicBezTo>
                    <a:pt x="8662" y="11199"/>
                    <a:pt x="7524" y="11885"/>
                    <a:pt x="6358" y="11885"/>
                  </a:cubicBezTo>
                  <a:cubicBezTo>
                    <a:pt x="5978" y="11885"/>
                    <a:pt x="5595" y="11812"/>
                    <a:pt x="5230" y="11657"/>
                  </a:cubicBezTo>
                  <a:cubicBezTo>
                    <a:pt x="3340" y="10870"/>
                    <a:pt x="2805" y="8412"/>
                    <a:pt x="4159" y="6932"/>
                  </a:cubicBezTo>
                  <a:lnTo>
                    <a:pt x="4285" y="6805"/>
                  </a:lnTo>
                  <a:cubicBezTo>
                    <a:pt x="4852" y="6254"/>
                    <a:pt x="5601" y="5978"/>
                    <a:pt x="6349" y="5978"/>
                  </a:cubicBezTo>
                  <a:close/>
                  <a:moveTo>
                    <a:pt x="2269" y="0"/>
                  </a:moveTo>
                  <a:cubicBezTo>
                    <a:pt x="2143" y="0"/>
                    <a:pt x="2048" y="32"/>
                    <a:pt x="1954" y="95"/>
                  </a:cubicBezTo>
                  <a:lnTo>
                    <a:pt x="158" y="1922"/>
                  </a:lnTo>
                  <a:cubicBezTo>
                    <a:pt x="1" y="2080"/>
                    <a:pt x="1" y="2300"/>
                    <a:pt x="95" y="2458"/>
                  </a:cubicBezTo>
                  <a:lnTo>
                    <a:pt x="3372" y="6522"/>
                  </a:lnTo>
                  <a:cubicBezTo>
                    <a:pt x="1985" y="8255"/>
                    <a:pt x="2395" y="10807"/>
                    <a:pt x="4254" y="12035"/>
                  </a:cubicBezTo>
                  <a:cubicBezTo>
                    <a:pt x="4911" y="12489"/>
                    <a:pt x="5659" y="12708"/>
                    <a:pt x="6397" y="12708"/>
                  </a:cubicBezTo>
                  <a:cubicBezTo>
                    <a:pt x="7606" y="12708"/>
                    <a:pt x="8791" y="12122"/>
                    <a:pt x="9515" y="11027"/>
                  </a:cubicBezTo>
                  <a:cubicBezTo>
                    <a:pt x="10429" y="9641"/>
                    <a:pt x="10397" y="7814"/>
                    <a:pt x="9326" y="6522"/>
                  </a:cubicBezTo>
                  <a:lnTo>
                    <a:pt x="12634" y="2458"/>
                  </a:lnTo>
                  <a:cubicBezTo>
                    <a:pt x="12760" y="2300"/>
                    <a:pt x="12760" y="2080"/>
                    <a:pt x="12603" y="1922"/>
                  </a:cubicBezTo>
                  <a:lnTo>
                    <a:pt x="10775" y="95"/>
                  </a:lnTo>
                  <a:cubicBezTo>
                    <a:pt x="10712" y="32"/>
                    <a:pt x="10555" y="0"/>
                    <a:pt x="104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 name="Google Shape;496;p30"/>
          <p:cNvGrpSpPr/>
          <p:nvPr/>
        </p:nvGrpSpPr>
        <p:grpSpPr>
          <a:xfrm>
            <a:off x="4398894" y="2537631"/>
            <a:ext cx="324131" cy="324129"/>
            <a:chOff x="5648375" y="1427025"/>
            <a:chExt cx="483200" cy="483125"/>
          </a:xfrm>
        </p:grpSpPr>
        <p:sp>
          <p:nvSpPr>
            <p:cNvPr id="497" name="Google Shape;497;p30"/>
            <p:cNvSpPr/>
            <p:nvPr/>
          </p:nvSpPr>
          <p:spPr>
            <a:xfrm>
              <a:off x="5801075" y="1484625"/>
              <a:ext cx="177725" cy="162475"/>
            </a:xfrm>
            <a:custGeom>
              <a:avLst/>
              <a:gdLst/>
              <a:ahLst/>
              <a:cxnLst/>
              <a:rect l="l" t="t" r="r" b="b"/>
              <a:pathLst>
                <a:path w="7109" h="6499" extrusionOk="0">
                  <a:moveTo>
                    <a:pt x="3554" y="1845"/>
                  </a:moveTo>
                  <a:lnTo>
                    <a:pt x="3920" y="2582"/>
                  </a:lnTo>
                  <a:cubicBezTo>
                    <a:pt x="4001" y="2751"/>
                    <a:pt x="4161" y="2866"/>
                    <a:pt x="4345" y="2893"/>
                  </a:cubicBezTo>
                  <a:lnTo>
                    <a:pt x="5158" y="3011"/>
                  </a:lnTo>
                  <a:lnTo>
                    <a:pt x="4569" y="3584"/>
                  </a:lnTo>
                  <a:cubicBezTo>
                    <a:pt x="4436" y="3714"/>
                    <a:pt x="4376" y="3901"/>
                    <a:pt x="4406" y="4086"/>
                  </a:cubicBezTo>
                  <a:lnTo>
                    <a:pt x="4545" y="4898"/>
                  </a:lnTo>
                  <a:lnTo>
                    <a:pt x="3820" y="4514"/>
                  </a:lnTo>
                  <a:cubicBezTo>
                    <a:pt x="3737" y="4469"/>
                    <a:pt x="3646" y="4446"/>
                    <a:pt x="3555" y="4446"/>
                  </a:cubicBezTo>
                  <a:cubicBezTo>
                    <a:pt x="3464" y="4446"/>
                    <a:pt x="3373" y="4469"/>
                    <a:pt x="3292" y="4514"/>
                  </a:cubicBezTo>
                  <a:lnTo>
                    <a:pt x="2561" y="4895"/>
                  </a:lnTo>
                  <a:lnTo>
                    <a:pt x="2703" y="4086"/>
                  </a:lnTo>
                  <a:cubicBezTo>
                    <a:pt x="2733" y="3901"/>
                    <a:pt x="2673" y="3714"/>
                    <a:pt x="2540" y="3584"/>
                  </a:cubicBezTo>
                  <a:lnTo>
                    <a:pt x="1951" y="3011"/>
                  </a:lnTo>
                  <a:lnTo>
                    <a:pt x="2763" y="2893"/>
                  </a:lnTo>
                  <a:cubicBezTo>
                    <a:pt x="2947" y="2866"/>
                    <a:pt x="3107" y="2751"/>
                    <a:pt x="3192" y="2582"/>
                  </a:cubicBezTo>
                  <a:lnTo>
                    <a:pt x="3554" y="1845"/>
                  </a:lnTo>
                  <a:close/>
                  <a:moveTo>
                    <a:pt x="3554" y="0"/>
                  </a:moveTo>
                  <a:cubicBezTo>
                    <a:pt x="3353" y="0"/>
                    <a:pt x="3151" y="106"/>
                    <a:pt x="3047" y="317"/>
                  </a:cubicBezTo>
                  <a:lnTo>
                    <a:pt x="2307" y="1815"/>
                  </a:lnTo>
                  <a:lnTo>
                    <a:pt x="653" y="2056"/>
                  </a:lnTo>
                  <a:cubicBezTo>
                    <a:pt x="188" y="2123"/>
                    <a:pt x="0" y="2694"/>
                    <a:pt x="339" y="3023"/>
                  </a:cubicBezTo>
                  <a:lnTo>
                    <a:pt x="1537" y="4188"/>
                  </a:lnTo>
                  <a:lnTo>
                    <a:pt x="1253" y="5837"/>
                  </a:lnTo>
                  <a:cubicBezTo>
                    <a:pt x="1191" y="6202"/>
                    <a:pt x="1480" y="6499"/>
                    <a:pt x="1809" y="6499"/>
                  </a:cubicBezTo>
                  <a:cubicBezTo>
                    <a:pt x="1897" y="6499"/>
                    <a:pt x="1987" y="6478"/>
                    <a:pt x="2075" y="6432"/>
                  </a:cubicBezTo>
                  <a:lnTo>
                    <a:pt x="3554" y="5656"/>
                  </a:lnTo>
                  <a:lnTo>
                    <a:pt x="5034" y="6432"/>
                  </a:lnTo>
                  <a:cubicBezTo>
                    <a:pt x="5121" y="6478"/>
                    <a:pt x="5212" y="6499"/>
                    <a:pt x="5299" y="6499"/>
                  </a:cubicBezTo>
                  <a:cubicBezTo>
                    <a:pt x="5629" y="6499"/>
                    <a:pt x="5917" y="6202"/>
                    <a:pt x="5855" y="5837"/>
                  </a:cubicBezTo>
                  <a:lnTo>
                    <a:pt x="5574" y="4188"/>
                  </a:lnTo>
                  <a:lnTo>
                    <a:pt x="6770" y="3023"/>
                  </a:lnTo>
                  <a:cubicBezTo>
                    <a:pt x="7108" y="2694"/>
                    <a:pt x="6921" y="2123"/>
                    <a:pt x="6456" y="2056"/>
                  </a:cubicBezTo>
                  <a:lnTo>
                    <a:pt x="4801" y="1815"/>
                  </a:lnTo>
                  <a:lnTo>
                    <a:pt x="4062" y="317"/>
                  </a:lnTo>
                  <a:cubicBezTo>
                    <a:pt x="3957" y="106"/>
                    <a:pt x="3756" y="0"/>
                    <a:pt x="35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498" name="Google Shape;498;p30"/>
            <p:cNvSpPr/>
            <p:nvPr/>
          </p:nvSpPr>
          <p:spPr>
            <a:xfrm>
              <a:off x="5648375" y="1427025"/>
              <a:ext cx="483200" cy="483125"/>
            </a:xfrm>
            <a:custGeom>
              <a:avLst/>
              <a:gdLst/>
              <a:ahLst/>
              <a:cxnLst/>
              <a:rect l="l" t="t" r="r" b="b"/>
              <a:pathLst>
                <a:path w="19328" h="19325" extrusionOk="0">
                  <a:moveTo>
                    <a:pt x="2265" y="2304"/>
                  </a:moveTo>
                  <a:cubicBezTo>
                    <a:pt x="2890" y="2304"/>
                    <a:pt x="3397" y="2808"/>
                    <a:pt x="3397" y="3437"/>
                  </a:cubicBezTo>
                  <a:lnTo>
                    <a:pt x="3397" y="7398"/>
                  </a:lnTo>
                  <a:lnTo>
                    <a:pt x="3397" y="7474"/>
                  </a:lnTo>
                  <a:lnTo>
                    <a:pt x="1637" y="6299"/>
                  </a:lnTo>
                  <a:cubicBezTo>
                    <a:pt x="1320" y="6088"/>
                    <a:pt x="1129" y="5734"/>
                    <a:pt x="1132" y="5357"/>
                  </a:cubicBezTo>
                  <a:lnTo>
                    <a:pt x="1132" y="3437"/>
                  </a:lnTo>
                  <a:cubicBezTo>
                    <a:pt x="1132" y="2808"/>
                    <a:pt x="1640" y="2304"/>
                    <a:pt x="2265" y="2304"/>
                  </a:cubicBezTo>
                  <a:close/>
                  <a:moveTo>
                    <a:pt x="17060" y="2304"/>
                  </a:moveTo>
                  <a:cubicBezTo>
                    <a:pt x="17685" y="2304"/>
                    <a:pt x="18192" y="2808"/>
                    <a:pt x="18192" y="3437"/>
                  </a:cubicBezTo>
                  <a:lnTo>
                    <a:pt x="18192" y="5357"/>
                  </a:lnTo>
                  <a:cubicBezTo>
                    <a:pt x="18192" y="5737"/>
                    <a:pt x="18005" y="6091"/>
                    <a:pt x="17688" y="6302"/>
                  </a:cubicBezTo>
                  <a:lnTo>
                    <a:pt x="15928" y="7474"/>
                  </a:lnTo>
                  <a:lnTo>
                    <a:pt x="15928" y="7398"/>
                  </a:lnTo>
                  <a:lnTo>
                    <a:pt x="15928" y="3437"/>
                  </a:lnTo>
                  <a:cubicBezTo>
                    <a:pt x="15928" y="2808"/>
                    <a:pt x="16435" y="2304"/>
                    <a:pt x="17060" y="2304"/>
                  </a:cubicBezTo>
                  <a:close/>
                  <a:moveTo>
                    <a:pt x="14795" y="1133"/>
                  </a:moveTo>
                  <a:lnTo>
                    <a:pt x="14795" y="7398"/>
                  </a:lnTo>
                  <a:cubicBezTo>
                    <a:pt x="14795" y="8763"/>
                    <a:pt x="14095" y="9641"/>
                    <a:pt x="12120" y="10759"/>
                  </a:cubicBezTo>
                  <a:cubicBezTo>
                    <a:pt x="11069" y="11354"/>
                    <a:pt x="10372" y="12422"/>
                    <a:pt x="10248" y="13627"/>
                  </a:cubicBezTo>
                  <a:lnTo>
                    <a:pt x="9058" y="13627"/>
                  </a:lnTo>
                  <a:cubicBezTo>
                    <a:pt x="8877" y="12368"/>
                    <a:pt x="8041" y="11269"/>
                    <a:pt x="6791" y="10686"/>
                  </a:cubicBezTo>
                  <a:cubicBezTo>
                    <a:pt x="5332" y="10007"/>
                    <a:pt x="4529" y="8835"/>
                    <a:pt x="4529" y="7398"/>
                  </a:cubicBezTo>
                  <a:lnTo>
                    <a:pt x="4529" y="1133"/>
                  </a:lnTo>
                  <a:close/>
                  <a:moveTo>
                    <a:pt x="11927" y="14759"/>
                  </a:moveTo>
                  <a:cubicBezTo>
                    <a:pt x="12241" y="14759"/>
                    <a:pt x="12495" y="15010"/>
                    <a:pt x="12495" y="15324"/>
                  </a:cubicBezTo>
                  <a:lnTo>
                    <a:pt x="12495" y="15892"/>
                  </a:lnTo>
                  <a:lnTo>
                    <a:pt x="10795" y="15892"/>
                  </a:lnTo>
                  <a:cubicBezTo>
                    <a:pt x="10481" y="15892"/>
                    <a:pt x="10230" y="16142"/>
                    <a:pt x="10230" y="16456"/>
                  </a:cubicBezTo>
                  <a:cubicBezTo>
                    <a:pt x="10230" y="16770"/>
                    <a:pt x="10481" y="17024"/>
                    <a:pt x="10795" y="17024"/>
                  </a:cubicBezTo>
                  <a:lnTo>
                    <a:pt x="13059" y="17024"/>
                  </a:lnTo>
                  <a:cubicBezTo>
                    <a:pt x="13373" y="17024"/>
                    <a:pt x="13627" y="17275"/>
                    <a:pt x="13627" y="17589"/>
                  </a:cubicBezTo>
                  <a:lnTo>
                    <a:pt x="13627" y="18193"/>
                  </a:lnTo>
                  <a:lnTo>
                    <a:pt x="5701" y="18193"/>
                  </a:lnTo>
                  <a:lnTo>
                    <a:pt x="5701" y="17589"/>
                  </a:lnTo>
                  <a:cubicBezTo>
                    <a:pt x="5701" y="17275"/>
                    <a:pt x="5951" y="17024"/>
                    <a:pt x="6265" y="17024"/>
                  </a:cubicBezTo>
                  <a:lnTo>
                    <a:pt x="8530" y="17024"/>
                  </a:lnTo>
                  <a:cubicBezTo>
                    <a:pt x="8844" y="17024"/>
                    <a:pt x="9095" y="16770"/>
                    <a:pt x="9095" y="16456"/>
                  </a:cubicBezTo>
                  <a:cubicBezTo>
                    <a:pt x="9095" y="16142"/>
                    <a:pt x="8844" y="15892"/>
                    <a:pt x="8530" y="15892"/>
                  </a:cubicBezTo>
                  <a:lnTo>
                    <a:pt x="6833" y="15892"/>
                  </a:lnTo>
                  <a:lnTo>
                    <a:pt x="6833" y="15324"/>
                  </a:lnTo>
                  <a:cubicBezTo>
                    <a:pt x="6833" y="15010"/>
                    <a:pt x="7084" y="14759"/>
                    <a:pt x="7398" y="14759"/>
                  </a:cubicBezTo>
                  <a:close/>
                  <a:moveTo>
                    <a:pt x="3965" y="0"/>
                  </a:moveTo>
                  <a:cubicBezTo>
                    <a:pt x="3651" y="0"/>
                    <a:pt x="3397" y="254"/>
                    <a:pt x="3397" y="568"/>
                  </a:cubicBezTo>
                  <a:lnTo>
                    <a:pt x="3397" y="1474"/>
                  </a:lnTo>
                  <a:cubicBezTo>
                    <a:pt x="3032" y="1264"/>
                    <a:pt x="2645" y="1168"/>
                    <a:pt x="2269" y="1168"/>
                  </a:cubicBezTo>
                  <a:cubicBezTo>
                    <a:pt x="1086" y="1168"/>
                    <a:pt x="0" y="2113"/>
                    <a:pt x="0" y="3437"/>
                  </a:cubicBezTo>
                  <a:lnTo>
                    <a:pt x="0" y="5357"/>
                  </a:lnTo>
                  <a:cubicBezTo>
                    <a:pt x="0" y="6115"/>
                    <a:pt x="378" y="6821"/>
                    <a:pt x="1009" y="7241"/>
                  </a:cubicBezTo>
                  <a:lnTo>
                    <a:pt x="3651" y="9001"/>
                  </a:lnTo>
                  <a:cubicBezTo>
                    <a:pt x="3663" y="9010"/>
                    <a:pt x="3678" y="9019"/>
                    <a:pt x="3690" y="9026"/>
                  </a:cubicBezTo>
                  <a:cubicBezTo>
                    <a:pt x="4125" y="10170"/>
                    <a:pt x="5027" y="11112"/>
                    <a:pt x="6314" y="11710"/>
                  </a:cubicBezTo>
                  <a:cubicBezTo>
                    <a:pt x="7156" y="12105"/>
                    <a:pt x="7736" y="12812"/>
                    <a:pt x="7911" y="13627"/>
                  </a:cubicBezTo>
                  <a:lnTo>
                    <a:pt x="7398" y="13627"/>
                  </a:lnTo>
                  <a:cubicBezTo>
                    <a:pt x="6459" y="13627"/>
                    <a:pt x="5701" y="14385"/>
                    <a:pt x="5701" y="15324"/>
                  </a:cubicBezTo>
                  <a:lnTo>
                    <a:pt x="5701" y="15988"/>
                  </a:lnTo>
                  <a:cubicBezTo>
                    <a:pt x="5021" y="16227"/>
                    <a:pt x="4569" y="16870"/>
                    <a:pt x="4569" y="17589"/>
                  </a:cubicBezTo>
                  <a:lnTo>
                    <a:pt x="4569" y="18760"/>
                  </a:lnTo>
                  <a:cubicBezTo>
                    <a:pt x="4569" y="19071"/>
                    <a:pt x="4819" y="19325"/>
                    <a:pt x="5133" y="19325"/>
                  </a:cubicBezTo>
                  <a:lnTo>
                    <a:pt x="14191" y="19325"/>
                  </a:lnTo>
                  <a:cubicBezTo>
                    <a:pt x="14506" y="19325"/>
                    <a:pt x="14759" y="19071"/>
                    <a:pt x="14759" y="18760"/>
                  </a:cubicBezTo>
                  <a:lnTo>
                    <a:pt x="14759" y="17589"/>
                  </a:lnTo>
                  <a:cubicBezTo>
                    <a:pt x="14756" y="16870"/>
                    <a:pt x="14303" y="16227"/>
                    <a:pt x="13627" y="15988"/>
                  </a:cubicBezTo>
                  <a:lnTo>
                    <a:pt x="13627" y="15324"/>
                  </a:lnTo>
                  <a:cubicBezTo>
                    <a:pt x="13624" y="14385"/>
                    <a:pt x="12866" y="13627"/>
                    <a:pt x="11927" y="13627"/>
                  </a:cubicBezTo>
                  <a:lnTo>
                    <a:pt x="11389" y="13627"/>
                  </a:lnTo>
                  <a:cubicBezTo>
                    <a:pt x="11507" y="12833"/>
                    <a:pt x="11981" y="12139"/>
                    <a:pt x="12679" y="11743"/>
                  </a:cubicBezTo>
                  <a:cubicBezTo>
                    <a:pt x="14044" y="10973"/>
                    <a:pt x="15088" y="10170"/>
                    <a:pt x="15593" y="9047"/>
                  </a:cubicBezTo>
                  <a:cubicBezTo>
                    <a:pt x="15623" y="9035"/>
                    <a:pt x="15650" y="9019"/>
                    <a:pt x="15677" y="9001"/>
                  </a:cubicBezTo>
                  <a:lnTo>
                    <a:pt x="18319" y="7241"/>
                  </a:lnTo>
                  <a:cubicBezTo>
                    <a:pt x="18947" y="6821"/>
                    <a:pt x="19328" y="6115"/>
                    <a:pt x="19328" y="5357"/>
                  </a:cubicBezTo>
                  <a:lnTo>
                    <a:pt x="19328" y="3437"/>
                  </a:lnTo>
                  <a:cubicBezTo>
                    <a:pt x="19325" y="2113"/>
                    <a:pt x="18239" y="1168"/>
                    <a:pt x="17057" y="1168"/>
                  </a:cubicBezTo>
                  <a:cubicBezTo>
                    <a:pt x="16681" y="1168"/>
                    <a:pt x="16295" y="1264"/>
                    <a:pt x="15931" y="1474"/>
                  </a:cubicBezTo>
                  <a:lnTo>
                    <a:pt x="15931" y="568"/>
                  </a:lnTo>
                  <a:cubicBezTo>
                    <a:pt x="15931" y="254"/>
                    <a:pt x="15677" y="0"/>
                    <a:pt x="1536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31"/>
          <p:cNvSpPr txBox="1"/>
          <p:nvPr/>
        </p:nvSpPr>
        <p:spPr>
          <a:xfrm>
            <a:off x="6184999" y="3252633"/>
            <a:ext cx="2264700" cy="212700"/>
          </a:xfrm>
          <a:prstGeom prst="rect">
            <a:avLst/>
          </a:prstGeom>
          <a:noFill/>
          <a:ln>
            <a:noFill/>
          </a:ln>
        </p:spPr>
        <p:txBody>
          <a:bodyPr spcFirstLastPara="1" wrap="square" lIns="0" tIns="6350" rIns="0" bIns="0" anchor="ctr" anchorCtr="0">
            <a:noAutofit/>
          </a:bodyPr>
          <a:lstStyle/>
          <a:p>
            <a:pPr marL="0" marR="0" lvl="0" indent="0" algn="l" rtl="0">
              <a:lnSpc>
                <a:spcPct val="100000"/>
              </a:lnSpc>
              <a:spcBef>
                <a:spcPts val="0"/>
              </a:spcBef>
              <a:spcAft>
                <a:spcPts val="0"/>
              </a:spcAft>
              <a:buNone/>
            </a:pPr>
            <a:r>
              <a:rPr lang="fr">
                <a:solidFill>
                  <a:srgbClr val="123D60"/>
                </a:solidFill>
                <a:latin typeface="Barlow Semi Condensed"/>
                <a:ea typeface="Barlow Semi Condensed"/>
                <a:cs typeface="Barlow Semi Condensed"/>
                <a:sym typeface="Barlow Semi Condensed"/>
              </a:rPr>
              <a:t>GESTION DE PROJET</a:t>
            </a:r>
            <a:endParaRPr>
              <a:solidFill>
                <a:srgbClr val="123D60"/>
              </a:solidFill>
              <a:latin typeface="Barlow Semi Condensed"/>
              <a:ea typeface="Barlow Semi Condensed"/>
              <a:cs typeface="Barlow Semi Condensed"/>
              <a:sym typeface="Barlow Semi Condensed"/>
            </a:endParaRPr>
          </a:p>
        </p:txBody>
      </p:sp>
      <p:sp>
        <p:nvSpPr>
          <p:cNvPr id="504" name="Google Shape;504;p31"/>
          <p:cNvSpPr txBox="1"/>
          <p:nvPr/>
        </p:nvSpPr>
        <p:spPr>
          <a:xfrm>
            <a:off x="6184999" y="2458625"/>
            <a:ext cx="1689600" cy="212700"/>
          </a:xfrm>
          <a:prstGeom prst="rect">
            <a:avLst/>
          </a:prstGeom>
          <a:noFill/>
          <a:ln>
            <a:noFill/>
          </a:ln>
        </p:spPr>
        <p:txBody>
          <a:bodyPr spcFirstLastPara="1" wrap="square" lIns="0" tIns="6350" rIns="0" bIns="0" anchor="ctr" anchorCtr="0">
            <a:noAutofit/>
          </a:bodyPr>
          <a:lstStyle/>
          <a:p>
            <a:pPr marL="0" marR="0" lvl="0" indent="0" algn="l" rtl="0">
              <a:lnSpc>
                <a:spcPct val="100000"/>
              </a:lnSpc>
              <a:spcBef>
                <a:spcPts val="0"/>
              </a:spcBef>
              <a:spcAft>
                <a:spcPts val="0"/>
              </a:spcAft>
              <a:buNone/>
            </a:pPr>
            <a:r>
              <a:rPr lang="fr">
                <a:solidFill>
                  <a:srgbClr val="123D60"/>
                </a:solidFill>
                <a:latin typeface="Barlow Semi Condensed"/>
                <a:ea typeface="Barlow Semi Condensed"/>
                <a:cs typeface="Barlow Semi Condensed"/>
                <a:sym typeface="Barlow Semi Condensed"/>
              </a:rPr>
              <a:t>LINGUISTIQUES</a:t>
            </a:r>
            <a:endParaRPr>
              <a:solidFill>
                <a:srgbClr val="123D60"/>
              </a:solidFill>
              <a:latin typeface="Barlow Semi Condensed"/>
              <a:ea typeface="Barlow Semi Condensed"/>
              <a:cs typeface="Barlow Semi Condensed"/>
              <a:sym typeface="Barlow Semi Condensed"/>
            </a:endParaRPr>
          </a:p>
        </p:txBody>
      </p:sp>
      <p:sp>
        <p:nvSpPr>
          <p:cNvPr id="505" name="Google Shape;505;p31"/>
          <p:cNvSpPr txBox="1"/>
          <p:nvPr/>
        </p:nvSpPr>
        <p:spPr>
          <a:xfrm>
            <a:off x="6184999" y="2865219"/>
            <a:ext cx="1689600" cy="212700"/>
          </a:xfrm>
          <a:prstGeom prst="rect">
            <a:avLst/>
          </a:prstGeom>
          <a:noFill/>
          <a:ln>
            <a:noFill/>
          </a:ln>
        </p:spPr>
        <p:txBody>
          <a:bodyPr spcFirstLastPara="1" wrap="square" lIns="0" tIns="6350" rIns="0" bIns="0" anchor="ctr" anchorCtr="0">
            <a:noAutofit/>
          </a:bodyPr>
          <a:lstStyle/>
          <a:p>
            <a:pPr marL="0" marR="0" lvl="0" indent="0" algn="l" rtl="0">
              <a:lnSpc>
                <a:spcPct val="100000"/>
              </a:lnSpc>
              <a:spcBef>
                <a:spcPts val="0"/>
              </a:spcBef>
              <a:spcAft>
                <a:spcPts val="0"/>
              </a:spcAft>
              <a:buNone/>
            </a:pPr>
            <a:r>
              <a:rPr lang="fr">
                <a:solidFill>
                  <a:srgbClr val="123D60"/>
                </a:solidFill>
                <a:latin typeface="Barlow Semi Condensed"/>
                <a:ea typeface="Barlow Semi Condensed"/>
                <a:cs typeface="Barlow Semi Condensed"/>
                <a:sym typeface="Barlow Semi Condensed"/>
              </a:rPr>
              <a:t>COMMUNICATION</a:t>
            </a:r>
            <a:endParaRPr>
              <a:solidFill>
                <a:srgbClr val="123D60"/>
              </a:solidFill>
              <a:latin typeface="Barlow Semi Condensed"/>
              <a:ea typeface="Barlow Semi Condensed"/>
              <a:cs typeface="Barlow Semi Condensed"/>
              <a:sym typeface="Barlow Semi Condensed"/>
            </a:endParaRPr>
          </a:p>
        </p:txBody>
      </p:sp>
      <p:grpSp>
        <p:nvGrpSpPr>
          <p:cNvPr id="506" name="Google Shape;506;p31"/>
          <p:cNvGrpSpPr/>
          <p:nvPr/>
        </p:nvGrpSpPr>
        <p:grpSpPr>
          <a:xfrm>
            <a:off x="4568287" y="2442290"/>
            <a:ext cx="996390" cy="246245"/>
            <a:chOff x="3212610" y="1680550"/>
            <a:chExt cx="1139773" cy="281744"/>
          </a:xfrm>
        </p:grpSpPr>
        <p:sp>
          <p:nvSpPr>
            <p:cNvPr id="507" name="Google Shape;507;p31"/>
            <p:cNvSpPr/>
            <p:nvPr/>
          </p:nvSpPr>
          <p:spPr>
            <a:xfrm>
              <a:off x="3262675" y="1725150"/>
              <a:ext cx="1035300" cy="191100"/>
            </a:xfrm>
            <a:prstGeom prst="roundRect">
              <a:avLst>
                <a:gd name="adj" fmla="val 16667"/>
              </a:avLst>
            </a:prstGeom>
            <a:solidFill>
              <a:srgbClr val="F46C68">
                <a:alpha val="4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508" name="Google Shape;508;p31"/>
            <p:cNvSpPr/>
            <p:nvPr/>
          </p:nvSpPr>
          <p:spPr>
            <a:xfrm>
              <a:off x="3212610" y="1680550"/>
              <a:ext cx="1139773" cy="281744"/>
            </a:xfrm>
            <a:custGeom>
              <a:avLst/>
              <a:gdLst/>
              <a:ahLst/>
              <a:cxnLst/>
              <a:rect l="l" t="t" r="r" b="b"/>
              <a:pathLst>
                <a:path w="90548" h="24709" extrusionOk="0">
                  <a:moveTo>
                    <a:pt x="86646" y="514"/>
                  </a:moveTo>
                  <a:cubicBezTo>
                    <a:pt x="88537" y="514"/>
                    <a:pt x="90049" y="2027"/>
                    <a:pt x="90049" y="3841"/>
                  </a:cubicBezTo>
                  <a:lnTo>
                    <a:pt x="90049" y="20792"/>
                  </a:lnTo>
                  <a:cubicBezTo>
                    <a:pt x="90049" y="22682"/>
                    <a:pt x="88537" y="24195"/>
                    <a:pt x="86646" y="24195"/>
                  </a:cubicBezTo>
                  <a:lnTo>
                    <a:pt x="3917" y="24195"/>
                  </a:lnTo>
                  <a:cubicBezTo>
                    <a:pt x="2027" y="24195"/>
                    <a:pt x="515" y="22682"/>
                    <a:pt x="515" y="20792"/>
                  </a:cubicBezTo>
                  <a:lnTo>
                    <a:pt x="515" y="3841"/>
                  </a:lnTo>
                  <a:cubicBezTo>
                    <a:pt x="515" y="2027"/>
                    <a:pt x="2027" y="514"/>
                    <a:pt x="3917" y="514"/>
                  </a:cubicBezTo>
                  <a:close/>
                  <a:moveTo>
                    <a:pt x="3917" y="0"/>
                  </a:moveTo>
                  <a:cubicBezTo>
                    <a:pt x="1770" y="0"/>
                    <a:pt x="1" y="1709"/>
                    <a:pt x="1" y="3841"/>
                  </a:cubicBezTo>
                  <a:lnTo>
                    <a:pt x="1" y="20792"/>
                  </a:lnTo>
                  <a:cubicBezTo>
                    <a:pt x="1" y="22939"/>
                    <a:pt x="1770" y="24709"/>
                    <a:pt x="3917" y="24709"/>
                  </a:cubicBezTo>
                  <a:lnTo>
                    <a:pt x="86646" y="24709"/>
                  </a:lnTo>
                  <a:cubicBezTo>
                    <a:pt x="88779" y="24709"/>
                    <a:pt x="90548" y="22939"/>
                    <a:pt x="90548" y="20792"/>
                  </a:cubicBezTo>
                  <a:lnTo>
                    <a:pt x="90548" y="3841"/>
                  </a:lnTo>
                  <a:cubicBezTo>
                    <a:pt x="90548" y="1709"/>
                    <a:pt x="88779" y="0"/>
                    <a:pt x="86646" y="0"/>
                  </a:cubicBezTo>
                  <a:close/>
                </a:path>
              </a:pathLst>
            </a:custGeom>
            <a:noFill/>
            <a:ln w="9525" cap="flat" cmpd="sng">
              <a:solidFill>
                <a:srgbClr val="123D6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1"/>
            <p:cNvSpPr/>
            <p:nvPr/>
          </p:nvSpPr>
          <p:spPr>
            <a:xfrm>
              <a:off x="3262670" y="1725156"/>
              <a:ext cx="956700" cy="191100"/>
            </a:xfrm>
            <a:prstGeom prst="roundRect">
              <a:avLst>
                <a:gd name="adj" fmla="val 16667"/>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0" name="Google Shape;510;p31"/>
          <p:cNvGrpSpPr/>
          <p:nvPr/>
        </p:nvGrpSpPr>
        <p:grpSpPr>
          <a:xfrm>
            <a:off x="4568287" y="3229074"/>
            <a:ext cx="996390" cy="246245"/>
            <a:chOff x="3211520" y="3457844"/>
            <a:chExt cx="1139773" cy="281744"/>
          </a:xfrm>
        </p:grpSpPr>
        <p:sp>
          <p:nvSpPr>
            <p:cNvPr id="511" name="Google Shape;511;p31"/>
            <p:cNvSpPr/>
            <p:nvPr/>
          </p:nvSpPr>
          <p:spPr>
            <a:xfrm>
              <a:off x="3260512" y="3502837"/>
              <a:ext cx="1035300" cy="191100"/>
            </a:xfrm>
            <a:prstGeom prst="roundRect">
              <a:avLst>
                <a:gd name="adj" fmla="val 16667"/>
              </a:avLst>
            </a:prstGeom>
            <a:solidFill>
              <a:srgbClr val="6B7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512" name="Google Shape;512;p31"/>
            <p:cNvSpPr/>
            <p:nvPr/>
          </p:nvSpPr>
          <p:spPr>
            <a:xfrm>
              <a:off x="3211520" y="3457844"/>
              <a:ext cx="1139773" cy="281744"/>
            </a:xfrm>
            <a:custGeom>
              <a:avLst/>
              <a:gdLst/>
              <a:ahLst/>
              <a:cxnLst/>
              <a:rect l="l" t="t" r="r" b="b"/>
              <a:pathLst>
                <a:path w="90548" h="24709" extrusionOk="0">
                  <a:moveTo>
                    <a:pt x="86646" y="514"/>
                  </a:moveTo>
                  <a:cubicBezTo>
                    <a:pt x="88537" y="514"/>
                    <a:pt x="90049" y="2027"/>
                    <a:pt x="90049" y="3841"/>
                  </a:cubicBezTo>
                  <a:lnTo>
                    <a:pt x="90049" y="20792"/>
                  </a:lnTo>
                  <a:cubicBezTo>
                    <a:pt x="90049" y="22682"/>
                    <a:pt x="88537" y="24195"/>
                    <a:pt x="86646" y="24195"/>
                  </a:cubicBezTo>
                  <a:lnTo>
                    <a:pt x="3917" y="24195"/>
                  </a:lnTo>
                  <a:cubicBezTo>
                    <a:pt x="2027" y="24195"/>
                    <a:pt x="515" y="22682"/>
                    <a:pt x="515" y="20792"/>
                  </a:cubicBezTo>
                  <a:lnTo>
                    <a:pt x="515" y="3841"/>
                  </a:lnTo>
                  <a:cubicBezTo>
                    <a:pt x="515" y="2027"/>
                    <a:pt x="2027" y="514"/>
                    <a:pt x="3917" y="514"/>
                  </a:cubicBezTo>
                  <a:close/>
                  <a:moveTo>
                    <a:pt x="3917" y="0"/>
                  </a:moveTo>
                  <a:cubicBezTo>
                    <a:pt x="1770" y="0"/>
                    <a:pt x="1" y="1709"/>
                    <a:pt x="1" y="3841"/>
                  </a:cubicBezTo>
                  <a:lnTo>
                    <a:pt x="1" y="20792"/>
                  </a:lnTo>
                  <a:cubicBezTo>
                    <a:pt x="1" y="22939"/>
                    <a:pt x="1770" y="24709"/>
                    <a:pt x="3917" y="24709"/>
                  </a:cubicBezTo>
                  <a:lnTo>
                    <a:pt x="86646" y="24709"/>
                  </a:lnTo>
                  <a:cubicBezTo>
                    <a:pt x="88779" y="24709"/>
                    <a:pt x="90548" y="22939"/>
                    <a:pt x="90548" y="20792"/>
                  </a:cubicBezTo>
                  <a:lnTo>
                    <a:pt x="90548" y="3841"/>
                  </a:lnTo>
                  <a:cubicBezTo>
                    <a:pt x="90548" y="1709"/>
                    <a:pt x="88779" y="0"/>
                    <a:pt x="86646" y="0"/>
                  </a:cubicBezTo>
                  <a:close/>
                </a:path>
              </a:pathLst>
            </a:custGeom>
            <a:noFill/>
            <a:ln w="9525" cap="flat" cmpd="sng">
              <a:solidFill>
                <a:srgbClr val="123D6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1"/>
            <p:cNvSpPr/>
            <p:nvPr/>
          </p:nvSpPr>
          <p:spPr>
            <a:xfrm>
              <a:off x="3260466" y="3508732"/>
              <a:ext cx="826932" cy="190365"/>
            </a:xfrm>
            <a:custGeom>
              <a:avLst/>
              <a:gdLst/>
              <a:ahLst/>
              <a:cxnLst/>
              <a:rect l="l" t="t" r="r" b="b"/>
              <a:pathLst>
                <a:path w="20672" h="16695" extrusionOk="0">
                  <a:moveTo>
                    <a:pt x="2647" y="0"/>
                  </a:moveTo>
                  <a:cubicBezTo>
                    <a:pt x="1195" y="0"/>
                    <a:pt x="1" y="1195"/>
                    <a:pt x="1" y="2646"/>
                  </a:cubicBezTo>
                  <a:lnTo>
                    <a:pt x="1" y="14109"/>
                  </a:lnTo>
                  <a:cubicBezTo>
                    <a:pt x="1" y="15560"/>
                    <a:pt x="1195" y="16694"/>
                    <a:pt x="2647" y="16694"/>
                  </a:cubicBezTo>
                  <a:lnTo>
                    <a:pt x="18025" y="16694"/>
                  </a:lnTo>
                  <a:cubicBezTo>
                    <a:pt x="19462" y="16694"/>
                    <a:pt x="20672" y="15560"/>
                    <a:pt x="20672" y="14109"/>
                  </a:cubicBezTo>
                  <a:lnTo>
                    <a:pt x="20672" y="2646"/>
                  </a:lnTo>
                  <a:cubicBezTo>
                    <a:pt x="20672" y="1195"/>
                    <a:pt x="19462" y="0"/>
                    <a:pt x="18025"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337D4"/>
                </a:solidFill>
              </a:endParaRPr>
            </a:p>
          </p:txBody>
        </p:sp>
      </p:grpSp>
      <p:grpSp>
        <p:nvGrpSpPr>
          <p:cNvPr id="514" name="Google Shape;514;p31"/>
          <p:cNvGrpSpPr/>
          <p:nvPr/>
        </p:nvGrpSpPr>
        <p:grpSpPr>
          <a:xfrm>
            <a:off x="4568287" y="2847498"/>
            <a:ext cx="996390" cy="246245"/>
            <a:chOff x="3213683" y="2869329"/>
            <a:chExt cx="1139773" cy="281744"/>
          </a:xfrm>
        </p:grpSpPr>
        <p:sp>
          <p:nvSpPr>
            <p:cNvPr id="515" name="Google Shape;515;p31"/>
            <p:cNvSpPr/>
            <p:nvPr/>
          </p:nvSpPr>
          <p:spPr>
            <a:xfrm>
              <a:off x="3262675" y="2914660"/>
              <a:ext cx="1035300" cy="191100"/>
            </a:xfrm>
            <a:prstGeom prst="roundRect">
              <a:avLst>
                <a:gd name="adj" fmla="val 16667"/>
              </a:avLst>
            </a:prstGeom>
            <a:solidFill>
              <a:srgbClr val="F97D7D">
                <a:alpha val="4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516" name="Google Shape;516;p31"/>
            <p:cNvSpPr/>
            <p:nvPr/>
          </p:nvSpPr>
          <p:spPr>
            <a:xfrm>
              <a:off x="3213683" y="2869329"/>
              <a:ext cx="1139773" cy="281744"/>
            </a:xfrm>
            <a:custGeom>
              <a:avLst/>
              <a:gdLst/>
              <a:ahLst/>
              <a:cxnLst/>
              <a:rect l="l" t="t" r="r" b="b"/>
              <a:pathLst>
                <a:path w="90548" h="24709" extrusionOk="0">
                  <a:moveTo>
                    <a:pt x="86646" y="514"/>
                  </a:moveTo>
                  <a:cubicBezTo>
                    <a:pt x="88537" y="514"/>
                    <a:pt x="90049" y="2027"/>
                    <a:pt x="90049" y="3841"/>
                  </a:cubicBezTo>
                  <a:lnTo>
                    <a:pt x="90049" y="20792"/>
                  </a:lnTo>
                  <a:cubicBezTo>
                    <a:pt x="90049" y="22682"/>
                    <a:pt x="88537" y="24195"/>
                    <a:pt x="86646" y="24195"/>
                  </a:cubicBezTo>
                  <a:lnTo>
                    <a:pt x="3917" y="24195"/>
                  </a:lnTo>
                  <a:cubicBezTo>
                    <a:pt x="2027" y="24195"/>
                    <a:pt x="515" y="22682"/>
                    <a:pt x="515" y="20792"/>
                  </a:cubicBezTo>
                  <a:lnTo>
                    <a:pt x="515" y="3841"/>
                  </a:lnTo>
                  <a:cubicBezTo>
                    <a:pt x="515" y="2027"/>
                    <a:pt x="2027" y="514"/>
                    <a:pt x="3917" y="514"/>
                  </a:cubicBezTo>
                  <a:close/>
                  <a:moveTo>
                    <a:pt x="3917" y="0"/>
                  </a:moveTo>
                  <a:cubicBezTo>
                    <a:pt x="1770" y="0"/>
                    <a:pt x="1" y="1709"/>
                    <a:pt x="1" y="3841"/>
                  </a:cubicBezTo>
                  <a:lnTo>
                    <a:pt x="1" y="20792"/>
                  </a:lnTo>
                  <a:cubicBezTo>
                    <a:pt x="1" y="22939"/>
                    <a:pt x="1770" y="24709"/>
                    <a:pt x="3917" y="24709"/>
                  </a:cubicBezTo>
                  <a:lnTo>
                    <a:pt x="86646" y="24709"/>
                  </a:lnTo>
                  <a:cubicBezTo>
                    <a:pt x="88779" y="24709"/>
                    <a:pt x="90548" y="22939"/>
                    <a:pt x="90548" y="20792"/>
                  </a:cubicBezTo>
                  <a:lnTo>
                    <a:pt x="90548" y="3841"/>
                  </a:lnTo>
                  <a:cubicBezTo>
                    <a:pt x="90548" y="1709"/>
                    <a:pt x="88779" y="0"/>
                    <a:pt x="86646" y="0"/>
                  </a:cubicBezTo>
                  <a:close/>
                </a:path>
              </a:pathLst>
            </a:custGeom>
            <a:noFill/>
            <a:ln w="9525" cap="flat" cmpd="sng">
              <a:solidFill>
                <a:srgbClr val="123D6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1"/>
            <p:cNvSpPr/>
            <p:nvPr/>
          </p:nvSpPr>
          <p:spPr>
            <a:xfrm>
              <a:off x="3262661" y="2917387"/>
              <a:ext cx="859500" cy="191100"/>
            </a:xfrm>
            <a:prstGeom prst="roundRect">
              <a:avLst>
                <a:gd name="adj" fmla="val 16667"/>
              </a:avLst>
            </a:prstGeom>
            <a:solidFill>
              <a:srgbClr val="F97D7D">
                <a:alpha val="75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8" name="Google Shape;518;p31"/>
          <p:cNvCxnSpPr/>
          <p:nvPr/>
        </p:nvCxnSpPr>
        <p:spPr>
          <a:xfrm>
            <a:off x="5565199" y="2564952"/>
            <a:ext cx="543600" cy="0"/>
          </a:xfrm>
          <a:prstGeom prst="straightConnector1">
            <a:avLst/>
          </a:prstGeom>
          <a:noFill/>
          <a:ln w="19050" cap="flat" cmpd="sng">
            <a:solidFill>
              <a:srgbClr val="123D60"/>
            </a:solidFill>
            <a:prstDash val="solid"/>
            <a:round/>
            <a:headEnd type="none" w="med" len="med"/>
            <a:tailEnd type="diamond" w="med" len="med"/>
          </a:ln>
        </p:spPr>
      </p:cxnSp>
      <p:cxnSp>
        <p:nvCxnSpPr>
          <p:cNvPr id="519" name="Google Shape;519;p31"/>
          <p:cNvCxnSpPr/>
          <p:nvPr/>
        </p:nvCxnSpPr>
        <p:spPr>
          <a:xfrm>
            <a:off x="5565199" y="2974850"/>
            <a:ext cx="543600" cy="0"/>
          </a:xfrm>
          <a:prstGeom prst="straightConnector1">
            <a:avLst/>
          </a:prstGeom>
          <a:noFill/>
          <a:ln w="19050" cap="flat" cmpd="sng">
            <a:solidFill>
              <a:srgbClr val="123D60"/>
            </a:solidFill>
            <a:prstDash val="solid"/>
            <a:round/>
            <a:headEnd type="none" w="med" len="med"/>
            <a:tailEnd type="diamond" w="med" len="med"/>
          </a:ln>
        </p:spPr>
      </p:cxnSp>
      <p:cxnSp>
        <p:nvCxnSpPr>
          <p:cNvPr id="520" name="Google Shape;520;p31"/>
          <p:cNvCxnSpPr/>
          <p:nvPr/>
        </p:nvCxnSpPr>
        <p:spPr>
          <a:xfrm>
            <a:off x="5565199" y="3231200"/>
            <a:ext cx="543600" cy="0"/>
          </a:xfrm>
          <a:prstGeom prst="straightConnector1">
            <a:avLst/>
          </a:prstGeom>
          <a:noFill/>
          <a:ln w="19050" cap="flat" cmpd="sng">
            <a:solidFill>
              <a:srgbClr val="123D60"/>
            </a:solidFill>
            <a:prstDash val="solid"/>
            <a:round/>
            <a:headEnd type="none" w="med" len="med"/>
            <a:tailEnd type="diamond" w="med" len="med"/>
          </a:ln>
        </p:spPr>
      </p:cxnSp>
      <p:cxnSp>
        <p:nvCxnSpPr>
          <p:cNvPr id="521" name="Google Shape;521;p31"/>
          <p:cNvCxnSpPr/>
          <p:nvPr/>
        </p:nvCxnSpPr>
        <p:spPr>
          <a:xfrm>
            <a:off x="962218" y="2458625"/>
            <a:ext cx="2674200" cy="0"/>
          </a:xfrm>
          <a:prstGeom prst="straightConnector1">
            <a:avLst/>
          </a:prstGeom>
          <a:noFill/>
          <a:ln w="19050" cap="flat" cmpd="sng">
            <a:solidFill>
              <a:srgbClr val="123D60"/>
            </a:solidFill>
            <a:prstDash val="solid"/>
            <a:round/>
            <a:headEnd type="none" w="med" len="med"/>
            <a:tailEnd type="none" w="med" len="med"/>
          </a:ln>
        </p:spPr>
      </p:cxnSp>
      <p:grpSp>
        <p:nvGrpSpPr>
          <p:cNvPr id="522" name="Google Shape;522;p31"/>
          <p:cNvGrpSpPr/>
          <p:nvPr/>
        </p:nvGrpSpPr>
        <p:grpSpPr>
          <a:xfrm>
            <a:off x="1884254" y="1427565"/>
            <a:ext cx="295536" cy="334667"/>
            <a:chOff x="-57950750" y="2296300"/>
            <a:chExt cx="279625" cy="316650"/>
          </a:xfrm>
        </p:grpSpPr>
        <p:sp>
          <p:nvSpPr>
            <p:cNvPr id="523" name="Google Shape;523;p31"/>
            <p:cNvSpPr/>
            <p:nvPr/>
          </p:nvSpPr>
          <p:spPr>
            <a:xfrm>
              <a:off x="-57847575" y="2528075"/>
              <a:ext cx="73250" cy="29750"/>
            </a:xfrm>
            <a:custGeom>
              <a:avLst/>
              <a:gdLst/>
              <a:ahLst/>
              <a:cxnLst/>
              <a:rect l="l" t="t" r="r" b="b"/>
              <a:pathLst>
                <a:path w="2930" h="1190" extrusionOk="0">
                  <a:moveTo>
                    <a:pt x="414" y="0"/>
                  </a:moveTo>
                  <a:cubicBezTo>
                    <a:pt x="315" y="0"/>
                    <a:pt x="221" y="40"/>
                    <a:pt x="158" y="118"/>
                  </a:cubicBezTo>
                  <a:cubicBezTo>
                    <a:pt x="0" y="276"/>
                    <a:pt x="0" y="528"/>
                    <a:pt x="158" y="654"/>
                  </a:cubicBezTo>
                  <a:cubicBezTo>
                    <a:pt x="536" y="1000"/>
                    <a:pt x="1008" y="1189"/>
                    <a:pt x="1481" y="1189"/>
                  </a:cubicBezTo>
                  <a:cubicBezTo>
                    <a:pt x="1954" y="1189"/>
                    <a:pt x="2458" y="1000"/>
                    <a:pt x="2773" y="654"/>
                  </a:cubicBezTo>
                  <a:cubicBezTo>
                    <a:pt x="2930" y="496"/>
                    <a:pt x="2930" y="244"/>
                    <a:pt x="2773" y="118"/>
                  </a:cubicBezTo>
                  <a:cubicBezTo>
                    <a:pt x="2710" y="40"/>
                    <a:pt x="2623" y="0"/>
                    <a:pt x="2532" y="0"/>
                  </a:cubicBezTo>
                  <a:cubicBezTo>
                    <a:pt x="2442" y="0"/>
                    <a:pt x="2347" y="40"/>
                    <a:pt x="2269" y="118"/>
                  </a:cubicBezTo>
                  <a:cubicBezTo>
                    <a:pt x="2048" y="339"/>
                    <a:pt x="1733" y="433"/>
                    <a:pt x="1481" y="433"/>
                  </a:cubicBezTo>
                  <a:cubicBezTo>
                    <a:pt x="1197" y="433"/>
                    <a:pt x="882" y="339"/>
                    <a:pt x="693" y="118"/>
                  </a:cubicBezTo>
                  <a:cubicBezTo>
                    <a:pt x="615" y="40"/>
                    <a:pt x="512" y="0"/>
                    <a:pt x="414"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1"/>
            <p:cNvSpPr/>
            <p:nvPr/>
          </p:nvSpPr>
          <p:spPr>
            <a:xfrm>
              <a:off x="-57857025" y="2446750"/>
              <a:ext cx="18125" cy="17350"/>
            </a:xfrm>
            <a:custGeom>
              <a:avLst/>
              <a:gdLst/>
              <a:ahLst/>
              <a:cxnLst/>
              <a:rect l="l" t="t" r="r" b="b"/>
              <a:pathLst>
                <a:path w="725" h="694" extrusionOk="0">
                  <a:moveTo>
                    <a:pt x="347" y="0"/>
                  </a:moveTo>
                  <a:cubicBezTo>
                    <a:pt x="158" y="0"/>
                    <a:pt x="0" y="158"/>
                    <a:pt x="0" y="347"/>
                  </a:cubicBezTo>
                  <a:cubicBezTo>
                    <a:pt x="0" y="536"/>
                    <a:pt x="158" y="693"/>
                    <a:pt x="347" y="693"/>
                  </a:cubicBezTo>
                  <a:cubicBezTo>
                    <a:pt x="536" y="693"/>
                    <a:pt x="725" y="536"/>
                    <a:pt x="725" y="347"/>
                  </a:cubicBezTo>
                  <a:cubicBezTo>
                    <a:pt x="725" y="158"/>
                    <a:pt x="536" y="0"/>
                    <a:pt x="347"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1"/>
            <p:cNvSpPr/>
            <p:nvPr/>
          </p:nvSpPr>
          <p:spPr>
            <a:xfrm>
              <a:off x="-57782200" y="2446750"/>
              <a:ext cx="18125" cy="17350"/>
            </a:xfrm>
            <a:custGeom>
              <a:avLst/>
              <a:gdLst/>
              <a:ahLst/>
              <a:cxnLst/>
              <a:rect l="l" t="t" r="r" b="b"/>
              <a:pathLst>
                <a:path w="725" h="694" extrusionOk="0">
                  <a:moveTo>
                    <a:pt x="347" y="0"/>
                  </a:moveTo>
                  <a:cubicBezTo>
                    <a:pt x="158" y="0"/>
                    <a:pt x="0" y="158"/>
                    <a:pt x="0" y="347"/>
                  </a:cubicBezTo>
                  <a:cubicBezTo>
                    <a:pt x="0" y="536"/>
                    <a:pt x="158" y="693"/>
                    <a:pt x="347" y="693"/>
                  </a:cubicBezTo>
                  <a:cubicBezTo>
                    <a:pt x="536" y="693"/>
                    <a:pt x="725" y="536"/>
                    <a:pt x="725" y="347"/>
                  </a:cubicBezTo>
                  <a:cubicBezTo>
                    <a:pt x="725" y="158"/>
                    <a:pt x="536" y="0"/>
                    <a:pt x="347"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1"/>
            <p:cNvSpPr/>
            <p:nvPr/>
          </p:nvSpPr>
          <p:spPr>
            <a:xfrm>
              <a:off x="-57950750" y="2296300"/>
              <a:ext cx="279625" cy="316650"/>
            </a:xfrm>
            <a:custGeom>
              <a:avLst/>
              <a:gdLst/>
              <a:ahLst/>
              <a:cxnLst/>
              <a:rect l="l" t="t" r="r" b="b"/>
              <a:pathLst>
                <a:path w="11185" h="12666" extrusionOk="0">
                  <a:moveTo>
                    <a:pt x="5639" y="694"/>
                  </a:moveTo>
                  <a:cubicBezTo>
                    <a:pt x="5955" y="694"/>
                    <a:pt x="6270" y="914"/>
                    <a:pt x="6333" y="1230"/>
                  </a:cubicBezTo>
                  <a:cubicBezTo>
                    <a:pt x="6381" y="1399"/>
                    <a:pt x="6523" y="1513"/>
                    <a:pt x="6701" y="1513"/>
                  </a:cubicBezTo>
                  <a:cubicBezTo>
                    <a:pt x="6754" y="1513"/>
                    <a:pt x="6810" y="1503"/>
                    <a:pt x="6868" y="1482"/>
                  </a:cubicBezTo>
                  <a:cubicBezTo>
                    <a:pt x="6931" y="1450"/>
                    <a:pt x="7057" y="1450"/>
                    <a:pt x="7120" y="1450"/>
                  </a:cubicBezTo>
                  <a:cubicBezTo>
                    <a:pt x="7435" y="1450"/>
                    <a:pt x="7719" y="1639"/>
                    <a:pt x="7845" y="1954"/>
                  </a:cubicBezTo>
                  <a:cubicBezTo>
                    <a:pt x="7876" y="2112"/>
                    <a:pt x="8034" y="2206"/>
                    <a:pt x="8191" y="2206"/>
                  </a:cubicBezTo>
                  <a:cubicBezTo>
                    <a:pt x="8632" y="2206"/>
                    <a:pt x="9010" y="2553"/>
                    <a:pt x="9010" y="3025"/>
                  </a:cubicBezTo>
                  <a:lnTo>
                    <a:pt x="9010" y="3970"/>
                  </a:lnTo>
                  <a:lnTo>
                    <a:pt x="8160" y="3088"/>
                  </a:lnTo>
                  <a:cubicBezTo>
                    <a:pt x="8084" y="3032"/>
                    <a:pt x="7986" y="2986"/>
                    <a:pt x="7885" y="2986"/>
                  </a:cubicBezTo>
                  <a:cubicBezTo>
                    <a:pt x="7818" y="2986"/>
                    <a:pt x="7750" y="3006"/>
                    <a:pt x="7687" y="3057"/>
                  </a:cubicBezTo>
                  <a:cubicBezTo>
                    <a:pt x="7073" y="3466"/>
                    <a:pt x="6364" y="3671"/>
                    <a:pt x="5655" y="3671"/>
                  </a:cubicBezTo>
                  <a:cubicBezTo>
                    <a:pt x="4946" y="3671"/>
                    <a:pt x="4237" y="3466"/>
                    <a:pt x="3623" y="3057"/>
                  </a:cubicBezTo>
                  <a:cubicBezTo>
                    <a:pt x="3560" y="3006"/>
                    <a:pt x="3492" y="2986"/>
                    <a:pt x="3425" y="2986"/>
                  </a:cubicBezTo>
                  <a:cubicBezTo>
                    <a:pt x="3324" y="2986"/>
                    <a:pt x="3226" y="3032"/>
                    <a:pt x="3151" y="3088"/>
                  </a:cubicBezTo>
                  <a:lnTo>
                    <a:pt x="2300" y="3970"/>
                  </a:lnTo>
                  <a:cubicBezTo>
                    <a:pt x="2268" y="3293"/>
                    <a:pt x="2253" y="3191"/>
                    <a:pt x="2245" y="3191"/>
                  </a:cubicBezTo>
                  <a:cubicBezTo>
                    <a:pt x="2241" y="3191"/>
                    <a:pt x="2239" y="3210"/>
                    <a:pt x="2238" y="3210"/>
                  </a:cubicBezTo>
                  <a:cubicBezTo>
                    <a:pt x="2237" y="3210"/>
                    <a:pt x="2237" y="3177"/>
                    <a:pt x="2237" y="3025"/>
                  </a:cubicBezTo>
                  <a:cubicBezTo>
                    <a:pt x="2237" y="2584"/>
                    <a:pt x="2615" y="2206"/>
                    <a:pt x="3088" y="2206"/>
                  </a:cubicBezTo>
                  <a:cubicBezTo>
                    <a:pt x="3245" y="2206"/>
                    <a:pt x="3403" y="2080"/>
                    <a:pt x="3434" y="1954"/>
                  </a:cubicBezTo>
                  <a:cubicBezTo>
                    <a:pt x="3560" y="1639"/>
                    <a:pt x="3812" y="1450"/>
                    <a:pt x="4127" y="1450"/>
                  </a:cubicBezTo>
                  <a:cubicBezTo>
                    <a:pt x="4222" y="1450"/>
                    <a:pt x="4348" y="1450"/>
                    <a:pt x="4411" y="1482"/>
                  </a:cubicBezTo>
                  <a:cubicBezTo>
                    <a:pt x="4449" y="1494"/>
                    <a:pt x="4491" y="1501"/>
                    <a:pt x="4532" y="1501"/>
                  </a:cubicBezTo>
                  <a:cubicBezTo>
                    <a:pt x="4695" y="1501"/>
                    <a:pt x="4865" y="1405"/>
                    <a:pt x="4915" y="1230"/>
                  </a:cubicBezTo>
                  <a:cubicBezTo>
                    <a:pt x="5009" y="914"/>
                    <a:pt x="5324" y="694"/>
                    <a:pt x="5639" y="694"/>
                  </a:cubicBezTo>
                  <a:close/>
                  <a:moveTo>
                    <a:pt x="1512" y="5955"/>
                  </a:moveTo>
                  <a:lnTo>
                    <a:pt x="1512" y="7467"/>
                  </a:lnTo>
                  <a:cubicBezTo>
                    <a:pt x="1071" y="7467"/>
                    <a:pt x="756" y="7152"/>
                    <a:pt x="756" y="6711"/>
                  </a:cubicBezTo>
                  <a:cubicBezTo>
                    <a:pt x="756" y="6333"/>
                    <a:pt x="1103" y="5955"/>
                    <a:pt x="1512" y="5955"/>
                  </a:cubicBezTo>
                  <a:close/>
                  <a:moveTo>
                    <a:pt x="9704" y="5955"/>
                  </a:moveTo>
                  <a:cubicBezTo>
                    <a:pt x="10082" y="5955"/>
                    <a:pt x="10428" y="6302"/>
                    <a:pt x="10428" y="6711"/>
                  </a:cubicBezTo>
                  <a:cubicBezTo>
                    <a:pt x="10428" y="7152"/>
                    <a:pt x="10113" y="7467"/>
                    <a:pt x="9704" y="7467"/>
                  </a:cubicBezTo>
                  <a:lnTo>
                    <a:pt x="9704" y="5955"/>
                  </a:lnTo>
                  <a:close/>
                  <a:moveTo>
                    <a:pt x="7813" y="3813"/>
                  </a:moveTo>
                  <a:lnTo>
                    <a:pt x="8979" y="5042"/>
                  </a:lnTo>
                  <a:lnTo>
                    <a:pt x="8979" y="8224"/>
                  </a:lnTo>
                  <a:lnTo>
                    <a:pt x="7971" y="8224"/>
                  </a:lnTo>
                  <a:cubicBezTo>
                    <a:pt x="7230" y="7767"/>
                    <a:pt x="6411" y="7538"/>
                    <a:pt x="5600" y="7538"/>
                  </a:cubicBezTo>
                  <a:cubicBezTo>
                    <a:pt x="4789" y="7538"/>
                    <a:pt x="3985" y="7767"/>
                    <a:pt x="3277" y="8224"/>
                  </a:cubicBezTo>
                  <a:lnTo>
                    <a:pt x="2237" y="8224"/>
                  </a:lnTo>
                  <a:lnTo>
                    <a:pt x="2237" y="5042"/>
                  </a:lnTo>
                  <a:lnTo>
                    <a:pt x="3434" y="3813"/>
                  </a:lnTo>
                  <a:cubicBezTo>
                    <a:pt x="4096" y="4207"/>
                    <a:pt x="4844" y="4404"/>
                    <a:pt x="5600" y="4404"/>
                  </a:cubicBezTo>
                  <a:cubicBezTo>
                    <a:pt x="6356" y="4404"/>
                    <a:pt x="7120" y="4207"/>
                    <a:pt x="7813" y="3813"/>
                  </a:cubicBezTo>
                  <a:close/>
                  <a:moveTo>
                    <a:pt x="5576" y="8302"/>
                  </a:moveTo>
                  <a:cubicBezTo>
                    <a:pt x="6285" y="8302"/>
                    <a:pt x="6994" y="8507"/>
                    <a:pt x="7593" y="8917"/>
                  </a:cubicBezTo>
                  <a:cubicBezTo>
                    <a:pt x="7687" y="8980"/>
                    <a:pt x="7719" y="8980"/>
                    <a:pt x="7813" y="8980"/>
                  </a:cubicBezTo>
                  <a:lnTo>
                    <a:pt x="8916" y="8980"/>
                  </a:lnTo>
                  <a:cubicBezTo>
                    <a:pt x="8758" y="10649"/>
                    <a:pt x="7341" y="11973"/>
                    <a:pt x="5608" y="11973"/>
                  </a:cubicBezTo>
                  <a:cubicBezTo>
                    <a:pt x="3875" y="11973"/>
                    <a:pt x="2457" y="10649"/>
                    <a:pt x="2237" y="8980"/>
                  </a:cubicBezTo>
                  <a:lnTo>
                    <a:pt x="3340" y="8980"/>
                  </a:lnTo>
                  <a:cubicBezTo>
                    <a:pt x="3434" y="8980"/>
                    <a:pt x="3466" y="8980"/>
                    <a:pt x="3560" y="8917"/>
                  </a:cubicBezTo>
                  <a:cubicBezTo>
                    <a:pt x="4159" y="8507"/>
                    <a:pt x="4868" y="8302"/>
                    <a:pt x="5576" y="8302"/>
                  </a:cubicBezTo>
                  <a:close/>
                  <a:moveTo>
                    <a:pt x="5608" y="1"/>
                  </a:moveTo>
                  <a:cubicBezTo>
                    <a:pt x="5041" y="1"/>
                    <a:pt x="4568" y="316"/>
                    <a:pt x="4285" y="725"/>
                  </a:cubicBezTo>
                  <a:cubicBezTo>
                    <a:pt x="4231" y="720"/>
                    <a:pt x="4178" y="717"/>
                    <a:pt x="4125" y="717"/>
                  </a:cubicBezTo>
                  <a:cubicBezTo>
                    <a:pt x="3560" y="717"/>
                    <a:pt x="3063" y="1020"/>
                    <a:pt x="2804" y="1482"/>
                  </a:cubicBezTo>
                  <a:cubicBezTo>
                    <a:pt x="2048" y="1608"/>
                    <a:pt x="1512" y="2238"/>
                    <a:pt x="1512" y="3025"/>
                  </a:cubicBezTo>
                  <a:lnTo>
                    <a:pt x="1512" y="5231"/>
                  </a:lnTo>
                  <a:cubicBezTo>
                    <a:pt x="662" y="5231"/>
                    <a:pt x="0" y="5892"/>
                    <a:pt x="0" y="6711"/>
                  </a:cubicBezTo>
                  <a:cubicBezTo>
                    <a:pt x="0" y="7562"/>
                    <a:pt x="662" y="8224"/>
                    <a:pt x="1512" y="8224"/>
                  </a:cubicBezTo>
                  <a:lnTo>
                    <a:pt x="1512" y="8570"/>
                  </a:lnTo>
                  <a:cubicBezTo>
                    <a:pt x="1512" y="10807"/>
                    <a:pt x="3340" y="12666"/>
                    <a:pt x="5608" y="12666"/>
                  </a:cubicBezTo>
                  <a:cubicBezTo>
                    <a:pt x="7845" y="12666"/>
                    <a:pt x="9704" y="10807"/>
                    <a:pt x="9704" y="8570"/>
                  </a:cubicBezTo>
                  <a:lnTo>
                    <a:pt x="9704" y="8224"/>
                  </a:lnTo>
                  <a:cubicBezTo>
                    <a:pt x="10523" y="8224"/>
                    <a:pt x="11184" y="7562"/>
                    <a:pt x="11184" y="6711"/>
                  </a:cubicBezTo>
                  <a:cubicBezTo>
                    <a:pt x="11184" y="5892"/>
                    <a:pt x="10523" y="5231"/>
                    <a:pt x="9704" y="5231"/>
                  </a:cubicBezTo>
                  <a:lnTo>
                    <a:pt x="9704" y="3025"/>
                  </a:lnTo>
                  <a:cubicBezTo>
                    <a:pt x="9704" y="2238"/>
                    <a:pt x="9137" y="1608"/>
                    <a:pt x="8380" y="1482"/>
                  </a:cubicBezTo>
                  <a:cubicBezTo>
                    <a:pt x="8150" y="1020"/>
                    <a:pt x="7629" y="717"/>
                    <a:pt x="7060" y="717"/>
                  </a:cubicBezTo>
                  <a:cubicBezTo>
                    <a:pt x="7007" y="717"/>
                    <a:pt x="6953" y="720"/>
                    <a:pt x="6900" y="725"/>
                  </a:cubicBezTo>
                  <a:cubicBezTo>
                    <a:pt x="6616" y="253"/>
                    <a:pt x="6144" y="1"/>
                    <a:pt x="5608"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 name="Google Shape;527;p31"/>
          <p:cNvGrpSpPr/>
          <p:nvPr/>
        </p:nvGrpSpPr>
        <p:grpSpPr>
          <a:xfrm>
            <a:off x="2219240" y="1426735"/>
            <a:ext cx="337178" cy="336332"/>
            <a:chOff x="-57578225" y="1904075"/>
            <a:chExt cx="319025" cy="318225"/>
          </a:xfrm>
        </p:grpSpPr>
        <p:sp>
          <p:nvSpPr>
            <p:cNvPr id="528" name="Google Shape;528;p31"/>
            <p:cNvSpPr/>
            <p:nvPr/>
          </p:nvSpPr>
          <p:spPr>
            <a:xfrm>
              <a:off x="-57578225" y="1904075"/>
              <a:ext cx="319025" cy="318225"/>
            </a:xfrm>
            <a:custGeom>
              <a:avLst/>
              <a:gdLst/>
              <a:ahLst/>
              <a:cxnLst/>
              <a:rect l="l" t="t" r="r" b="b"/>
              <a:pathLst>
                <a:path w="12761" h="12729" extrusionOk="0">
                  <a:moveTo>
                    <a:pt x="4601" y="1418"/>
                  </a:moveTo>
                  <a:cubicBezTo>
                    <a:pt x="4632" y="1702"/>
                    <a:pt x="4727" y="1922"/>
                    <a:pt x="4790" y="2206"/>
                  </a:cubicBezTo>
                  <a:cubicBezTo>
                    <a:pt x="3687" y="2962"/>
                    <a:pt x="2994" y="4254"/>
                    <a:pt x="2994" y="5640"/>
                  </a:cubicBezTo>
                  <a:lnTo>
                    <a:pt x="2994" y="5986"/>
                  </a:lnTo>
                  <a:cubicBezTo>
                    <a:pt x="2710" y="5986"/>
                    <a:pt x="2458" y="6081"/>
                    <a:pt x="2238" y="6175"/>
                  </a:cubicBezTo>
                  <a:lnTo>
                    <a:pt x="2238" y="5608"/>
                  </a:lnTo>
                  <a:cubicBezTo>
                    <a:pt x="2238" y="3876"/>
                    <a:pt x="3183" y="2300"/>
                    <a:pt x="4601" y="1418"/>
                  </a:cubicBezTo>
                  <a:close/>
                  <a:moveTo>
                    <a:pt x="7121" y="757"/>
                  </a:moveTo>
                  <a:cubicBezTo>
                    <a:pt x="9799" y="757"/>
                    <a:pt x="12004" y="2930"/>
                    <a:pt x="12004" y="5640"/>
                  </a:cubicBezTo>
                  <a:lnTo>
                    <a:pt x="12004" y="6238"/>
                  </a:lnTo>
                  <a:cubicBezTo>
                    <a:pt x="11752" y="6112"/>
                    <a:pt x="11532" y="6018"/>
                    <a:pt x="11248" y="6018"/>
                  </a:cubicBezTo>
                  <a:lnTo>
                    <a:pt x="10902" y="6018"/>
                  </a:lnTo>
                  <a:cubicBezTo>
                    <a:pt x="8098" y="6018"/>
                    <a:pt x="5703" y="3907"/>
                    <a:pt x="5325" y="1103"/>
                  </a:cubicBezTo>
                  <a:cubicBezTo>
                    <a:pt x="5861" y="883"/>
                    <a:pt x="6491" y="757"/>
                    <a:pt x="7121" y="757"/>
                  </a:cubicBezTo>
                  <a:close/>
                  <a:moveTo>
                    <a:pt x="2994" y="6742"/>
                  </a:moveTo>
                  <a:lnTo>
                    <a:pt x="2994" y="8223"/>
                  </a:lnTo>
                  <a:cubicBezTo>
                    <a:pt x="2616" y="8223"/>
                    <a:pt x="2238" y="7971"/>
                    <a:pt x="2238" y="7436"/>
                  </a:cubicBezTo>
                  <a:cubicBezTo>
                    <a:pt x="2269" y="7058"/>
                    <a:pt x="2584" y="6742"/>
                    <a:pt x="2994" y="6742"/>
                  </a:cubicBezTo>
                  <a:close/>
                  <a:moveTo>
                    <a:pt x="11248" y="6742"/>
                  </a:moveTo>
                  <a:cubicBezTo>
                    <a:pt x="11658" y="6742"/>
                    <a:pt x="12004" y="7058"/>
                    <a:pt x="12004" y="7499"/>
                  </a:cubicBezTo>
                  <a:cubicBezTo>
                    <a:pt x="12004" y="7908"/>
                    <a:pt x="11658" y="8223"/>
                    <a:pt x="11248" y="8223"/>
                  </a:cubicBezTo>
                  <a:lnTo>
                    <a:pt x="11248" y="6742"/>
                  </a:lnTo>
                  <a:close/>
                  <a:moveTo>
                    <a:pt x="1828" y="8444"/>
                  </a:moveTo>
                  <a:cubicBezTo>
                    <a:pt x="2112" y="8790"/>
                    <a:pt x="2553" y="8979"/>
                    <a:pt x="3025" y="8979"/>
                  </a:cubicBezTo>
                  <a:cubicBezTo>
                    <a:pt x="3088" y="9830"/>
                    <a:pt x="3466" y="10681"/>
                    <a:pt x="4034" y="11311"/>
                  </a:cubicBezTo>
                  <a:cubicBezTo>
                    <a:pt x="3656" y="11752"/>
                    <a:pt x="3183" y="11972"/>
                    <a:pt x="2616" y="11972"/>
                  </a:cubicBezTo>
                  <a:cubicBezTo>
                    <a:pt x="1608" y="11972"/>
                    <a:pt x="789" y="11153"/>
                    <a:pt x="789" y="10113"/>
                  </a:cubicBezTo>
                  <a:cubicBezTo>
                    <a:pt x="789" y="9420"/>
                    <a:pt x="1198" y="8759"/>
                    <a:pt x="1828" y="8444"/>
                  </a:cubicBezTo>
                  <a:close/>
                  <a:moveTo>
                    <a:pt x="5042" y="2962"/>
                  </a:moveTo>
                  <a:cubicBezTo>
                    <a:pt x="5987" y="5073"/>
                    <a:pt x="8066" y="6616"/>
                    <a:pt x="10461" y="6774"/>
                  </a:cubicBezTo>
                  <a:lnTo>
                    <a:pt x="10461" y="8664"/>
                  </a:lnTo>
                  <a:cubicBezTo>
                    <a:pt x="10492" y="10492"/>
                    <a:pt x="8980" y="11972"/>
                    <a:pt x="7121" y="11972"/>
                  </a:cubicBezTo>
                  <a:cubicBezTo>
                    <a:pt x="5262" y="11972"/>
                    <a:pt x="3719" y="10460"/>
                    <a:pt x="3719" y="8633"/>
                  </a:cubicBezTo>
                  <a:lnTo>
                    <a:pt x="3719" y="5640"/>
                  </a:lnTo>
                  <a:cubicBezTo>
                    <a:pt x="3719" y="4600"/>
                    <a:pt x="4254" y="3592"/>
                    <a:pt x="5042" y="2962"/>
                  </a:cubicBezTo>
                  <a:close/>
                  <a:moveTo>
                    <a:pt x="7121" y="0"/>
                  </a:moveTo>
                  <a:cubicBezTo>
                    <a:pt x="5577" y="0"/>
                    <a:pt x="4191" y="631"/>
                    <a:pt x="3151" y="1670"/>
                  </a:cubicBezTo>
                  <a:cubicBezTo>
                    <a:pt x="2080" y="2710"/>
                    <a:pt x="1482" y="4128"/>
                    <a:pt x="1482" y="5640"/>
                  </a:cubicBezTo>
                  <a:lnTo>
                    <a:pt x="1482" y="7751"/>
                  </a:lnTo>
                  <a:cubicBezTo>
                    <a:pt x="568" y="8192"/>
                    <a:pt x="1" y="9105"/>
                    <a:pt x="1" y="10113"/>
                  </a:cubicBezTo>
                  <a:cubicBezTo>
                    <a:pt x="1" y="11594"/>
                    <a:pt x="1167" y="12728"/>
                    <a:pt x="2584" y="12728"/>
                  </a:cubicBezTo>
                  <a:cubicBezTo>
                    <a:pt x="3340" y="12728"/>
                    <a:pt x="4034" y="12413"/>
                    <a:pt x="4569" y="11846"/>
                  </a:cubicBezTo>
                  <a:cubicBezTo>
                    <a:pt x="5262" y="12413"/>
                    <a:pt x="6176" y="12728"/>
                    <a:pt x="7121" y="12728"/>
                  </a:cubicBezTo>
                  <a:cubicBezTo>
                    <a:pt x="8224" y="12728"/>
                    <a:pt x="9232" y="12287"/>
                    <a:pt x="10020" y="11500"/>
                  </a:cubicBezTo>
                  <a:cubicBezTo>
                    <a:pt x="10744" y="10838"/>
                    <a:pt x="11122" y="9924"/>
                    <a:pt x="11217" y="8979"/>
                  </a:cubicBezTo>
                  <a:cubicBezTo>
                    <a:pt x="12036" y="8979"/>
                    <a:pt x="12697" y="8318"/>
                    <a:pt x="12697" y="7499"/>
                  </a:cubicBezTo>
                  <a:lnTo>
                    <a:pt x="12697" y="5640"/>
                  </a:lnTo>
                  <a:cubicBezTo>
                    <a:pt x="12760" y="4128"/>
                    <a:pt x="12162" y="2710"/>
                    <a:pt x="11091" y="1670"/>
                  </a:cubicBezTo>
                  <a:cubicBezTo>
                    <a:pt x="10020" y="599"/>
                    <a:pt x="8602" y="0"/>
                    <a:pt x="7121"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1"/>
            <p:cNvSpPr/>
            <p:nvPr/>
          </p:nvSpPr>
          <p:spPr>
            <a:xfrm>
              <a:off x="-57446675" y="2073400"/>
              <a:ext cx="18125" cy="18150"/>
            </a:xfrm>
            <a:custGeom>
              <a:avLst/>
              <a:gdLst/>
              <a:ahLst/>
              <a:cxnLst/>
              <a:rect l="l" t="t" r="r" b="b"/>
              <a:pathLst>
                <a:path w="725" h="726" extrusionOk="0">
                  <a:moveTo>
                    <a:pt x="347" y="1"/>
                  </a:moveTo>
                  <a:cubicBezTo>
                    <a:pt x="158" y="1"/>
                    <a:pt x="0" y="158"/>
                    <a:pt x="0" y="348"/>
                  </a:cubicBezTo>
                  <a:cubicBezTo>
                    <a:pt x="0" y="568"/>
                    <a:pt x="158" y="726"/>
                    <a:pt x="347" y="726"/>
                  </a:cubicBezTo>
                  <a:cubicBezTo>
                    <a:pt x="567" y="726"/>
                    <a:pt x="725" y="568"/>
                    <a:pt x="725" y="348"/>
                  </a:cubicBezTo>
                  <a:cubicBezTo>
                    <a:pt x="725" y="158"/>
                    <a:pt x="567" y="1"/>
                    <a:pt x="347"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1"/>
            <p:cNvSpPr/>
            <p:nvPr/>
          </p:nvSpPr>
          <p:spPr>
            <a:xfrm>
              <a:off x="-57371850" y="2073400"/>
              <a:ext cx="18125" cy="18150"/>
            </a:xfrm>
            <a:custGeom>
              <a:avLst/>
              <a:gdLst/>
              <a:ahLst/>
              <a:cxnLst/>
              <a:rect l="l" t="t" r="r" b="b"/>
              <a:pathLst>
                <a:path w="725" h="726" extrusionOk="0">
                  <a:moveTo>
                    <a:pt x="347" y="1"/>
                  </a:moveTo>
                  <a:cubicBezTo>
                    <a:pt x="158" y="1"/>
                    <a:pt x="0" y="158"/>
                    <a:pt x="0" y="348"/>
                  </a:cubicBezTo>
                  <a:cubicBezTo>
                    <a:pt x="0" y="537"/>
                    <a:pt x="158" y="726"/>
                    <a:pt x="347" y="726"/>
                  </a:cubicBezTo>
                  <a:cubicBezTo>
                    <a:pt x="567" y="726"/>
                    <a:pt x="725" y="537"/>
                    <a:pt x="725" y="348"/>
                  </a:cubicBezTo>
                  <a:cubicBezTo>
                    <a:pt x="725" y="158"/>
                    <a:pt x="567" y="1"/>
                    <a:pt x="347"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1"/>
            <p:cNvSpPr/>
            <p:nvPr/>
          </p:nvSpPr>
          <p:spPr>
            <a:xfrm>
              <a:off x="-57436450" y="2136625"/>
              <a:ext cx="72500" cy="29750"/>
            </a:xfrm>
            <a:custGeom>
              <a:avLst/>
              <a:gdLst/>
              <a:ahLst/>
              <a:cxnLst/>
              <a:rect l="l" t="t" r="r" b="b"/>
              <a:pathLst>
                <a:path w="2900" h="1190" extrusionOk="0">
                  <a:moveTo>
                    <a:pt x="387" y="0"/>
                  </a:moveTo>
                  <a:cubicBezTo>
                    <a:pt x="292" y="0"/>
                    <a:pt x="206" y="40"/>
                    <a:pt x="158" y="118"/>
                  </a:cubicBezTo>
                  <a:cubicBezTo>
                    <a:pt x="1" y="276"/>
                    <a:pt x="1" y="496"/>
                    <a:pt x="158" y="622"/>
                  </a:cubicBezTo>
                  <a:cubicBezTo>
                    <a:pt x="505" y="969"/>
                    <a:pt x="977" y="1190"/>
                    <a:pt x="1450" y="1190"/>
                  </a:cubicBezTo>
                  <a:cubicBezTo>
                    <a:pt x="1923" y="1190"/>
                    <a:pt x="2427" y="969"/>
                    <a:pt x="2742" y="622"/>
                  </a:cubicBezTo>
                  <a:cubicBezTo>
                    <a:pt x="2899" y="465"/>
                    <a:pt x="2899" y="244"/>
                    <a:pt x="2742" y="118"/>
                  </a:cubicBezTo>
                  <a:cubicBezTo>
                    <a:pt x="2679" y="40"/>
                    <a:pt x="2592" y="0"/>
                    <a:pt x="2502" y="0"/>
                  </a:cubicBezTo>
                  <a:cubicBezTo>
                    <a:pt x="2411" y="0"/>
                    <a:pt x="2316" y="40"/>
                    <a:pt x="2238" y="118"/>
                  </a:cubicBezTo>
                  <a:cubicBezTo>
                    <a:pt x="2049" y="307"/>
                    <a:pt x="1734" y="433"/>
                    <a:pt x="1450" y="433"/>
                  </a:cubicBezTo>
                  <a:cubicBezTo>
                    <a:pt x="1167" y="433"/>
                    <a:pt x="851" y="307"/>
                    <a:pt x="662" y="118"/>
                  </a:cubicBezTo>
                  <a:cubicBezTo>
                    <a:pt x="584" y="40"/>
                    <a:pt x="481" y="0"/>
                    <a:pt x="387"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32" name="Google Shape;532;p31"/>
          <p:cNvCxnSpPr/>
          <p:nvPr/>
        </p:nvCxnSpPr>
        <p:spPr>
          <a:xfrm>
            <a:off x="4609938" y="2261963"/>
            <a:ext cx="2674200" cy="0"/>
          </a:xfrm>
          <a:prstGeom prst="straightConnector1">
            <a:avLst/>
          </a:prstGeom>
          <a:noFill/>
          <a:ln w="19050" cap="flat" cmpd="sng">
            <a:solidFill>
              <a:srgbClr val="123D60"/>
            </a:solidFill>
            <a:prstDash val="solid"/>
            <a:round/>
            <a:headEnd type="none" w="med" len="med"/>
            <a:tailEnd type="none" w="med" len="med"/>
          </a:ln>
        </p:spPr>
      </p:cxnSp>
      <p:sp>
        <p:nvSpPr>
          <p:cNvPr id="533" name="Google Shape;533;p31"/>
          <p:cNvSpPr txBox="1"/>
          <p:nvPr/>
        </p:nvSpPr>
        <p:spPr>
          <a:xfrm>
            <a:off x="962227" y="1342700"/>
            <a:ext cx="879600" cy="543900"/>
          </a:xfrm>
          <a:prstGeom prst="rect">
            <a:avLst/>
          </a:prstGeom>
          <a:noFill/>
          <a:ln>
            <a:noFill/>
          </a:ln>
        </p:spPr>
        <p:txBody>
          <a:bodyPr spcFirstLastPara="1" wrap="square" lIns="0" tIns="6350" rIns="0" bIns="0" anchor="b" anchorCtr="0">
            <a:noAutofit/>
          </a:bodyPr>
          <a:lstStyle/>
          <a:p>
            <a:pPr marL="0" marR="0" lvl="0" indent="0" algn="l" rtl="0">
              <a:lnSpc>
                <a:spcPct val="100000"/>
              </a:lnSpc>
              <a:spcBef>
                <a:spcPts val="0"/>
              </a:spcBef>
              <a:spcAft>
                <a:spcPts val="0"/>
              </a:spcAft>
              <a:buNone/>
            </a:pPr>
            <a:r>
              <a:rPr lang="fr" sz="3000" dirty="0">
                <a:solidFill>
                  <a:srgbClr val="F46C68"/>
                </a:solidFill>
                <a:latin typeface="Anton"/>
                <a:ea typeface="Anton"/>
                <a:cs typeface="Anton"/>
                <a:sym typeface="Anton"/>
              </a:rPr>
              <a:t>92%</a:t>
            </a:r>
            <a:endParaRPr sz="3000" dirty="0">
              <a:solidFill>
                <a:srgbClr val="F46C68"/>
              </a:solidFill>
              <a:latin typeface="Anton"/>
              <a:ea typeface="Anton"/>
              <a:cs typeface="Anton"/>
              <a:sym typeface="Anton"/>
            </a:endParaRPr>
          </a:p>
        </p:txBody>
      </p:sp>
      <p:sp>
        <p:nvSpPr>
          <p:cNvPr id="534" name="Google Shape;534;p31"/>
          <p:cNvSpPr txBox="1"/>
          <p:nvPr/>
        </p:nvSpPr>
        <p:spPr>
          <a:xfrm>
            <a:off x="4609925" y="1812300"/>
            <a:ext cx="2972100" cy="285600"/>
          </a:xfrm>
          <a:prstGeom prst="rect">
            <a:avLst/>
          </a:prstGeom>
          <a:noFill/>
          <a:ln>
            <a:noFill/>
          </a:ln>
        </p:spPr>
        <p:txBody>
          <a:bodyPr spcFirstLastPara="1" wrap="square" lIns="0" tIns="6350" rIns="0" bIns="0" anchor="b" anchorCtr="0">
            <a:noAutofit/>
          </a:bodyPr>
          <a:lstStyle/>
          <a:p>
            <a:pPr marL="0" marR="0" lvl="0" indent="0" algn="l" rtl="0">
              <a:lnSpc>
                <a:spcPct val="100000"/>
              </a:lnSpc>
              <a:spcBef>
                <a:spcPts val="0"/>
              </a:spcBef>
              <a:spcAft>
                <a:spcPts val="0"/>
              </a:spcAft>
              <a:buNone/>
            </a:pPr>
            <a:r>
              <a:rPr lang="fr">
                <a:solidFill>
                  <a:srgbClr val="123D60"/>
                </a:solidFill>
                <a:latin typeface="Barlow Semi Condensed"/>
                <a:ea typeface="Barlow Semi Condensed"/>
                <a:cs typeface="Barlow Semi Condensed"/>
                <a:sym typeface="Barlow Semi Condensed"/>
              </a:rPr>
              <a:t>LES PLUS DEVELOPPEES APRES LE STAGE</a:t>
            </a:r>
            <a:endParaRPr>
              <a:solidFill>
                <a:srgbClr val="123D60"/>
              </a:solidFill>
              <a:latin typeface="Barlow Semi Condensed"/>
              <a:ea typeface="Barlow Semi Condensed"/>
              <a:cs typeface="Barlow Semi Condensed"/>
              <a:sym typeface="Barlow Semi Condensed"/>
            </a:endParaRPr>
          </a:p>
        </p:txBody>
      </p:sp>
      <p:sp>
        <p:nvSpPr>
          <p:cNvPr id="535" name="Google Shape;535;p31"/>
          <p:cNvSpPr txBox="1"/>
          <p:nvPr/>
        </p:nvSpPr>
        <p:spPr>
          <a:xfrm>
            <a:off x="5248550" y="1344200"/>
            <a:ext cx="2209500" cy="540900"/>
          </a:xfrm>
          <a:prstGeom prst="rect">
            <a:avLst/>
          </a:prstGeom>
          <a:noFill/>
          <a:ln>
            <a:noFill/>
          </a:ln>
        </p:spPr>
        <p:txBody>
          <a:bodyPr spcFirstLastPara="1" wrap="square" lIns="0" tIns="6350" rIns="0" bIns="0" anchor="b" anchorCtr="0">
            <a:noAutofit/>
          </a:bodyPr>
          <a:lstStyle/>
          <a:p>
            <a:pPr marL="0" marR="0" lvl="0" indent="0" algn="l" rtl="0">
              <a:lnSpc>
                <a:spcPct val="100000"/>
              </a:lnSpc>
              <a:spcBef>
                <a:spcPts val="0"/>
              </a:spcBef>
              <a:spcAft>
                <a:spcPts val="0"/>
              </a:spcAft>
              <a:buNone/>
            </a:pPr>
            <a:r>
              <a:rPr lang="fr" sz="2200">
                <a:solidFill>
                  <a:srgbClr val="F46C68"/>
                </a:solidFill>
                <a:latin typeface="Anton"/>
                <a:ea typeface="Anton"/>
                <a:cs typeface="Anton"/>
                <a:sym typeface="Anton"/>
              </a:rPr>
              <a:t>LES 6 COMPETENCES</a:t>
            </a:r>
            <a:r>
              <a:rPr lang="fr" sz="3000">
                <a:solidFill>
                  <a:srgbClr val="F46C68"/>
                </a:solidFill>
                <a:latin typeface="Anton"/>
                <a:ea typeface="Anton"/>
                <a:cs typeface="Anton"/>
                <a:sym typeface="Anton"/>
              </a:rPr>
              <a:t> </a:t>
            </a:r>
            <a:endParaRPr sz="3000">
              <a:solidFill>
                <a:srgbClr val="F46C68"/>
              </a:solidFill>
              <a:latin typeface="Anton"/>
              <a:ea typeface="Anton"/>
              <a:cs typeface="Anton"/>
              <a:sym typeface="Anton"/>
            </a:endParaRPr>
          </a:p>
        </p:txBody>
      </p:sp>
      <p:sp>
        <p:nvSpPr>
          <p:cNvPr id="536" name="Google Shape;536;p31"/>
          <p:cNvSpPr txBox="1"/>
          <p:nvPr/>
        </p:nvSpPr>
        <p:spPr>
          <a:xfrm>
            <a:off x="962225" y="1885174"/>
            <a:ext cx="2601000" cy="429300"/>
          </a:xfrm>
          <a:prstGeom prst="rect">
            <a:avLst/>
          </a:prstGeom>
          <a:noFill/>
          <a:ln>
            <a:noFill/>
          </a:ln>
        </p:spPr>
        <p:txBody>
          <a:bodyPr spcFirstLastPara="1" wrap="square" lIns="0" tIns="6350" rIns="0" bIns="0" anchor="b" anchorCtr="0">
            <a:noAutofit/>
          </a:bodyPr>
          <a:lstStyle/>
          <a:p>
            <a:pPr marL="0" marR="0" lvl="0" indent="0" algn="l" rtl="0">
              <a:lnSpc>
                <a:spcPct val="100000"/>
              </a:lnSpc>
              <a:spcBef>
                <a:spcPts val="0"/>
              </a:spcBef>
              <a:spcAft>
                <a:spcPts val="0"/>
              </a:spcAft>
              <a:buNone/>
            </a:pPr>
            <a:r>
              <a:rPr lang="fr" dirty="0">
                <a:solidFill>
                  <a:srgbClr val="123D60"/>
                </a:solidFill>
                <a:latin typeface="Barlow Semi Condensed"/>
                <a:ea typeface="Barlow Semi Condensed"/>
                <a:cs typeface="Barlow Semi Condensed"/>
                <a:sym typeface="Barlow Semi Condensed"/>
              </a:rPr>
              <a:t>DE STAGIAIRES TRES SATISFAITS DE LEUR EXPERIENCE A L’ETRANGER</a:t>
            </a:r>
            <a:endParaRPr dirty="0">
              <a:solidFill>
                <a:srgbClr val="123D60"/>
              </a:solidFill>
              <a:latin typeface="Barlow Semi Condensed"/>
              <a:ea typeface="Barlow Semi Condensed"/>
              <a:cs typeface="Barlow Semi Condensed"/>
              <a:sym typeface="Barlow Semi Condensed"/>
            </a:endParaRPr>
          </a:p>
        </p:txBody>
      </p:sp>
      <p:sp>
        <p:nvSpPr>
          <p:cNvPr id="537" name="Google Shape;537;p31"/>
          <p:cNvSpPr txBox="1">
            <a:spLocks noGrp="1"/>
          </p:cNvSpPr>
          <p:nvPr>
            <p:ph type="ctrTitle"/>
          </p:nvPr>
        </p:nvSpPr>
        <p:spPr>
          <a:xfrm>
            <a:off x="1381199" y="277425"/>
            <a:ext cx="60546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QUELQUES CHIFFRES (1/2)</a:t>
            </a:r>
            <a:endParaRPr/>
          </a:p>
        </p:txBody>
      </p:sp>
      <p:cxnSp>
        <p:nvCxnSpPr>
          <p:cNvPr id="538" name="Google Shape;538;p31"/>
          <p:cNvCxnSpPr/>
          <p:nvPr/>
        </p:nvCxnSpPr>
        <p:spPr>
          <a:xfrm>
            <a:off x="962218" y="4681600"/>
            <a:ext cx="2674200" cy="0"/>
          </a:xfrm>
          <a:prstGeom prst="straightConnector1">
            <a:avLst/>
          </a:prstGeom>
          <a:noFill/>
          <a:ln w="19050" cap="flat" cmpd="sng">
            <a:solidFill>
              <a:srgbClr val="123D60"/>
            </a:solidFill>
            <a:prstDash val="solid"/>
            <a:round/>
            <a:headEnd type="none" w="med" len="med"/>
            <a:tailEnd type="none" w="med" len="med"/>
          </a:ln>
        </p:spPr>
      </p:cxnSp>
      <p:sp>
        <p:nvSpPr>
          <p:cNvPr id="539" name="Google Shape;539;p31"/>
          <p:cNvSpPr txBox="1"/>
          <p:nvPr/>
        </p:nvSpPr>
        <p:spPr>
          <a:xfrm>
            <a:off x="962227" y="3565675"/>
            <a:ext cx="879600" cy="543900"/>
          </a:xfrm>
          <a:prstGeom prst="rect">
            <a:avLst/>
          </a:prstGeom>
          <a:noFill/>
          <a:ln>
            <a:noFill/>
          </a:ln>
        </p:spPr>
        <p:txBody>
          <a:bodyPr spcFirstLastPara="1" wrap="square" lIns="0" tIns="6350" rIns="0" bIns="0" anchor="b" anchorCtr="0">
            <a:noAutofit/>
          </a:bodyPr>
          <a:lstStyle/>
          <a:p>
            <a:pPr marL="0" marR="0" lvl="0" indent="0" algn="l" rtl="0">
              <a:lnSpc>
                <a:spcPct val="100000"/>
              </a:lnSpc>
              <a:spcBef>
                <a:spcPts val="0"/>
              </a:spcBef>
              <a:spcAft>
                <a:spcPts val="0"/>
              </a:spcAft>
              <a:buNone/>
            </a:pPr>
            <a:r>
              <a:rPr lang="fr" sz="3000" dirty="0">
                <a:solidFill>
                  <a:srgbClr val="F46C68"/>
                </a:solidFill>
                <a:latin typeface="Anton"/>
                <a:ea typeface="Anton"/>
                <a:cs typeface="Anton"/>
                <a:sym typeface="Anton"/>
              </a:rPr>
              <a:t>96%</a:t>
            </a:r>
            <a:endParaRPr sz="3000" dirty="0">
              <a:solidFill>
                <a:srgbClr val="F46C68"/>
              </a:solidFill>
              <a:latin typeface="Anton"/>
              <a:ea typeface="Anton"/>
              <a:cs typeface="Anton"/>
              <a:sym typeface="Anton"/>
            </a:endParaRPr>
          </a:p>
        </p:txBody>
      </p:sp>
      <p:sp>
        <p:nvSpPr>
          <p:cNvPr id="540" name="Google Shape;540;p31"/>
          <p:cNvSpPr txBox="1"/>
          <p:nvPr/>
        </p:nvSpPr>
        <p:spPr>
          <a:xfrm>
            <a:off x="962225" y="4108149"/>
            <a:ext cx="2601000" cy="429300"/>
          </a:xfrm>
          <a:prstGeom prst="rect">
            <a:avLst/>
          </a:prstGeom>
          <a:noFill/>
          <a:ln>
            <a:noFill/>
          </a:ln>
        </p:spPr>
        <p:txBody>
          <a:bodyPr spcFirstLastPara="1" wrap="square" lIns="0" tIns="6350" rIns="0" bIns="0" anchor="b" anchorCtr="0">
            <a:noAutofit/>
          </a:bodyPr>
          <a:lstStyle/>
          <a:p>
            <a:pPr marL="0" marR="0" lvl="0" indent="0" algn="l" rtl="0">
              <a:lnSpc>
                <a:spcPct val="100000"/>
              </a:lnSpc>
              <a:spcBef>
                <a:spcPts val="0"/>
              </a:spcBef>
              <a:spcAft>
                <a:spcPts val="0"/>
              </a:spcAft>
              <a:buNone/>
            </a:pPr>
            <a:r>
              <a:rPr lang="fr" dirty="0">
                <a:solidFill>
                  <a:srgbClr val="123D60"/>
                </a:solidFill>
                <a:latin typeface="Barlow Semi Condensed"/>
                <a:ea typeface="Barlow Semi Condensed"/>
                <a:cs typeface="Barlow Semi Condensed"/>
                <a:sym typeface="Barlow Semi Condensed"/>
              </a:rPr>
              <a:t>DES ORGANISMES D’ACCUEIL TRES SATISFAITS DE LEURS STAGIAIRES</a:t>
            </a:r>
            <a:endParaRPr dirty="0">
              <a:solidFill>
                <a:srgbClr val="123D60"/>
              </a:solidFill>
              <a:latin typeface="Barlow Semi Condensed"/>
              <a:ea typeface="Barlow Semi Condensed"/>
              <a:cs typeface="Barlow Semi Condensed"/>
              <a:sym typeface="Barlow Semi Condensed"/>
            </a:endParaRPr>
          </a:p>
        </p:txBody>
      </p:sp>
      <p:sp>
        <p:nvSpPr>
          <p:cNvPr id="541" name="Google Shape;541;p31"/>
          <p:cNvSpPr/>
          <p:nvPr/>
        </p:nvSpPr>
        <p:spPr>
          <a:xfrm>
            <a:off x="1841831" y="3654212"/>
            <a:ext cx="213994" cy="348560"/>
          </a:xfrm>
          <a:custGeom>
            <a:avLst/>
            <a:gdLst/>
            <a:ahLst/>
            <a:cxnLst/>
            <a:rect l="l" t="t" r="r" b="b"/>
            <a:pathLst>
              <a:path w="6617" h="11878" extrusionOk="0">
                <a:moveTo>
                  <a:pt x="2962" y="725"/>
                </a:moveTo>
                <a:lnTo>
                  <a:pt x="2489" y="2111"/>
                </a:lnTo>
                <a:lnTo>
                  <a:pt x="1575" y="2111"/>
                </a:lnTo>
                <a:lnTo>
                  <a:pt x="1103" y="725"/>
                </a:lnTo>
                <a:close/>
                <a:moveTo>
                  <a:pt x="3277" y="3529"/>
                </a:moveTo>
                <a:lnTo>
                  <a:pt x="5892" y="6144"/>
                </a:lnTo>
                <a:lnTo>
                  <a:pt x="5892" y="6616"/>
                </a:lnTo>
                <a:lnTo>
                  <a:pt x="5419" y="6616"/>
                </a:lnTo>
                <a:lnTo>
                  <a:pt x="3434" y="4663"/>
                </a:lnTo>
                <a:lnTo>
                  <a:pt x="3277" y="3529"/>
                </a:lnTo>
                <a:close/>
                <a:moveTo>
                  <a:pt x="2458" y="2804"/>
                </a:moveTo>
                <a:lnTo>
                  <a:pt x="3434" y="9357"/>
                </a:lnTo>
                <a:lnTo>
                  <a:pt x="2048" y="10964"/>
                </a:lnTo>
                <a:lnTo>
                  <a:pt x="693" y="9357"/>
                </a:lnTo>
                <a:lnTo>
                  <a:pt x="1670" y="2804"/>
                </a:lnTo>
                <a:close/>
                <a:moveTo>
                  <a:pt x="693" y="0"/>
                </a:moveTo>
                <a:cubicBezTo>
                  <a:pt x="567" y="0"/>
                  <a:pt x="473" y="32"/>
                  <a:pt x="410" y="158"/>
                </a:cubicBezTo>
                <a:cubicBezTo>
                  <a:pt x="315" y="252"/>
                  <a:pt x="315" y="378"/>
                  <a:pt x="378" y="473"/>
                </a:cubicBezTo>
                <a:lnTo>
                  <a:pt x="1040" y="2489"/>
                </a:lnTo>
                <a:lnTo>
                  <a:pt x="0" y="9389"/>
                </a:lnTo>
                <a:cubicBezTo>
                  <a:pt x="0" y="9452"/>
                  <a:pt x="0" y="9578"/>
                  <a:pt x="95" y="9672"/>
                </a:cubicBezTo>
                <a:lnTo>
                  <a:pt x="1828" y="11751"/>
                </a:lnTo>
                <a:cubicBezTo>
                  <a:pt x="1891" y="11814"/>
                  <a:pt x="1985" y="11877"/>
                  <a:pt x="2080" y="11877"/>
                </a:cubicBezTo>
                <a:cubicBezTo>
                  <a:pt x="2206" y="11877"/>
                  <a:pt x="2300" y="11814"/>
                  <a:pt x="2363" y="11751"/>
                </a:cubicBezTo>
                <a:lnTo>
                  <a:pt x="4096" y="9672"/>
                </a:lnTo>
                <a:cubicBezTo>
                  <a:pt x="4190" y="9578"/>
                  <a:pt x="4190" y="9483"/>
                  <a:pt x="4190" y="9389"/>
                </a:cubicBezTo>
                <a:lnTo>
                  <a:pt x="3623" y="5797"/>
                </a:lnTo>
                <a:lnTo>
                  <a:pt x="5041" y="7183"/>
                </a:lnTo>
                <a:cubicBezTo>
                  <a:pt x="5136" y="7246"/>
                  <a:pt x="5199" y="7309"/>
                  <a:pt x="5293" y="7309"/>
                </a:cubicBezTo>
                <a:lnTo>
                  <a:pt x="6270" y="7309"/>
                </a:lnTo>
                <a:cubicBezTo>
                  <a:pt x="6459" y="7309"/>
                  <a:pt x="6616" y="7152"/>
                  <a:pt x="6616" y="6931"/>
                </a:cubicBezTo>
                <a:lnTo>
                  <a:pt x="6616" y="5955"/>
                </a:lnTo>
                <a:cubicBezTo>
                  <a:pt x="6616" y="5892"/>
                  <a:pt x="6585" y="5766"/>
                  <a:pt x="6490" y="5734"/>
                </a:cubicBezTo>
                <a:lnTo>
                  <a:pt x="3119" y="2426"/>
                </a:lnTo>
                <a:lnTo>
                  <a:pt x="3749" y="473"/>
                </a:lnTo>
                <a:cubicBezTo>
                  <a:pt x="3781" y="378"/>
                  <a:pt x="3749" y="252"/>
                  <a:pt x="3718" y="158"/>
                </a:cubicBezTo>
                <a:cubicBezTo>
                  <a:pt x="3623" y="95"/>
                  <a:pt x="3560" y="0"/>
                  <a:pt x="3434"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2" name="Google Shape;542;p31"/>
          <p:cNvGrpSpPr/>
          <p:nvPr/>
        </p:nvGrpSpPr>
        <p:grpSpPr>
          <a:xfrm>
            <a:off x="4698479" y="1441600"/>
            <a:ext cx="351155" cy="346092"/>
            <a:chOff x="-64774725" y="1916550"/>
            <a:chExt cx="319000" cy="314400"/>
          </a:xfrm>
        </p:grpSpPr>
        <p:sp>
          <p:nvSpPr>
            <p:cNvPr id="543" name="Google Shape;543;p31"/>
            <p:cNvSpPr/>
            <p:nvPr/>
          </p:nvSpPr>
          <p:spPr>
            <a:xfrm>
              <a:off x="-64774725" y="1916550"/>
              <a:ext cx="319000" cy="314400"/>
            </a:xfrm>
            <a:custGeom>
              <a:avLst/>
              <a:gdLst/>
              <a:ahLst/>
              <a:cxnLst/>
              <a:rect l="l" t="t" r="r" b="b"/>
              <a:pathLst>
                <a:path w="12760" h="12576" extrusionOk="0">
                  <a:moveTo>
                    <a:pt x="11436" y="856"/>
                  </a:moveTo>
                  <a:cubicBezTo>
                    <a:pt x="11562" y="856"/>
                    <a:pt x="11657" y="888"/>
                    <a:pt x="11783" y="951"/>
                  </a:cubicBezTo>
                  <a:cubicBezTo>
                    <a:pt x="11877" y="1077"/>
                    <a:pt x="11940" y="1203"/>
                    <a:pt x="11909" y="1329"/>
                  </a:cubicBezTo>
                  <a:cubicBezTo>
                    <a:pt x="11814" y="2431"/>
                    <a:pt x="11562" y="3440"/>
                    <a:pt x="11090" y="4416"/>
                  </a:cubicBezTo>
                  <a:lnTo>
                    <a:pt x="8317" y="1675"/>
                  </a:lnTo>
                  <a:cubicBezTo>
                    <a:pt x="9263" y="1234"/>
                    <a:pt x="10334" y="951"/>
                    <a:pt x="11436" y="856"/>
                  </a:cubicBezTo>
                  <a:close/>
                  <a:moveTo>
                    <a:pt x="3781" y="4542"/>
                  </a:moveTo>
                  <a:lnTo>
                    <a:pt x="3781" y="4542"/>
                  </a:lnTo>
                  <a:cubicBezTo>
                    <a:pt x="3529" y="4983"/>
                    <a:pt x="3245" y="5456"/>
                    <a:pt x="3056" y="5960"/>
                  </a:cubicBezTo>
                  <a:cubicBezTo>
                    <a:pt x="2878" y="5949"/>
                    <a:pt x="2699" y="5942"/>
                    <a:pt x="2522" y="5942"/>
                  </a:cubicBezTo>
                  <a:cubicBezTo>
                    <a:pt x="2167" y="5942"/>
                    <a:pt x="1817" y="5970"/>
                    <a:pt x="1481" y="6054"/>
                  </a:cubicBezTo>
                  <a:cubicBezTo>
                    <a:pt x="1544" y="5928"/>
                    <a:pt x="1670" y="5802"/>
                    <a:pt x="1733" y="5739"/>
                  </a:cubicBezTo>
                  <a:cubicBezTo>
                    <a:pt x="2331" y="5141"/>
                    <a:pt x="2993" y="4731"/>
                    <a:pt x="3781" y="4542"/>
                  </a:cubicBezTo>
                  <a:close/>
                  <a:moveTo>
                    <a:pt x="7561" y="2022"/>
                  </a:moveTo>
                  <a:lnTo>
                    <a:pt x="10680" y="5141"/>
                  </a:lnTo>
                  <a:cubicBezTo>
                    <a:pt x="9546" y="7157"/>
                    <a:pt x="7687" y="8669"/>
                    <a:pt x="5419" y="9331"/>
                  </a:cubicBezTo>
                  <a:lnTo>
                    <a:pt x="3403" y="7346"/>
                  </a:lnTo>
                  <a:cubicBezTo>
                    <a:pt x="4064" y="5109"/>
                    <a:pt x="5576" y="3219"/>
                    <a:pt x="7561" y="2022"/>
                  </a:cubicBezTo>
                  <a:close/>
                  <a:moveTo>
                    <a:pt x="2899" y="8008"/>
                  </a:moveTo>
                  <a:lnTo>
                    <a:pt x="4789" y="9898"/>
                  </a:lnTo>
                  <a:lnTo>
                    <a:pt x="4316" y="10623"/>
                  </a:lnTo>
                  <a:lnTo>
                    <a:pt x="2142" y="8449"/>
                  </a:lnTo>
                  <a:lnTo>
                    <a:pt x="2899" y="8008"/>
                  </a:lnTo>
                  <a:close/>
                  <a:moveTo>
                    <a:pt x="2363" y="9867"/>
                  </a:moveTo>
                  <a:lnTo>
                    <a:pt x="2899" y="10371"/>
                  </a:lnTo>
                  <a:cubicBezTo>
                    <a:pt x="2741" y="10497"/>
                    <a:pt x="2520" y="10654"/>
                    <a:pt x="2300" y="10780"/>
                  </a:cubicBezTo>
                  <a:cubicBezTo>
                    <a:pt x="1985" y="10969"/>
                    <a:pt x="1733" y="11095"/>
                    <a:pt x="1638" y="11127"/>
                  </a:cubicBezTo>
                  <a:cubicBezTo>
                    <a:pt x="1701" y="10969"/>
                    <a:pt x="1796" y="10780"/>
                    <a:pt x="1985" y="10465"/>
                  </a:cubicBezTo>
                  <a:cubicBezTo>
                    <a:pt x="2142" y="10213"/>
                    <a:pt x="2268" y="10024"/>
                    <a:pt x="2363" y="9867"/>
                  </a:cubicBezTo>
                  <a:close/>
                  <a:moveTo>
                    <a:pt x="8191" y="8984"/>
                  </a:moveTo>
                  <a:lnTo>
                    <a:pt x="8191" y="8984"/>
                  </a:lnTo>
                  <a:cubicBezTo>
                    <a:pt x="7971" y="9867"/>
                    <a:pt x="7467" y="10686"/>
                    <a:pt x="6711" y="11284"/>
                  </a:cubicBezTo>
                  <a:cubicBezTo>
                    <a:pt x="6837" y="10749"/>
                    <a:pt x="6837" y="10245"/>
                    <a:pt x="6774" y="9741"/>
                  </a:cubicBezTo>
                  <a:cubicBezTo>
                    <a:pt x="7309" y="9551"/>
                    <a:pt x="7782" y="9268"/>
                    <a:pt x="8191" y="8984"/>
                  </a:cubicBezTo>
                  <a:close/>
                  <a:moveTo>
                    <a:pt x="11509" y="1"/>
                  </a:moveTo>
                  <a:cubicBezTo>
                    <a:pt x="11474" y="1"/>
                    <a:pt x="11440" y="2"/>
                    <a:pt x="11405" y="6"/>
                  </a:cubicBezTo>
                  <a:cubicBezTo>
                    <a:pt x="10365" y="100"/>
                    <a:pt x="9389" y="321"/>
                    <a:pt x="8412" y="730"/>
                  </a:cubicBezTo>
                  <a:cubicBezTo>
                    <a:pt x="7498" y="1077"/>
                    <a:pt x="6616" y="1644"/>
                    <a:pt x="5797" y="2274"/>
                  </a:cubicBezTo>
                  <a:cubicBezTo>
                    <a:pt x="5324" y="2652"/>
                    <a:pt x="4852" y="3093"/>
                    <a:pt x="4474" y="3566"/>
                  </a:cubicBezTo>
                  <a:cubicBezTo>
                    <a:pt x="3245" y="3629"/>
                    <a:pt x="2048" y="4196"/>
                    <a:pt x="1166" y="5109"/>
                  </a:cubicBezTo>
                  <a:cubicBezTo>
                    <a:pt x="725" y="5519"/>
                    <a:pt x="378" y="6054"/>
                    <a:pt x="95" y="6590"/>
                  </a:cubicBezTo>
                  <a:cubicBezTo>
                    <a:pt x="0" y="6748"/>
                    <a:pt x="63" y="6937"/>
                    <a:pt x="158" y="7063"/>
                  </a:cubicBezTo>
                  <a:cubicBezTo>
                    <a:pt x="252" y="7157"/>
                    <a:pt x="378" y="7189"/>
                    <a:pt x="441" y="7189"/>
                  </a:cubicBezTo>
                  <a:cubicBezTo>
                    <a:pt x="536" y="7189"/>
                    <a:pt x="567" y="7189"/>
                    <a:pt x="630" y="7157"/>
                  </a:cubicBezTo>
                  <a:cubicBezTo>
                    <a:pt x="1198" y="6873"/>
                    <a:pt x="1842" y="6743"/>
                    <a:pt x="2471" y="6743"/>
                  </a:cubicBezTo>
                  <a:cubicBezTo>
                    <a:pt x="2540" y="6743"/>
                    <a:pt x="2609" y="6744"/>
                    <a:pt x="2678" y="6748"/>
                  </a:cubicBezTo>
                  <a:cubicBezTo>
                    <a:pt x="2647" y="6905"/>
                    <a:pt x="2615" y="7031"/>
                    <a:pt x="2584" y="7189"/>
                  </a:cubicBezTo>
                  <a:lnTo>
                    <a:pt x="1229" y="7976"/>
                  </a:lnTo>
                  <a:cubicBezTo>
                    <a:pt x="1008" y="8134"/>
                    <a:pt x="945" y="8449"/>
                    <a:pt x="1166" y="8606"/>
                  </a:cubicBezTo>
                  <a:lnTo>
                    <a:pt x="1733" y="9173"/>
                  </a:lnTo>
                  <a:cubicBezTo>
                    <a:pt x="1544" y="9425"/>
                    <a:pt x="1323" y="9772"/>
                    <a:pt x="1103" y="10119"/>
                  </a:cubicBezTo>
                  <a:cubicBezTo>
                    <a:pt x="945" y="10465"/>
                    <a:pt x="788" y="10717"/>
                    <a:pt x="725" y="10906"/>
                  </a:cubicBezTo>
                  <a:cubicBezTo>
                    <a:pt x="599" y="11316"/>
                    <a:pt x="630" y="11599"/>
                    <a:pt x="851" y="11788"/>
                  </a:cubicBezTo>
                  <a:cubicBezTo>
                    <a:pt x="981" y="11918"/>
                    <a:pt x="1144" y="11961"/>
                    <a:pt x="1320" y="11961"/>
                  </a:cubicBezTo>
                  <a:cubicBezTo>
                    <a:pt x="1443" y="11961"/>
                    <a:pt x="1572" y="11940"/>
                    <a:pt x="1701" y="11914"/>
                  </a:cubicBezTo>
                  <a:cubicBezTo>
                    <a:pt x="1953" y="11820"/>
                    <a:pt x="2174" y="11694"/>
                    <a:pt x="2489" y="11505"/>
                  </a:cubicBezTo>
                  <a:cubicBezTo>
                    <a:pt x="2836" y="11316"/>
                    <a:pt x="3151" y="11095"/>
                    <a:pt x="3434" y="10875"/>
                  </a:cubicBezTo>
                  <a:lnTo>
                    <a:pt x="4033" y="11473"/>
                  </a:lnTo>
                  <a:cubicBezTo>
                    <a:pt x="4116" y="11557"/>
                    <a:pt x="4225" y="11597"/>
                    <a:pt x="4330" y="11597"/>
                  </a:cubicBezTo>
                  <a:cubicBezTo>
                    <a:pt x="4464" y="11597"/>
                    <a:pt x="4593" y="11533"/>
                    <a:pt x="4663" y="11410"/>
                  </a:cubicBezTo>
                  <a:lnTo>
                    <a:pt x="5450" y="10056"/>
                  </a:lnTo>
                  <a:cubicBezTo>
                    <a:pt x="5608" y="10024"/>
                    <a:pt x="5734" y="9993"/>
                    <a:pt x="5892" y="9930"/>
                  </a:cubicBezTo>
                  <a:lnTo>
                    <a:pt x="5892" y="9930"/>
                  </a:lnTo>
                  <a:cubicBezTo>
                    <a:pt x="5923" y="10591"/>
                    <a:pt x="5797" y="11316"/>
                    <a:pt x="5482" y="11977"/>
                  </a:cubicBezTo>
                  <a:cubicBezTo>
                    <a:pt x="5419" y="12135"/>
                    <a:pt x="5450" y="12324"/>
                    <a:pt x="5576" y="12450"/>
                  </a:cubicBezTo>
                  <a:cubicBezTo>
                    <a:pt x="5639" y="12534"/>
                    <a:pt x="5759" y="12576"/>
                    <a:pt x="5878" y="12576"/>
                  </a:cubicBezTo>
                  <a:cubicBezTo>
                    <a:pt x="5937" y="12576"/>
                    <a:pt x="5997" y="12565"/>
                    <a:pt x="6049" y="12544"/>
                  </a:cubicBezTo>
                  <a:cubicBezTo>
                    <a:pt x="6585" y="12261"/>
                    <a:pt x="7089" y="11914"/>
                    <a:pt x="7530" y="11473"/>
                  </a:cubicBezTo>
                  <a:cubicBezTo>
                    <a:pt x="8443" y="10560"/>
                    <a:pt x="8979" y="9394"/>
                    <a:pt x="9074" y="8165"/>
                  </a:cubicBezTo>
                  <a:cubicBezTo>
                    <a:pt x="9546" y="7756"/>
                    <a:pt x="9987" y="7346"/>
                    <a:pt x="10365" y="6811"/>
                  </a:cubicBezTo>
                  <a:cubicBezTo>
                    <a:pt x="11027" y="5991"/>
                    <a:pt x="11562" y="5141"/>
                    <a:pt x="11940" y="4227"/>
                  </a:cubicBezTo>
                  <a:cubicBezTo>
                    <a:pt x="12350" y="3282"/>
                    <a:pt x="12571" y="2242"/>
                    <a:pt x="12665" y="1234"/>
                  </a:cubicBezTo>
                  <a:cubicBezTo>
                    <a:pt x="12760" y="1014"/>
                    <a:pt x="12665" y="636"/>
                    <a:pt x="12382" y="384"/>
                  </a:cubicBezTo>
                  <a:cubicBezTo>
                    <a:pt x="12126" y="128"/>
                    <a:pt x="11820" y="1"/>
                    <a:pt x="11509"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1"/>
            <p:cNvSpPr/>
            <p:nvPr/>
          </p:nvSpPr>
          <p:spPr>
            <a:xfrm>
              <a:off x="-64636900" y="2010600"/>
              <a:ext cx="89800" cy="82525"/>
            </a:xfrm>
            <a:custGeom>
              <a:avLst/>
              <a:gdLst/>
              <a:ahLst/>
              <a:cxnLst/>
              <a:rect l="l" t="t" r="r" b="b"/>
              <a:pathLst>
                <a:path w="3592" h="3301" extrusionOk="0">
                  <a:moveTo>
                    <a:pt x="1828" y="827"/>
                  </a:moveTo>
                  <a:cubicBezTo>
                    <a:pt x="2048" y="827"/>
                    <a:pt x="2269" y="906"/>
                    <a:pt x="2426" y="1064"/>
                  </a:cubicBezTo>
                  <a:cubicBezTo>
                    <a:pt x="2741" y="1410"/>
                    <a:pt x="2741" y="1914"/>
                    <a:pt x="2426" y="2229"/>
                  </a:cubicBezTo>
                  <a:cubicBezTo>
                    <a:pt x="2269" y="2387"/>
                    <a:pt x="2048" y="2466"/>
                    <a:pt x="1828" y="2466"/>
                  </a:cubicBezTo>
                  <a:cubicBezTo>
                    <a:pt x="1607" y="2466"/>
                    <a:pt x="1387" y="2387"/>
                    <a:pt x="1229" y="2229"/>
                  </a:cubicBezTo>
                  <a:cubicBezTo>
                    <a:pt x="914" y="1914"/>
                    <a:pt x="914" y="1379"/>
                    <a:pt x="1229" y="1064"/>
                  </a:cubicBezTo>
                  <a:cubicBezTo>
                    <a:pt x="1387" y="906"/>
                    <a:pt x="1607" y="827"/>
                    <a:pt x="1828" y="827"/>
                  </a:cubicBezTo>
                  <a:close/>
                  <a:moveTo>
                    <a:pt x="1820" y="0"/>
                  </a:moveTo>
                  <a:cubicBezTo>
                    <a:pt x="1402" y="0"/>
                    <a:pt x="977" y="166"/>
                    <a:pt x="631" y="497"/>
                  </a:cubicBezTo>
                  <a:cubicBezTo>
                    <a:pt x="0" y="1127"/>
                    <a:pt x="0" y="2198"/>
                    <a:pt x="631" y="2828"/>
                  </a:cubicBezTo>
                  <a:cubicBezTo>
                    <a:pt x="946" y="3143"/>
                    <a:pt x="1371" y="3301"/>
                    <a:pt x="1796" y="3301"/>
                  </a:cubicBezTo>
                  <a:cubicBezTo>
                    <a:pt x="2222" y="3301"/>
                    <a:pt x="2647" y="3143"/>
                    <a:pt x="2962" y="2828"/>
                  </a:cubicBezTo>
                  <a:cubicBezTo>
                    <a:pt x="3592" y="2198"/>
                    <a:pt x="3592" y="1127"/>
                    <a:pt x="2962" y="497"/>
                  </a:cubicBezTo>
                  <a:cubicBezTo>
                    <a:pt x="2647" y="166"/>
                    <a:pt x="2237" y="0"/>
                    <a:pt x="1820"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5" name="Google Shape;545;p31"/>
          <p:cNvSpPr txBox="1"/>
          <p:nvPr/>
        </p:nvSpPr>
        <p:spPr>
          <a:xfrm>
            <a:off x="6184999" y="4458901"/>
            <a:ext cx="2425500" cy="212700"/>
          </a:xfrm>
          <a:prstGeom prst="rect">
            <a:avLst/>
          </a:prstGeom>
          <a:noFill/>
          <a:ln>
            <a:noFill/>
          </a:ln>
        </p:spPr>
        <p:txBody>
          <a:bodyPr spcFirstLastPara="1" wrap="square" lIns="0" tIns="6350" rIns="0" bIns="0" anchor="ctr" anchorCtr="0">
            <a:noAutofit/>
          </a:bodyPr>
          <a:lstStyle/>
          <a:p>
            <a:pPr marL="0" marR="0" lvl="0" indent="0" algn="l" rtl="0">
              <a:lnSpc>
                <a:spcPct val="100000"/>
              </a:lnSpc>
              <a:spcBef>
                <a:spcPts val="0"/>
              </a:spcBef>
              <a:spcAft>
                <a:spcPts val="0"/>
              </a:spcAft>
              <a:buNone/>
            </a:pPr>
            <a:r>
              <a:rPr lang="fr">
                <a:solidFill>
                  <a:srgbClr val="123D60"/>
                </a:solidFill>
                <a:latin typeface="Barlow Semi Condensed"/>
                <a:ea typeface="Barlow Semi Condensed"/>
                <a:cs typeface="Barlow Semi Condensed"/>
                <a:sym typeface="Barlow Semi Condensed"/>
              </a:rPr>
              <a:t>MONTAGE DE PROJETS EUROPEENS</a:t>
            </a:r>
            <a:endParaRPr>
              <a:solidFill>
                <a:srgbClr val="123D60"/>
              </a:solidFill>
              <a:latin typeface="Barlow Semi Condensed"/>
              <a:ea typeface="Barlow Semi Condensed"/>
              <a:cs typeface="Barlow Semi Condensed"/>
              <a:sym typeface="Barlow Semi Condensed"/>
            </a:endParaRPr>
          </a:p>
        </p:txBody>
      </p:sp>
      <p:sp>
        <p:nvSpPr>
          <p:cNvPr id="546" name="Google Shape;546;p31"/>
          <p:cNvSpPr txBox="1"/>
          <p:nvPr/>
        </p:nvSpPr>
        <p:spPr>
          <a:xfrm>
            <a:off x="6184999" y="3668306"/>
            <a:ext cx="1689600" cy="212700"/>
          </a:xfrm>
          <a:prstGeom prst="rect">
            <a:avLst/>
          </a:prstGeom>
          <a:noFill/>
          <a:ln>
            <a:noFill/>
          </a:ln>
        </p:spPr>
        <p:txBody>
          <a:bodyPr spcFirstLastPara="1" wrap="square" lIns="0" tIns="6350" rIns="0" bIns="0" anchor="ctr" anchorCtr="0">
            <a:noAutofit/>
          </a:bodyPr>
          <a:lstStyle/>
          <a:p>
            <a:pPr marL="0" marR="0" lvl="0" indent="0" algn="l" rtl="0">
              <a:lnSpc>
                <a:spcPct val="100000"/>
              </a:lnSpc>
              <a:spcBef>
                <a:spcPts val="0"/>
              </a:spcBef>
              <a:spcAft>
                <a:spcPts val="0"/>
              </a:spcAft>
              <a:buNone/>
            </a:pPr>
            <a:r>
              <a:rPr lang="fr">
                <a:solidFill>
                  <a:srgbClr val="123D60"/>
                </a:solidFill>
                <a:latin typeface="Barlow Semi Condensed"/>
                <a:ea typeface="Barlow Semi Condensed"/>
                <a:cs typeface="Barlow Semi Condensed"/>
                <a:sym typeface="Barlow Semi Condensed"/>
              </a:rPr>
              <a:t>RESOLUTION DE PROBLEMES</a:t>
            </a:r>
            <a:endParaRPr>
              <a:solidFill>
                <a:srgbClr val="123D60"/>
              </a:solidFill>
              <a:latin typeface="Barlow Semi Condensed"/>
              <a:ea typeface="Barlow Semi Condensed"/>
              <a:cs typeface="Barlow Semi Condensed"/>
              <a:sym typeface="Barlow Semi Condensed"/>
            </a:endParaRPr>
          </a:p>
        </p:txBody>
      </p:sp>
      <p:sp>
        <p:nvSpPr>
          <p:cNvPr id="547" name="Google Shape;547;p31"/>
          <p:cNvSpPr txBox="1"/>
          <p:nvPr/>
        </p:nvSpPr>
        <p:spPr>
          <a:xfrm>
            <a:off x="6184999" y="4053504"/>
            <a:ext cx="2264700" cy="212700"/>
          </a:xfrm>
          <a:prstGeom prst="rect">
            <a:avLst/>
          </a:prstGeom>
          <a:noFill/>
          <a:ln>
            <a:noFill/>
          </a:ln>
        </p:spPr>
        <p:txBody>
          <a:bodyPr spcFirstLastPara="1" wrap="square" lIns="0" tIns="6350" rIns="0" bIns="0" anchor="ctr" anchorCtr="0">
            <a:noAutofit/>
          </a:bodyPr>
          <a:lstStyle/>
          <a:p>
            <a:pPr marL="0" marR="0" lvl="0" indent="0" algn="l" rtl="0">
              <a:lnSpc>
                <a:spcPct val="100000"/>
              </a:lnSpc>
              <a:spcBef>
                <a:spcPts val="0"/>
              </a:spcBef>
              <a:spcAft>
                <a:spcPts val="0"/>
              </a:spcAft>
              <a:buNone/>
            </a:pPr>
            <a:r>
              <a:rPr lang="fr">
                <a:solidFill>
                  <a:srgbClr val="123D60"/>
                </a:solidFill>
                <a:latin typeface="Barlow Semi Condensed"/>
                <a:ea typeface="Barlow Semi Condensed"/>
                <a:cs typeface="Barlow Semi Condensed"/>
                <a:sym typeface="Barlow Semi Condensed"/>
              </a:rPr>
              <a:t>COMPETENCES INFORMATIQUES</a:t>
            </a:r>
            <a:endParaRPr>
              <a:solidFill>
                <a:srgbClr val="123D60"/>
              </a:solidFill>
              <a:latin typeface="Barlow Semi Condensed"/>
              <a:ea typeface="Barlow Semi Condensed"/>
              <a:cs typeface="Barlow Semi Condensed"/>
              <a:sym typeface="Barlow Semi Condensed"/>
            </a:endParaRPr>
          </a:p>
        </p:txBody>
      </p:sp>
      <p:grpSp>
        <p:nvGrpSpPr>
          <p:cNvPr id="548" name="Google Shape;548;p31"/>
          <p:cNvGrpSpPr/>
          <p:nvPr/>
        </p:nvGrpSpPr>
        <p:grpSpPr>
          <a:xfrm>
            <a:off x="4568287" y="3651965"/>
            <a:ext cx="996390" cy="246245"/>
            <a:chOff x="3212610" y="1680550"/>
            <a:chExt cx="1139773" cy="281744"/>
          </a:xfrm>
        </p:grpSpPr>
        <p:sp>
          <p:nvSpPr>
            <p:cNvPr id="549" name="Google Shape;549;p31"/>
            <p:cNvSpPr/>
            <p:nvPr/>
          </p:nvSpPr>
          <p:spPr>
            <a:xfrm>
              <a:off x="3262675" y="1725150"/>
              <a:ext cx="1035300" cy="191100"/>
            </a:xfrm>
            <a:prstGeom prst="roundRect">
              <a:avLst>
                <a:gd name="adj" fmla="val 16667"/>
              </a:avLst>
            </a:prstGeom>
            <a:solidFill>
              <a:srgbClr val="F46C68">
                <a:alpha val="4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550" name="Google Shape;550;p31"/>
            <p:cNvSpPr/>
            <p:nvPr/>
          </p:nvSpPr>
          <p:spPr>
            <a:xfrm>
              <a:off x="3212610" y="1680550"/>
              <a:ext cx="1139773" cy="281744"/>
            </a:xfrm>
            <a:custGeom>
              <a:avLst/>
              <a:gdLst/>
              <a:ahLst/>
              <a:cxnLst/>
              <a:rect l="l" t="t" r="r" b="b"/>
              <a:pathLst>
                <a:path w="90548" h="24709" extrusionOk="0">
                  <a:moveTo>
                    <a:pt x="86646" y="514"/>
                  </a:moveTo>
                  <a:cubicBezTo>
                    <a:pt x="88537" y="514"/>
                    <a:pt x="90049" y="2027"/>
                    <a:pt x="90049" y="3841"/>
                  </a:cubicBezTo>
                  <a:lnTo>
                    <a:pt x="90049" y="20792"/>
                  </a:lnTo>
                  <a:cubicBezTo>
                    <a:pt x="90049" y="22682"/>
                    <a:pt x="88537" y="24195"/>
                    <a:pt x="86646" y="24195"/>
                  </a:cubicBezTo>
                  <a:lnTo>
                    <a:pt x="3917" y="24195"/>
                  </a:lnTo>
                  <a:cubicBezTo>
                    <a:pt x="2027" y="24195"/>
                    <a:pt x="515" y="22682"/>
                    <a:pt x="515" y="20792"/>
                  </a:cubicBezTo>
                  <a:lnTo>
                    <a:pt x="515" y="3841"/>
                  </a:lnTo>
                  <a:cubicBezTo>
                    <a:pt x="515" y="2027"/>
                    <a:pt x="2027" y="514"/>
                    <a:pt x="3917" y="514"/>
                  </a:cubicBezTo>
                  <a:close/>
                  <a:moveTo>
                    <a:pt x="3917" y="0"/>
                  </a:moveTo>
                  <a:cubicBezTo>
                    <a:pt x="1770" y="0"/>
                    <a:pt x="1" y="1709"/>
                    <a:pt x="1" y="3841"/>
                  </a:cubicBezTo>
                  <a:lnTo>
                    <a:pt x="1" y="20792"/>
                  </a:lnTo>
                  <a:cubicBezTo>
                    <a:pt x="1" y="22939"/>
                    <a:pt x="1770" y="24709"/>
                    <a:pt x="3917" y="24709"/>
                  </a:cubicBezTo>
                  <a:lnTo>
                    <a:pt x="86646" y="24709"/>
                  </a:lnTo>
                  <a:cubicBezTo>
                    <a:pt x="88779" y="24709"/>
                    <a:pt x="90548" y="22939"/>
                    <a:pt x="90548" y="20792"/>
                  </a:cubicBezTo>
                  <a:lnTo>
                    <a:pt x="90548" y="3841"/>
                  </a:lnTo>
                  <a:cubicBezTo>
                    <a:pt x="90548" y="1709"/>
                    <a:pt x="88779" y="0"/>
                    <a:pt x="86646" y="0"/>
                  </a:cubicBezTo>
                  <a:close/>
                </a:path>
              </a:pathLst>
            </a:custGeom>
            <a:noFill/>
            <a:ln w="9525" cap="flat" cmpd="sng">
              <a:solidFill>
                <a:srgbClr val="123D6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1"/>
            <p:cNvSpPr/>
            <p:nvPr/>
          </p:nvSpPr>
          <p:spPr>
            <a:xfrm>
              <a:off x="3262671" y="1725156"/>
              <a:ext cx="814800" cy="191100"/>
            </a:xfrm>
            <a:prstGeom prst="roundRect">
              <a:avLst>
                <a:gd name="adj" fmla="val 16667"/>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2" name="Google Shape;552;p31"/>
          <p:cNvGrpSpPr/>
          <p:nvPr/>
        </p:nvGrpSpPr>
        <p:grpSpPr>
          <a:xfrm>
            <a:off x="4568287" y="4435362"/>
            <a:ext cx="996390" cy="246245"/>
            <a:chOff x="3211520" y="3457844"/>
            <a:chExt cx="1139773" cy="281744"/>
          </a:xfrm>
        </p:grpSpPr>
        <p:sp>
          <p:nvSpPr>
            <p:cNvPr id="553" name="Google Shape;553;p31"/>
            <p:cNvSpPr/>
            <p:nvPr/>
          </p:nvSpPr>
          <p:spPr>
            <a:xfrm>
              <a:off x="3260512" y="3502837"/>
              <a:ext cx="1035300" cy="191100"/>
            </a:xfrm>
            <a:prstGeom prst="roundRect">
              <a:avLst>
                <a:gd name="adj" fmla="val 16667"/>
              </a:avLst>
            </a:prstGeom>
            <a:solidFill>
              <a:srgbClr val="6B7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554" name="Google Shape;554;p31"/>
            <p:cNvSpPr/>
            <p:nvPr/>
          </p:nvSpPr>
          <p:spPr>
            <a:xfrm>
              <a:off x="3211520" y="3457844"/>
              <a:ext cx="1139773" cy="281744"/>
            </a:xfrm>
            <a:custGeom>
              <a:avLst/>
              <a:gdLst/>
              <a:ahLst/>
              <a:cxnLst/>
              <a:rect l="l" t="t" r="r" b="b"/>
              <a:pathLst>
                <a:path w="90548" h="24709" extrusionOk="0">
                  <a:moveTo>
                    <a:pt x="86646" y="514"/>
                  </a:moveTo>
                  <a:cubicBezTo>
                    <a:pt x="88537" y="514"/>
                    <a:pt x="90049" y="2027"/>
                    <a:pt x="90049" y="3841"/>
                  </a:cubicBezTo>
                  <a:lnTo>
                    <a:pt x="90049" y="20792"/>
                  </a:lnTo>
                  <a:cubicBezTo>
                    <a:pt x="90049" y="22682"/>
                    <a:pt x="88537" y="24195"/>
                    <a:pt x="86646" y="24195"/>
                  </a:cubicBezTo>
                  <a:lnTo>
                    <a:pt x="3917" y="24195"/>
                  </a:lnTo>
                  <a:cubicBezTo>
                    <a:pt x="2027" y="24195"/>
                    <a:pt x="515" y="22682"/>
                    <a:pt x="515" y="20792"/>
                  </a:cubicBezTo>
                  <a:lnTo>
                    <a:pt x="515" y="3841"/>
                  </a:lnTo>
                  <a:cubicBezTo>
                    <a:pt x="515" y="2027"/>
                    <a:pt x="2027" y="514"/>
                    <a:pt x="3917" y="514"/>
                  </a:cubicBezTo>
                  <a:close/>
                  <a:moveTo>
                    <a:pt x="3917" y="0"/>
                  </a:moveTo>
                  <a:cubicBezTo>
                    <a:pt x="1770" y="0"/>
                    <a:pt x="1" y="1709"/>
                    <a:pt x="1" y="3841"/>
                  </a:cubicBezTo>
                  <a:lnTo>
                    <a:pt x="1" y="20792"/>
                  </a:lnTo>
                  <a:cubicBezTo>
                    <a:pt x="1" y="22939"/>
                    <a:pt x="1770" y="24709"/>
                    <a:pt x="3917" y="24709"/>
                  </a:cubicBezTo>
                  <a:lnTo>
                    <a:pt x="86646" y="24709"/>
                  </a:lnTo>
                  <a:cubicBezTo>
                    <a:pt x="88779" y="24709"/>
                    <a:pt x="90548" y="22939"/>
                    <a:pt x="90548" y="20792"/>
                  </a:cubicBezTo>
                  <a:lnTo>
                    <a:pt x="90548" y="3841"/>
                  </a:lnTo>
                  <a:cubicBezTo>
                    <a:pt x="90548" y="1709"/>
                    <a:pt x="88779" y="0"/>
                    <a:pt x="86646" y="0"/>
                  </a:cubicBezTo>
                  <a:close/>
                </a:path>
              </a:pathLst>
            </a:custGeom>
            <a:noFill/>
            <a:ln w="9525" cap="flat" cmpd="sng">
              <a:solidFill>
                <a:srgbClr val="123D6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1"/>
            <p:cNvSpPr/>
            <p:nvPr/>
          </p:nvSpPr>
          <p:spPr>
            <a:xfrm>
              <a:off x="3260466" y="3508746"/>
              <a:ext cx="729205" cy="190365"/>
            </a:xfrm>
            <a:custGeom>
              <a:avLst/>
              <a:gdLst/>
              <a:ahLst/>
              <a:cxnLst/>
              <a:rect l="l" t="t" r="r" b="b"/>
              <a:pathLst>
                <a:path w="20672" h="16695" extrusionOk="0">
                  <a:moveTo>
                    <a:pt x="2647" y="0"/>
                  </a:moveTo>
                  <a:cubicBezTo>
                    <a:pt x="1195" y="0"/>
                    <a:pt x="1" y="1195"/>
                    <a:pt x="1" y="2646"/>
                  </a:cubicBezTo>
                  <a:lnTo>
                    <a:pt x="1" y="14109"/>
                  </a:lnTo>
                  <a:cubicBezTo>
                    <a:pt x="1" y="15560"/>
                    <a:pt x="1195" y="16694"/>
                    <a:pt x="2647" y="16694"/>
                  </a:cubicBezTo>
                  <a:lnTo>
                    <a:pt x="18025" y="16694"/>
                  </a:lnTo>
                  <a:cubicBezTo>
                    <a:pt x="19462" y="16694"/>
                    <a:pt x="20672" y="15560"/>
                    <a:pt x="20672" y="14109"/>
                  </a:cubicBezTo>
                  <a:lnTo>
                    <a:pt x="20672" y="2646"/>
                  </a:lnTo>
                  <a:cubicBezTo>
                    <a:pt x="20672" y="1195"/>
                    <a:pt x="19462" y="0"/>
                    <a:pt x="18025"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337D4"/>
                </a:solidFill>
              </a:endParaRPr>
            </a:p>
          </p:txBody>
        </p:sp>
      </p:grpSp>
      <p:grpSp>
        <p:nvGrpSpPr>
          <p:cNvPr id="556" name="Google Shape;556;p31"/>
          <p:cNvGrpSpPr/>
          <p:nvPr/>
        </p:nvGrpSpPr>
        <p:grpSpPr>
          <a:xfrm>
            <a:off x="4568287" y="4035798"/>
            <a:ext cx="996390" cy="246245"/>
            <a:chOff x="3213683" y="2869329"/>
            <a:chExt cx="1139773" cy="281744"/>
          </a:xfrm>
        </p:grpSpPr>
        <p:sp>
          <p:nvSpPr>
            <p:cNvPr id="557" name="Google Shape;557;p31"/>
            <p:cNvSpPr/>
            <p:nvPr/>
          </p:nvSpPr>
          <p:spPr>
            <a:xfrm>
              <a:off x="3262675" y="2914660"/>
              <a:ext cx="1035300" cy="191100"/>
            </a:xfrm>
            <a:prstGeom prst="roundRect">
              <a:avLst>
                <a:gd name="adj" fmla="val 16667"/>
              </a:avLst>
            </a:prstGeom>
            <a:solidFill>
              <a:srgbClr val="F97D7D">
                <a:alpha val="4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CCCCCC"/>
                </a:solidFill>
              </a:endParaRPr>
            </a:p>
          </p:txBody>
        </p:sp>
        <p:sp>
          <p:nvSpPr>
            <p:cNvPr id="558" name="Google Shape;558;p31"/>
            <p:cNvSpPr/>
            <p:nvPr/>
          </p:nvSpPr>
          <p:spPr>
            <a:xfrm>
              <a:off x="3213683" y="2869329"/>
              <a:ext cx="1139773" cy="281744"/>
            </a:xfrm>
            <a:custGeom>
              <a:avLst/>
              <a:gdLst/>
              <a:ahLst/>
              <a:cxnLst/>
              <a:rect l="l" t="t" r="r" b="b"/>
              <a:pathLst>
                <a:path w="90548" h="24709" extrusionOk="0">
                  <a:moveTo>
                    <a:pt x="86646" y="514"/>
                  </a:moveTo>
                  <a:cubicBezTo>
                    <a:pt x="88537" y="514"/>
                    <a:pt x="90049" y="2027"/>
                    <a:pt x="90049" y="3841"/>
                  </a:cubicBezTo>
                  <a:lnTo>
                    <a:pt x="90049" y="20792"/>
                  </a:lnTo>
                  <a:cubicBezTo>
                    <a:pt x="90049" y="22682"/>
                    <a:pt x="88537" y="24195"/>
                    <a:pt x="86646" y="24195"/>
                  </a:cubicBezTo>
                  <a:lnTo>
                    <a:pt x="3917" y="24195"/>
                  </a:lnTo>
                  <a:cubicBezTo>
                    <a:pt x="2027" y="24195"/>
                    <a:pt x="515" y="22682"/>
                    <a:pt x="515" y="20792"/>
                  </a:cubicBezTo>
                  <a:lnTo>
                    <a:pt x="515" y="3841"/>
                  </a:lnTo>
                  <a:cubicBezTo>
                    <a:pt x="515" y="2027"/>
                    <a:pt x="2027" y="514"/>
                    <a:pt x="3917" y="514"/>
                  </a:cubicBezTo>
                  <a:close/>
                  <a:moveTo>
                    <a:pt x="3917" y="0"/>
                  </a:moveTo>
                  <a:cubicBezTo>
                    <a:pt x="1770" y="0"/>
                    <a:pt x="1" y="1709"/>
                    <a:pt x="1" y="3841"/>
                  </a:cubicBezTo>
                  <a:lnTo>
                    <a:pt x="1" y="20792"/>
                  </a:lnTo>
                  <a:cubicBezTo>
                    <a:pt x="1" y="22939"/>
                    <a:pt x="1770" y="24709"/>
                    <a:pt x="3917" y="24709"/>
                  </a:cubicBezTo>
                  <a:lnTo>
                    <a:pt x="86646" y="24709"/>
                  </a:lnTo>
                  <a:cubicBezTo>
                    <a:pt x="88779" y="24709"/>
                    <a:pt x="90548" y="22939"/>
                    <a:pt x="90548" y="20792"/>
                  </a:cubicBezTo>
                  <a:lnTo>
                    <a:pt x="90548" y="3841"/>
                  </a:lnTo>
                  <a:cubicBezTo>
                    <a:pt x="90548" y="1709"/>
                    <a:pt x="88779" y="0"/>
                    <a:pt x="86646" y="0"/>
                  </a:cubicBezTo>
                  <a:close/>
                </a:path>
              </a:pathLst>
            </a:custGeom>
            <a:noFill/>
            <a:ln w="9525" cap="flat" cmpd="sng">
              <a:solidFill>
                <a:srgbClr val="123D6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1"/>
            <p:cNvSpPr/>
            <p:nvPr/>
          </p:nvSpPr>
          <p:spPr>
            <a:xfrm>
              <a:off x="3262659" y="2917387"/>
              <a:ext cx="729300" cy="191100"/>
            </a:xfrm>
            <a:prstGeom prst="roundRect">
              <a:avLst>
                <a:gd name="adj" fmla="val 16667"/>
              </a:avLst>
            </a:prstGeom>
            <a:solidFill>
              <a:srgbClr val="F97D7D">
                <a:alpha val="75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60" name="Google Shape;560;p31"/>
          <p:cNvCxnSpPr/>
          <p:nvPr/>
        </p:nvCxnSpPr>
        <p:spPr>
          <a:xfrm>
            <a:off x="5565199" y="3774627"/>
            <a:ext cx="543600" cy="0"/>
          </a:xfrm>
          <a:prstGeom prst="straightConnector1">
            <a:avLst/>
          </a:prstGeom>
          <a:noFill/>
          <a:ln w="19050" cap="flat" cmpd="sng">
            <a:solidFill>
              <a:srgbClr val="123D60"/>
            </a:solidFill>
            <a:prstDash val="solid"/>
            <a:round/>
            <a:headEnd type="none" w="med" len="med"/>
            <a:tailEnd type="diamond" w="med" len="med"/>
          </a:ln>
        </p:spPr>
      </p:cxnSp>
      <p:cxnSp>
        <p:nvCxnSpPr>
          <p:cNvPr id="561" name="Google Shape;561;p31"/>
          <p:cNvCxnSpPr/>
          <p:nvPr/>
        </p:nvCxnSpPr>
        <p:spPr>
          <a:xfrm>
            <a:off x="5565199" y="4163150"/>
            <a:ext cx="543600" cy="0"/>
          </a:xfrm>
          <a:prstGeom prst="straightConnector1">
            <a:avLst/>
          </a:prstGeom>
          <a:noFill/>
          <a:ln w="19050" cap="flat" cmpd="sng">
            <a:solidFill>
              <a:srgbClr val="123D60"/>
            </a:solidFill>
            <a:prstDash val="solid"/>
            <a:round/>
            <a:headEnd type="none" w="med" len="med"/>
            <a:tailEnd type="diamond" w="med" len="med"/>
          </a:ln>
        </p:spPr>
      </p:cxnSp>
      <p:cxnSp>
        <p:nvCxnSpPr>
          <p:cNvPr id="562" name="Google Shape;562;p31"/>
          <p:cNvCxnSpPr/>
          <p:nvPr/>
        </p:nvCxnSpPr>
        <p:spPr>
          <a:xfrm>
            <a:off x="5565199" y="4558750"/>
            <a:ext cx="543600" cy="0"/>
          </a:xfrm>
          <a:prstGeom prst="straightConnector1">
            <a:avLst/>
          </a:prstGeom>
          <a:noFill/>
          <a:ln w="19050" cap="flat" cmpd="sng">
            <a:solidFill>
              <a:srgbClr val="123D60"/>
            </a:solidFill>
            <a:prstDash val="solid"/>
            <a:round/>
            <a:headEnd type="none" w="med" len="med"/>
            <a:tailEnd type="diamond" w="med" len="med"/>
          </a:ln>
        </p:spPr>
      </p:cxnSp>
      <p:sp>
        <p:nvSpPr>
          <p:cNvPr id="563" name="Google Shape;563;p31"/>
          <p:cNvSpPr txBox="1"/>
          <p:nvPr/>
        </p:nvSpPr>
        <p:spPr>
          <a:xfrm>
            <a:off x="0" y="4857900"/>
            <a:ext cx="30000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800">
                <a:solidFill>
                  <a:srgbClr val="123D60"/>
                </a:solidFill>
                <a:latin typeface="Barlow Semi Condensed"/>
                <a:ea typeface="Barlow Semi Condensed"/>
                <a:cs typeface="Barlow Semi Condensed"/>
                <a:sym typeface="Barlow Semi Condensed"/>
              </a:rPr>
              <a:t>*Sources: EU4EU, eu4eu.org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32"/>
          <p:cNvSpPr txBox="1">
            <a:spLocks noGrp="1"/>
          </p:cNvSpPr>
          <p:nvPr>
            <p:ph type="ctrTitle"/>
          </p:nvPr>
        </p:nvSpPr>
        <p:spPr>
          <a:xfrm>
            <a:off x="1533599" y="429825"/>
            <a:ext cx="60546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QUELQUES CHIFFRES (2/2)</a:t>
            </a:r>
            <a:endParaRPr/>
          </a:p>
        </p:txBody>
      </p:sp>
      <p:sp>
        <p:nvSpPr>
          <p:cNvPr id="569" name="Google Shape;569;p32"/>
          <p:cNvSpPr txBox="1"/>
          <p:nvPr/>
        </p:nvSpPr>
        <p:spPr>
          <a:xfrm>
            <a:off x="1114625" y="1446000"/>
            <a:ext cx="3364200" cy="1946700"/>
          </a:xfrm>
          <a:prstGeom prst="rect">
            <a:avLst/>
          </a:prstGeom>
          <a:noFill/>
          <a:ln>
            <a:noFill/>
          </a:ln>
        </p:spPr>
        <p:txBody>
          <a:bodyPr spcFirstLastPara="1" wrap="square" lIns="0" tIns="6350" rIns="0" bIns="0" anchor="ctr" anchorCtr="0">
            <a:noAutofit/>
          </a:bodyPr>
          <a:lstStyle/>
          <a:p>
            <a:pPr marL="0" marR="0" lvl="0" indent="0" algn="ctr" rtl="0">
              <a:lnSpc>
                <a:spcPct val="100000"/>
              </a:lnSpc>
              <a:spcBef>
                <a:spcPts val="0"/>
              </a:spcBef>
              <a:spcAft>
                <a:spcPts val="0"/>
              </a:spcAft>
              <a:buNone/>
            </a:pPr>
            <a:r>
              <a:rPr lang="fr" sz="9600">
                <a:solidFill>
                  <a:srgbClr val="F46C68"/>
                </a:solidFill>
                <a:latin typeface="Anton"/>
                <a:ea typeface="Anton"/>
                <a:cs typeface="Anton"/>
                <a:sym typeface="Anton"/>
              </a:rPr>
              <a:t>55%</a:t>
            </a:r>
            <a:endParaRPr sz="9600">
              <a:solidFill>
                <a:srgbClr val="F46C68"/>
              </a:solidFill>
              <a:latin typeface="Anton"/>
              <a:ea typeface="Anton"/>
              <a:cs typeface="Anton"/>
              <a:sym typeface="Anton"/>
            </a:endParaRPr>
          </a:p>
        </p:txBody>
      </p:sp>
      <p:sp>
        <p:nvSpPr>
          <p:cNvPr id="570" name="Google Shape;570;p32"/>
          <p:cNvSpPr txBox="1"/>
          <p:nvPr/>
        </p:nvSpPr>
        <p:spPr>
          <a:xfrm>
            <a:off x="1403825" y="3957325"/>
            <a:ext cx="2785800" cy="429300"/>
          </a:xfrm>
          <a:prstGeom prst="rect">
            <a:avLst/>
          </a:prstGeom>
          <a:noFill/>
          <a:ln>
            <a:noFill/>
          </a:ln>
        </p:spPr>
        <p:txBody>
          <a:bodyPr spcFirstLastPara="1" wrap="square" lIns="0" tIns="6350" rIns="0" bIns="0" anchor="ctr" anchorCtr="0">
            <a:noAutofit/>
          </a:bodyPr>
          <a:lstStyle/>
          <a:p>
            <a:pPr marL="0" marR="0" lvl="0" indent="0" algn="ctr" rtl="0">
              <a:lnSpc>
                <a:spcPct val="100000"/>
              </a:lnSpc>
              <a:spcBef>
                <a:spcPts val="0"/>
              </a:spcBef>
              <a:spcAft>
                <a:spcPts val="0"/>
              </a:spcAft>
              <a:buNone/>
            </a:pPr>
            <a:r>
              <a:rPr lang="fr">
                <a:solidFill>
                  <a:srgbClr val="123D60"/>
                </a:solidFill>
                <a:latin typeface="Barlow Semi Condensed"/>
                <a:ea typeface="Barlow Semi Condensed"/>
                <a:cs typeface="Barlow Semi Condensed"/>
                <a:sym typeface="Barlow Semi Condensed"/>
              </a:rPr>
              <a:t>DANS LES 6 MOIS SUIVANT LEUR STAGE*</a:t>
            </a:r>
            <a:endParaRPr>
              <a:solidFill>
                <a:srgbClr val="123D60"/>
              </a:solidFill>
              <a:latin typeface="Barlow Semi Condensed"/>
              <a:ea typeface="Barlow Semi Condensed"/>
              <a:cs typeface="Barlow Semi Condensed"/>
              <a:sym typeface="Barlow Semi Condensed"/>
            </a:endParaRPr>
          </a:p>
        </p:txBody>
      </p:sp>
      <p:sp>
        <p:nvSpPr>
          <p:cNvPr id="571" name="Google Shape;571;p32"/>
          <p:cNvSpPr txBox="1"/>
          <p:nvPr/>
        </p:nvSpPr>
        <p:spPr>
          <a:xfrm>
            <a:off x="4563275" y="1446000"/>
            <a:ext cx="3364200" cy="1946700"/>
          </a:xfrm>
          <a:prstGeom prst="rect">
            <a:avLst/>
          </a:prstGeom>
          <a:noFill/>
          <a:ln>
            <a:noFill/>
          </a:ln>
        </p:spPr>
        <p:txBody>
          <a:bodyPr spcFirstLastPara="1" wrap="square" lIns="0" tIns="6350" rIns="0" bIns="0" anchor="ctr" anchorCtr="0">
            <a:noAutofit/>
          </a:bodyPr>
          <a:lstStyle/>
          <a:p>
            <a:pPr marL="0" marR="0" lvl="0" indent="0" algn="ctr" rtl="0">
              <a:lnSpc>
                <a:spcPct val="100000"/>
              </a:lnSpc>
              <a:spcBef>
                <a:spcPts val="0"/>
              </a:spcBef>
              <a:spcAft>
                <a:spcPts val="0"/>
              </a:spcAft>
              <a:buNone/>
            </a:pPr>
            <a:r>
              <a:rPr lang="fr" sz="9600">
                <a:solidFill>
                  <a:srgbClr val="F46C68"/>
                </a:solidFill>
                <a:latin typeface="Anton"/>
                <a:ea typeface="Anton"/>
                <a:cs typeface="Anton"/>
                <a:sym typeface="Anton"/>
              </a:rPr>
              <a:t>44%</a:t>
            </a:r>
            <a:endParaRPr sz="9600">
              <a:solidFill>
                <a:srgbClr val="F46C68"/>
              </a:solidFill>
              <a:latin typeface="Anton"/>
              <a:ea typeface="Anton"/>
              <a:cs typeface="Anton"/>
              <a:sym typeface="Anton"/>
            </a:endParaRPr>
          </a:p>
        </p:txBody>
      </p:sp>
      <p:sp>
        <p:nvSpPr>
          <p:cNvPr id="572" name="Google Shape;572;p32"/>
          <p:cNvSpPr txBox="1"/>
          <p:nvPr/>
        </p:nvSpPr>
        <p:spPr>
          <a:xfrm>
            <a:off x="1326125" y="3173025"/>
            <a:ext cx="2941200" cy="540900"/>
          </a:xfrm>
          <a:prstGeom prst="rect">
            <a:avLst/>
          </a:prstGeom>
          <a:noFill/>
          <a:ln>
            <a:noFill/>
          </a:ln>
        </p:spPr>
        <p:txBody>
          <a:bodyPr spcFirstLastPara="1" wrap="square" lIns="0" tIns="6350" rIns="0" bIns="0" anchor="ctr" anchorCtr="0">
            <a:noAutofit/>
          </a:bodyPr>
          <a:lstStyle/>
          <a:p>
            <a:pPr marL="0" marR="0" lvl="0" indent="0" algn="ctr" rtl="0">
              <a:lnSpc>
                <a:spcPct val="100000"/>
              </a:lnSpc>
              <a:spcBef>
                <a:spcPts val="0"/>
              </a:spcBef>
              <a:spcAft>
                <a:spcPts val="0"/>
              </a:spcAft>
              <a:buNone/>
            </a:pPr>
            <a:r>
              <a:rPr lang="fr" sz="2200">
                <a:solidFill>
                  <a:srgbClr val="F46C68"/>
                </a:solidFill>
                <a:latin typeface="Anton"/>
                <a:ea typeface="Anton"/>
                <a:cs typeface="Anton"/>
                <a:sym typeface="Anton"/>
              </a:rPr>
              <a:t>des anciens stagiaires obtiennent un travail</a:t>
            </a:r>
            <a:r>
              <a:rPr lang="fr" sz="3000">
                <a:solidFill>
                  <a:srgbClr val="F46C68"/>
                </a:solidFill>
                <a:latin typeface="Anton"/>
                <a:ea typeface="Anton"/>
                <a:cs typeface="Anton"/>
                <a:sym typeface="Anton"/>
              </a:rPr>
              <a:t> </a:t>
            </a:r>
            <a:endParaRPr sz="3000">
              <a:solidFill>
                <a:srgbClr val="F46C68"/>
              </a:solidFill>
              <a:latin typeface="Anton"/>
              <a:ea typeface="Anton"/>
              <a:cs typeface="Anton"/>
              <a:sym typeface="Anton"/>
            </a:endParaRPr>
          </a:p>
        </p:txBody>
      </p:sp>
      <p:sp>
        <p:nvSpPr>
          <p:cNvPr id="573" name="Google Shape;573;p32"/>
          <p:cNvSpPr txBox="1"/>
          <p:nvPr/>
        </p:nvSpPr>
        <p:spPr>
          <a:xfrm>
            <a:off x="4774775" y="3173025"/>
            <a:ext cx="2941200" cy="540900"/>
          </a:xfrm>
          <a:prstGeom prst="rect">
            <a:avLst/>
          </a:prstGeom>
          <a:noFill/>
          <a:ln>
            <a:noFill/>
          </a:ln>
        </p:spPr>
        <p:txBody>
          <a:bodyPr spcFirstLastPara="1" wrap="square" lIns="0" tIns="6350" rIns="0" bIns="0" anchor="ctr" anchorCtr="0">
            <a:noAutofit/>
          </a:bodyPr>
          <a:lstStyle/>
          <a:p>
            <a:pPr marL="0" marR="0" lvl="0" indent="0" algn="ctr" rtl="0">
              <a:lnSpc>
                <a:spcPct val="100000"/>
              </a:lnSpc>
              <a:spcBef>
                <a:spcPts val="0"/>
              </a:spcBef>
              <a:spcAft>
                <a:spcPts val="0"/>
              </a:spcAft>
              <a:buNone/>
            </a:pPr>
            <a:r>
              <a:rPr lang="fr" sz="2200">
                <a:solidFill>
                  <a:srgbClr val="F46C68"/>
                </a:solidFill>
                <a:latin typeface="Anton"/>
                <a:ea typeface="Anton"/>
                <a:cs typeface="Anton"/>
                <a:sym typeface="Anton"/>
              </a:rPr>
              <a:t>des anciens stagiaires poursuivent leurs études</a:t>
            </a:r>
            <a:r>
              <a:rPr lang="fr" sz="3000">
                <a:solidFill>
                  <a:srgbClr val="F46C68"/>
                </a:solidFill>
                <a:latin typeface="Anton"/>
                <a:ea typeface="Anton"/>
                <a:cs typeface="Anton"/>
                <a:sym typeface="Anton"/>
              </a:rPr>
              <a:t> </a:t>
            </a:r>
            <a:endParaRPr sz="3000">
              <a:solidFill>
                <a:srgbClr val="F46C68"/>
              </a:solidFill>
              <a:latin typeface="Anton"/>
              <a:ea typeface="Anton"/>
              <a:cs typeface="Anton"/>
              <a:sym typeface="Anton"/>
            </a:endParaRPr>
          </a:p>
        </p:txBody>
      </p:sp>
      <p:sp>
        <p:nvSpPr>
          <p:cNvPr id="574" name="Google Shape;574;p32"/>
          <p:cNvSpPr txBox="1"/>
          <p:nvPr/>
        </p:nvSpPr>
        <p:spPr>
          <a:xfrm>
            <a:off x="4863225" y="3957325"/>
            <a:ext cx="2852700" cy="429300"/>
          </a:xfrm>
          <a:prstGeom prst="rect">
            <a:avLst/>
          </a:prstGeom>
          <a:noFill/>
          <a:ln>
            <a:noFill/>
          </a:ln>
        </p:spPr>
        <p:txBody>
          <a:bodyPr spcFirstLastPara="1" wrap="square" lIns="0" tIns="6350" rIns="0" bIns="0" anchor="ctr" anchorCtr="0">
            <a:noAutofit/>
          </a:bodyPr>
          <a:lstStyle/>
          <a:p>
            <a:pPr marL="0" marR="0" lvl="0" indent="0" algn="ctr" rtl="0">
              <a:lnSpc>
                <a:spcPct val="100000"/>
              </a:lnSpc>
              <a:spcBef>
                <a:spcPts val="0"/>
              </a:spcBef>
              <a:spcAft>
                <a:spcPts val="0"/>
              </a:spcAft>
              <a:buNone/>
            </a:pPr>
            <a:r>
              <a:rPr lang="fr">
                <a:solidFill>
                  <a:srgbClr val="123D60"/>
                </a:solidFill>
                <a:latin typeface="Barlow Semi Condensed"/>
                <a:ea typeface="Barlow Semi Condensed"/>
                <a:cs typeface="Barlow Semi Condensed"/>
                <a:sym typeface="Barlow Semi Condensed"/>
              </a:rPr>
              <a:t>DANS LES 6 MOIS APRES LEUR STAGE*</a:t>
            </a:r>
            <a:endParaRPr>
              <a:solidFill>
                <a:srgbClr val="123D60"/>
              </a:solidFill>
              <a:latin typeface="Barlow Semi Condensed"/>
              <a:ea typeface="Barlow Semi Condensed"/>
              <a:cs typeface="Barlow Semi Condensed"/>
              <a:sym typeface="Barlow Semi Condensed"/>
            </a:endParaRPr>
          </a:p>
        </p:txBody>
      </p:sp>
      <p:pic>
        <p:nvPicPr>
          <p:cNvPr id="575" name="Google Shape;575;p32"/>
          <p:cNvPicPr preferRelativeResize="0"/>
          <p:nvPr/>
        </p:nvPicPr>
        <p:blipFill rotWithShape="1">
          <a:blip r:embed="rId3">
            <a:alphaModFix/>
          </a:blip>
          <a:srcRect l="4979"/>
          <a:stretch/>
        </p:blipFill>
        <p:spPr>
          <a:xfrm flipH="1">
            <a:off x="2" y="0"/>
            <a:ext cx="1888623" cy="3502702"/>
          </a:xfrm>
          <a:prstGeom prst="rect">
            <a:avLst/>
          </a:prstGeom>
          <a:noFill/>
          <a:ln>
            <a:noFill/>
          </a:ln>
        </p:spPr>
      </p:pic>
      <p:pic>
        <p:nvPicPr>
          <p:cNvPr id="576" name="Google Shape;576;p32"/>
          <p:cNvPicPr preferRelativeResize="0"/>
          <p:nvPr/>
        </p:nvPicPr>
        <p:blipFill>
          <a:blip r:embed="rId4">
            <a:alphaModFix/>
          </a:blip>
          <a:stretch>
            <a:fillRect/>
          </a:stretch>
        </p:blipFill>
        <p:spPr>
          <a:xfrm flipH="1">
            <a:off x="7435801" y="1593800"/>
            <a:ext cx="1586099" cy="3397302"/>
          </a:xfrm>
          <a:prstGeom prst="rect">
            <a:avLst/>
          </a:prstGeom>
          <a:noFill/>
          <a:ln>
            <a:noFill/>
          </a:ln>
        </p:spPr>
      </p:pic>
      <p:sp>
        <p:nvSpPr>
          <p:cNvPr id="577" name="Google Shape;577;p32"/>
          <p:cNvSpPr txBox="1"/>
          <p:nvPr/>
        </p:nvSpPr>
        <p:spPr>
          <a:xfrm>
            <a:off x="0" y="4857900"/>
            <a:ext cx="3000000" cy="28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800">
                <a:solidFill>
                  <a:srgbClr val="123D60"/>
                </a:solidFill>
                <a:latin typeface="Barlow Semi Condensed"/>
                <a:ea typeface="Barlow Semi Condensed"/>
                <a:cs typeface="Barlow Semi Condensed"/>
                <a:sym typeface="Barlow Semi Condensed"/>
              </a:rPr>
              <a:t>*Sources: EU4EU, eu4eu.org</a:t>
            </a:r>
            <a:endParaRPr/>
          </a:p>
        </p:txBody>
      </p:sp>
      <p:sp>
        <p:nvSpPr>
          <p:cNvPr id="578" name="Google Shape;578;p32"/>
          <p:cNvSpPr txBox="1"/>
          <p:nvPr/>
        </p:nvSpPr>
        <p:spPr>
          <a:xfrm>
            <a:off x="4014750" y="2054550"/>
            <a:ext cx="962100" cy="103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 sz="9600">
                <a:solidFill>
                  <a:srgbClr val="F46C68"/>
                </a:solidFill>
                <a:latin typeface="Anton"/>
                <a:ea typeface="Anton"/>
                <a:cs typeface="Anton"/>
                <a:sym typeface="Anton"/>
              </a:rPr>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33"/>
          <p:cNvSpPr/>
          <p:nvPr/>
        </p:nvSpPr>
        <p:spPr>
          <a:xfrm>
            <a:off x="1626450" y="2949225"/>
            <a:ext cx="5891100" cy="1720800"/>
          </a:xfrm>
          <a:prstGeom prst="rect">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3"/>
          <p:cNvSpPr txBox="1">
            <a:spLocks noGrp="1"/>
          </p:cNvSpPr>
          <p:nvPr>
            <p:ph type="subTitle" idx="3"/>
          </p:nvPr>
        </p:nvSpPr>
        <p:spPr>
          <a:xfrm>
            <a:off x="4623575" y="3723825"/>
            <a:ext cx="2894100" cy="946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a:t>"J'ai beaucoup appris sur le fonctionnement de l'Union européenne et sur les possibilités qu'elle offre non seulement aux étudiants Erasmus comme moi, mais également au développement de ses nombreuses régions, telles que la Sicile."</a:t>
            </a:r>
            <a:endParaRPr/>
          </a:p>
        </p:txBody>
      </p:sp>
      <p:sp>
        <p:nvSpPr>
          <p:cNvPr id="585" name="Google Shape;585;p33"/>
          <p:cNvSpPr txBox="1">
            <a:spLocks noGrp="1"/>
          </p:cNvSpPr>
          <p:nvPr>
            <p:ph type="subTitle" idx="1"/>
          </p:nvPr>
        </p:nvSpPr>
        <p:spPr>
          <a:xfrm>
            <a:off x="1626450" y="3723975"/>
            <a:ext cx="2679000" cy="946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a:t>"Cette expérience m'a donné l'occasion d'acquérir les compétences utiles pour mon parcours professionnel. Surtout des compétences de résolution de problèmes et de montage projets européens”</a:t>
            </a:r>
            <a:endParaRPr/>
          </a:p>
        </p:txBody>
      </p:sp>
      <p:sp>
        <p:nvSpPr>
          <p:cNvPr id="586" name="Google Shape;586;p33"/>
          <p:cNvSpPr txBox="1">
            <a:spLocks noGrp="1"/>
          </p:cNvSpPr>
          <p:nvPr>
            <p:ph type="ctrTitle" idx="4"/>
          </p:nvPr>
        </p:nvSpPr>
        <p:spPr>
          <a:xfrm>
            <a:off x="1544699" y="258375"/>
            <a:ext cx="60546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TEMOIGNAGES D’ETUDIANTS EUROPEENS DEJA FINANCES</a:t>
            </a:r>
            <a:endParaRPr/>
          </a:p>
        </p:txBody>
      </p:sp>
      <p:sp>
        <p:nvSpPr>
          <p:cNvPr id="587" name="Google Shape;587;p33"/>
          <p:cNvSpPr txBox="1">
            <a:spLocks noGrp="1"/>
          </p:cNvSpPr>
          <p:nvPr>
            <p:ph type="ctrTitle" idx="2"/>
          </p:nvPr>
        </p:nvSpPr>
        <p:spPr>
          <a:xfrm>
            <a:off x="4808675" y="3074850"/>
            <a:ext cx="2523900" cy="64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sz="1400">
                <a:solidFill>
                  <a:srgbClr val="FFFFFF"/>
                </a:solidFill>
              </a:rPr>
              <a:t>Gemma, Université de Barcelone</a:t>
            </a:r>
            <a:endParaRPr sz="1400">
              <a:solidFill>
                <a:srgbClr val="FFFFFF"/>
              </a:solidFill>
            </a:endParaRPr>
          </a:p>
          <a:p>
            <a:pPr marL="0" lvl="0" indent="0" algn="ctr" rtl="0">
              <a:spcBef>
                <a:spcPts val="0"/>
              </a:spcBef>
              <a:spcAft>
                <a:spcPts val="0"/>
              </a:spcAft>
              <a:buNone/>
            </a:pPr>
            <a:r>
              <a:rPr lang="fr" sz="1400">
                <a:solidFill>
                  <a:srgbClr val="FFFFFF"/>
                </a:solidFill>
              </a:rPr>
              <a:t>stagiaire en Italie</a:t>
            </a:r>
            <a:endParaRPr sz="1400">
              <a:solidFill>
                <a:srgbClr val="FFFFFF"/>
              </a:solidFill>
            </a:endParaRPr>
          </a:p>
        </p:txBody>
      </p:sp>
      <p:sp>
        <p:nvSpPr>
          <p:cNvPr id="588" name="Google Shape;588;p33"/>
          <p:cNvSpPr txBox="1">
            <a:spLocks noGrp="1"/>
          </p:cNvSpPr>
          <p:nvPr>
            <p:ph type="ctrTitle"/>
          </p:nvPr>
        </p:nvSpPr>
        <p:spPr>
          <a:xfrm>
            <a:off x="1741938" y="3074850"/>
            <a:ext cx="2448000" cy="64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sz="1400">
                <a:solidFill>
                  <a:srgbClr val="FFFFFF"/>
                </a:solidFill>
              </a:rPr>
              <a:t>Paolo, Université de Catane</a:t>
            </a:r>
            <a:endParaRPr sz="1400">
              <a:solidFill>
                <a:srgbClr val="FFFFFF"/>
              </a:solidFill>
            </a:endParaRPr>
          </a:p>
          <a:p>
            <a:pPr marL="0" lvl="0" indent="0" algn="ctr" rtl="0">
              <a:spcBef>
                <a:spcPts val="0"/>
              </a:spcBef>
              <a:spcAft>
                <a:spcPts val="0"/>
              </a:spcAft>
              <a:buNone/>
            </a:pPr>
            <a:r>
              <a:rPr lang="fr" sz="1400">
                <a:solidFill>
                  <a:srgbClr val="FFFFFF"/>
                </a:solidFill>
              </a:rPr>
              <a:t>stagiaire au Royaume-Uni</a:t>
            </a:r>
            <a:endParaRPr sz="1400">
              <a:solidFill>
                <a:srgbClr val="FFFFFF"/>
              </a:solidFill>
            </a:endParaRPr>
          </a:p>
        </p:txBody>
      </p:sp>
      <p:grpSp>
        <p:nvGrpSpPr>
          <p:cNvPr id="589" name="Google Shape;589;p33"/>
          <p:cNvGrpSpPr/>
          <p:nvPr/>
        </p:nvGrpSpPr>
        <p:grpSpPr>
          <a:xfrm>
            <a:off x="4114481" y="1066707"/>
            <a:ext cx="3912272" cy="2279545"/>
            <a:chOff x="4305468" y="1066720"/>
            <a:chExt cx="3912272" cy="2279545"/>
          </a:xfrm>
        </p:grpSpPr>
        <p:sp>
          <p:nvSpPr>
            <p:cNvPr id="590" name="Google Shape;590;p33"/>
            <p:cNvSpPr/>
            <p:nvPr/>
          </p:nvSpPr>
          <p:spPr>
            <a:xfrm>
              <a:off x="5301250" y="1128350"/>
              <a:ext cx="1977000" cy="19770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1" name="Google Shape;591;p33"/>
            <p:cNvPicPr preferRelativeResize="0"/>
            <p:nvPr/>
          </p:nvPicPr>
          <p:blipFill>
            <a:blip r:embed="rId3">
              <a:alphaModFix/>
            </a:blip>
            <a:stretch>
              <a:fillRect/>
            </a:stretch>
          </p:blipFill>
          <p:spPr>
            <a:xfrm>
              <a:off x="4305468" y="1066720"/>
              <a:ext cx="3912272" cy="2279545"/>
            </a:xfrm>
            <a:prstGeom prst="rect">
              <a:avLst/>
            </a:prstGeom>
            <a:noFill/>
            <a:ln>
              <a:noFill/>
            </a:ln>
          </p:spPr>
        </p:pic>
      </p:grpSp>
      <p:grpSp>
        <p:nvGrpSpPr>
          <p:cNvPr id="592" name="Google Shape;592;p33"/>
          <p:cNvGrpSpPr/>
          <p:nvPr/>
        </p:nvGrpSpPr>
        <p:grpSpPr>
          <a:xfrm>
            <a:off x="1224768" y="1150933"/>
            <a:ext cx="3482375" cy="2111118"/>
            <a:chOff x="1141205" y="1150920"/>
            <a:chExt cx="3482375" cy="2111118"/>
          </a:xfrm>
        </p:grpSpPr>
        <p:grpSp>
          <p:nvGrpSpPr>
            <p:cNvPr id="593" name="Google Shape;593;p33"/>
            <p:cNvGrpSpPr/>
            <p:nvPr/>
          </p:nvGrpSpPr>
          <p:grpSpPr>
            <a:xfrm>
              <a:off x="1141205" y="1150920"/>
              <a:ext cx="3482375" cy="2111118"/>
              <a:chOff x="1593276" y="1675820"/>
              <a:chExt cx="2578200" cy="1562981"/>
            </a:xfrm>
          </p:grpSpPr>
          <p:sp>
            <p:nvSpPr>
              <p:cNvPr id="594" name="Google Shape;594;p33"/>
              <p:cNvSpPr/>
              <p:nvPr/>
            </p:nvSpPr>
            <p:spPr>
              <a:xfrm>
                <a:off x="2146343" y="1675820"/>
                <a:ext cx="1469700" cy="14697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5" name="Google Shape;595;p33"/>
              <p:cNvPicPr preferRelativeResize="0"/>
              <p:nvPr/>
            </p:nvPicPr>
            <p:blipFill>
              <a:blip r:embed="rId4">
                <a:alphaModFix/>
              </a:blip>
              <a:stretch>
                <a:fillRect/>
              </a:stretch>
            </p:blipFill>
            <p:spPr>
              <a:xfrm>
                <a:off x="1593276" y="1736575"/>
                <a:ext cx="2578200" cy="1502227"/>
              </a:xfrm>
              <a:prstGeom prst="rect">
                <a:avLst/>
              </a:prstGeom>
              <a:noFill/>
              <a:ln>
                <a:noFill/>
              </a:ln>
            </p:spPr>
          </p:pic>
        </p:grpSp>
        <p:sp>
          <p:nvSpPr>
            <p:cNvPr id="596" name="Google Shape;596;p33"/>
            <p:cNvSpPr/>
            <p:nvPr/>
          </p:nvSpPr>
          <p:spPr>
            <a:xfrm flipH="1">
              <a:off x="2804275" y="2416456"/>
              <a:ext cx="336600" cy="96488"/>
            </a:xfrm>
            <a:custGeom>
              <a:avLst/>
              <a:gdLst/>
              <a:ahLst/>
              <a:cxnLst/>
              <a:rect l="l" t="t" r="r" b="b"/>
              <a:pathLst>
                <a:path w="1675" h="368" extrusionOk="0">
                  <a:moveTo>
                    <a:pt x="0" y="0"/>
                  </a:moveTo>
                  <a:cubicBezTo>
                    <a:pt x="0" y="0"/>
                    <a:pt x="278" y="367"/>
                    <a:pt x="774" y="367"/>
                  </a:cubicBezTo>
                  <a:cubicBezTo>
                    <a:pt x="1022" y="367"/>
                    <a:pt x="1325" y="275"/>
                    <a:pt x="167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33"/>
          <p:cNvSpPr txBox="1"/>
          <p:nvPr/>
        </p:nvSpPr>
        <p:spPr>
          <a:xfrm>
            <a:off x="1664125" y="4670025"/>
            <a:ext cx="2820300" cy="21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000">
                <a:solidFill>
                  <a:srgbClr val="123D60"/>
                </a:solidFill>
                <a:latin typeface="Barlow Semi Condensed Light"/>
                <a:ea typeface="Barlow Semi Condensed Light"/>
                <a:cs typeface="Barlow Semi Condensed Light"/>
                <a:sym typeface="Barlow Semi Condensed Light"/>
              </a:rPr>
              <a:t>STAGE CHEZ MERSEYSIDE EXPANDING HORIZONS (UK)</a:t>
            </a:r>
            <a:endParaRPr sz="1000"/>
          </a:p>
        </p:txBody>
      </p:sp>
      <p:sp>
        <p:nvSpPr>
          <p:cNvPr id="598" name="Google Shape;598;p33"/>
          <p:cNvSpPr txBox="1"/>
          <p:nvPr/>
        </p:nvSpPr>
        <p:spPr>
          <a:xfrm>
            <a:off x="4484425" y="4670025"/>
            <a:ext cx="3033300" cy="21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000">
                <a:solidFill>
                  <a:srgbClr val="123D60"/>
                </a:solidFill>
                <a:latin typeface="Barlow Semi Condensed Light"/>
                <a:ea typeface="Barlow Semi Condensed Light"/>
                <a:cs typeface="Barlow Semi Condensed Light"/>
                <a:sym typeface="Barlow Semi Condensed Light"/>
              </a:rPr>
              <a:t>STAGE CHEZ CESDA, CENTRE DES ETUDES DE DROIT ADMINISTRATIF (IT)</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34"/>
          <p:cNvSpPr txBox="1">
            <a:spLocks noGrp="1"/>
          </p:cNvSpPr>
          <p:nvPr>
            <p:ph type="ctrTitle" idx="6"/>
          </p:nvPr>
        </p:nvSpPr>
        <p:spPr>
          <a:xfrm>
            <a:off x="1533599" y="429825"/>
            <a:ext cx="60546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dirty="0"/>
              <a:t>QUI PEUT CANDIDATER ?</a:t>
            </a:r>
            <a:endParaRPr dirty="0">
              <a:solidFill>
                <a:srgbClr val="FFFFFF"/>
              </a:solidFill>
            </a:endParaRPr>
          </a:p>
        </p:txBody>
      </p:sp>
      <p:grpSp>
        <p:nvGrpSpPr>
          <p:cNvPr id="604" name="Google Shape;604;p34"/>
          <p:cNvGrpSpPr/>
          <p:nvPr/>
        </p:nvGrpSpPr>
        <p:grpSpPr>
          <a:xfrm rot="-601933">
            <a:off x="7640994" y="953421"/>
            <a:ext cx="1383486" cy="2240677"/>
            <a:chOff x="7443625" y="2411675"/>
            <a:chExt cx="1383500" cy="2240700"/>
          </a:xfrm>
        </p:grpSpPr>
        <p:sp>
          <p:nvSpPr>
            <p:cNvPr id="605" name="Google Shape;605;p34"/>
            <p:cNvSpPr/>
            <p:nvPr/>
          </p:nvSpPr>
          <p:spPr>
            <a:xfrm>
              <a:off x="8098400" y="3924650"/>
              <a:ext cx="590250" cy="727725"/>
            </a:xfrm>
            <a:custGeom>
              <a:avLst/>
              <a:gdLst/>
              <a:ahLst/>
              <a:cxnLst/>
              <a:rect l="l" t="t" r="r" b="b"/>
              <a:pathLst>
                <a:path w="23610" h="29109" extrusionOk="0">
                  <a:moveTo>
                    <a:pt x="19023" y="1"/>
                  </a:moveTo>
                  <a:lnTo>
                    <a:pt x="1" y="3961"/>
                  </a:lnTo>
                  <a:lnTo>
                    <a:pt x="3259" y="19199"/>
                  </a:lnTo>
                  <a:lnTo>
                    <a:pt x="4612" y="25690"/>
                  </a:lnTo>
                  <a:lnTo>
                    <a:pt x="13384" y="28923"/>
                  </a:lnTo>
                  <a:cubicBezTo>
                    <a:pt x="13750" y="29048"/>
                    <a:pt x="14124" y="29108"/>
                    <a:pt x="14491" y="29108"/>
                  </a:cubicBezTo>
                  <a:cubicBezTo>
                    <a:pt x="15382" y="29108"/>
                    <a:pt x="16232" y="28753"/>
                    <a:pt x="16818" y="28096"/>
                  </a:cubicBezTo>
                  <a:lnTo>
                    <a:pt x="23610" y="21605"/>
                  </a:lnTo>
                  <a:lnTo>
                    <a:pt x="22056" y="14086"/>
                  </a:lnTo>
                  <a:lnTo>
                    <a:pt x="19023" y="1"/>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4"/>
            <p:cNvSpPr/>
            <p:nvPr/>
          </p:nvSpPr>
          <p:spPr>
            <a:xfrm>
              <a:off x="8093400" y="4219100"/>
              <a:ext cx="637225" cy="217550"/>
            </a:xfrm>
            <a:custGeom>
              <a:avLst/>
              <a:gdLst/>
              <a:ahLst/>
              <a:cxnLst/>
              <a:rect l="l" t="t" r="r" b="b"/>
              <a:pathLst>
                <a:path w="25489" h="8702" extrusionOk="0">
                  <a:moveTo>
                    <a:pt x="24198" y="0"/>
                  </a:moveTo>
                  <a:cubicBezTo>
                    <a:pt x="24136" y="0"/>
                    <a:pt x="24073" y="9"/>
                    <a:pt x="24010" y="27"/>
                  </a:cubicBezTo>
                  <a:lnTo>
                    <a:pt x="627" y="5040"/>
                  </a:lnTo>
                  <a:cubicBezTo>
                    <a:pt x="201" y="5140"/>
                    <a:pt x="0" y="5441"/>
                    <a:pt x="0" y="5867"/>
                  </a:cubicBezTo>
                  <a:lnTo>
                    <a:pt x="526" y="8048"/>
                  </a:lnTo>
                  <a:cubicBezTo>
                    <a:pt x="612" y="8411"/>
                    <a:pt x="934" y="8701"/>
                    <a:pt x="1214" y="8701"/>
                  </a:cubicBezTo>
                  <a:cubicBezTo>
                    <a:pt x="1262" y="8701"/>
                    <a:pt x="1309" y="8693"/>
                    <a:pt x="1353" y="8674"/>
                  </a:cubicBezTo>
                  <a:lnTo>
                    <a:pt x="24862" y="3662"/>
                  </a:lnTo>
                  <a:cubicBezTo>
                    <a:pt x="25263" y="3561"/>
                    <a:pt x="25489" y="3160"/>
                    <a:pt x="25389" y="2835"/>
                  </a:cubicBezTo>
                  <a:lnTo>
                    <a:pt x="24963" y="654"/>
                  </a:lnTo>
                  <a:cubicBezTo>
                    <a:pt x="24877" y="291"/>
                    <a:pt x="24555" y="0"/>
                    <a:pt x="24198" y="0"/>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4"/>
            <p:cNvSpPr/>
            <p:nvPr/>
          </p:nvSpPr>
          <p:spPr>
            <a:xfrm>
              <a:off x="7443625" y="2411675"/>
              <a:ext cx="1383500" cy="1622650"/>
            </a:xfrm>
            <a:custGeom>
              <a:avLst/>
              <a:gdLst/>
              <a:ahLst/>
              <a:cxnLst/>
              <a:rect l="l" t="t" r="r" b="b"/>
              <a:pathLst>
                <a:path w="55340" h="64906" extrusionOk="0">
                  <a:moveTo>
                    <a:pt x="28246" y="1"/>
                  </a:moveTo>
                  <a:cubicBezTo>
                    <a:pt x="26399" y="1"/>
                    <a:pt x="24557" y="186"/>
                    <a:pt x="22758" y="570"/>
                  </a:cubicBezTo>
                  <a:cubicBezTo>
                    <a:pt x="9600" y="3402"/>
                    <a:pt x="1" y="16560"/>
                    <a:pt x="2708" y="29718"/>
                  </a:cubicBezTo>
                  <a:cubicBezTo>
                    <a:pt x="3961" y="35232"/>
                    <a:pt x="8547" y="40670"/>
                    <a:pt x="10953" y="43377"/>
                  </a:cubicBezTo>
                  <a:cubicBezTo>
                    <a:pt x="20552" y="53828"/>
                    <a:pt x="24212" y="57588"/>
                    <a:pt x="26317" y="64906"/>
                  </a:cubicBezTo>
                  <a:cubicBezTo>
                    <a:pt x="30377" y="63954"/>
                    <a:pt x="42482" y="61447"/>
                    <a:pt x="45615" y="60720"/>
                  </a:cubicBezTo>
                  <a:cubicBezTo>
                    <a:pt x="44588" y="53527"/>
                    <a:pt x="48021" y="47262"/>
                    <a:pt x="52207" y="34605"/>
                  </a:cubicBezTo>
                  <a:cubicBezTo>
                    <a:pt x="54387" y="27838"/>
                    <a:pt x="55340" y="24379"/>
                    <a:pt x="54187" y="18740"/>
                  </a:cubicBezTo>
                  <a:cubicBezTo>
                    <a:pt x="51763" y="7381"/>
                    <a:pt x="39908" y="1"/>
                    <a:pt x="28246" y="1"/>
                  </a:cubicBezTo>
                  <a:close/>
                </a:path>
              </a:pathLst>
            </a:custGeom>
            <a:solidFill>
              <a:srgbClr val="F97D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4"/>
            <p:cNvSpPr/>
            <p:nvPr/>
          </p:nvSpPr>
          <p:spPr>
            <a:xfrm>
              <a:off x="7863450" y="3480425"/>
              <a:ext cx="814550" cy="553900"/>
            </a:xfrm>
            <a:custGeom>
              <a:avLst/>
              <a:gdLst/>
              <a:ahLst/>
              <a:cxnLst/>
              <a:rect l="l" t="t" r="r" b="b"/>
              <a:pathLst>
                <a:path w="32582" h="22156" extrusionOk="0">
                  <a:moveTo>
                    <a:pt x="32582" y="0"/>
                  </a:moveTo>
                  <a:lnTo>
                    <a:pt x="32582" y="0"/>
                  </a:lnTo>
                  <a:cubicBezTo>
                    <a:pt x="28095" y="3459"/>
                    <a:pt x="22882" y="6066"/>
                    <a:pt x="17143" y="7218"/>
                  </a:cubicBezTo>
                  <a:cubicBezTo>
                    <a:pt x="14594" y="7795"/>
                    <a:pt x="11954" y="8064"/>
                    <a:pt x="9298" y="8064"/>
                  </a:cubicBezTo>
                  <a:cubicBezTo>
                    <a:pt x="6182" y="8064"/>
                    <a:pt x="3044" y="7694"/>
                    <a:pt x="0" y="7018"/>
                  </a:cubicBezTo>
                  <a:lnTo>
                    <a:pt x="0" y="7018"/>
                  </a:lnTo>
                  <a:cubicBezTo>
                    <a:pt x="5439" y="13058"/>
                    <a:pt x="7945" y="16517"/>
                    <a:pt x="9524" y="22156"/>
                  </a:cubicBezTo>
                  <a:cubicBezTo>
                    <a:pt x="13584" y="21204"/>
                    <a:pt x="25689" y="18697"/>
                    <a:pt x="28822" y="17970"/>
                  </a:cubicBezTo>
                  <a:cubicBezTo>
                    <a:pt x="28095" y="12532"/>
                    <a:pt x="29875" y="7645"/>
                    <a:pt x="32582" y="0"/>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4"/>
            <p:cNvSpPr/>
            <p:nvPr/>
          </p:nvSpPr>
          <p:spPr>
            <a:xfrm>
              <a:off x="7902900" y="3111125"/>
              <a:ext cx="574600" cy="847400"/>
            </a:xfrm>
            <a:custGeom>
              <a:avLst/>
              <a:gdLst/>
              <a:ahLst/>
              <a:cxnLst/>
              <a:rect l="l" t="t" r="r" b="b"/>
              <a:pathLst>
                <a:path w="22984" h="33896" extrusionOk="0">
                  <a:moveTo>
                    <a:pt x="19558" y="1025"/>
                  </a:moveTo>
                  <a:cubicBezTo>
                    <a:pt x="20477" y="1025"/>
                    <a:pt x="21141" y="1567"/>
                    <a:pt x="21304" y="2241"/>
                  </a:cubicBezTo>
                  <a:cubicBezTo>
                    <a:pt x="21405" y="2667"/>
                    <a:pt x="21204" y="2993"/>
                    <a:pt x="20878" y="3394"/>
                  </a:cubicBezTo>
                  <a:cubicBezTo>
                    <a:pt x="20477" y="3820"/>
                    <a:pt x="19725" y="4246"/>
                    <a:pt x="18798" y="4447"/>
                  </a:cubicBezTo>
                  <a:lnTo>
                    <a:pt x="17344" y="4747"/>
                  </a:lnTo>
                  <a:cubicBezTo>
                    <a:pt x="17219" y="3619"/>
                    <a:pt x="17219" y="2567"/>
                    <a:pt x="17645" y="1840"/>
                  </a:cubicBezTo>
                  <a:cubicBezTo>
                    <a:pt x="17846" y="1414"/>
                    <a:pt x="18272" y="1213"/>
                    <a:pt x="18898" y="1113"/>
                  </a:cubicBezTo>
                  <a:cubicBezTo>
                    <a:pt x="19130" y="1053"/>
                    <a:pt x="19350" y="1025"/>
                    <a:pt x="19558" y="1025"/>
                  </a:cubicBezTo>
                  <a:close/>
                  <a:moveTo>
                    <a:pt x="3134" y="3920"/>
                  </a:moveTo>
                  <a:cubicBezTo>
                    <a:pt x="3435" y="3920"/>
                    <a:pt x="3760" y="3920"/>
                    <a:pt x="4061" y="4020"/>
                  </a:cubicBezTo>
                  <a:cubicBezTo>
                    <a:pt x="4813" y="4447"/>
                    <a:pt x="5314" y="5274"/>
                    <a:pt x="5640" y="6426"/>
                  </a:cubicBezTo>
                  <a:lnTo>
                    <a:pt x="5740" y="7153"/>
                  </a:lnTo>
                  <a:lnTo>
                    <a:pt x="3760" y="7579"/>
                  </a:lnTo>
                  <a:cubicBezTo>
                    <a:pt x="3442" y="7656"/>
                    <a:pt x="3151" y="7693"/>
                    <a:pt x="2889" y="7693"/>
                  </a:cubicBezTo>
                  <a:cubicBezTo>
                    <a:pt x="2119" y="7693"/>
                    <a:pt x="1597" y="7369"/>
                    <a:pt x="1354" y="6752"/>
                  </a:cubicBezTo>
                  <a:cubicBezTo>
                    <a:pt x="1054" y="5900"/>
                    <a:pt x="1455" y="4747"/>
                    <a:pt x="2608" y="4121"/>
                  </a:cubicBezTo>
                  <a:cubicBezTo>
                    <a:pt x="2708" y="4020"/>
                    <a:pt x="2933" y="4020"/>
                    <a:pt x="3134" y="3920"/>
                  </a:cubicBezTo>
                  <a:close/>
                  <a:moveTo>
                    <a:pt x="19376" y="1"/>
                  </a:moveTo>
                  <a:cubicBezTo>
                    <a:pt x="19159" y="1"/>
                    <a:pt x="18932" y="20"/>
                    <a:pt x="18698" y="61"/>
                  </a:cubicBezTo>
                  <a:cubicBezTo>
                    <a:pt x="17846" y="261"/>
                    <a:pt x="17219" y="687"/>
                    <a:pt x="16818" y="1314"/>
                  </a:cubicBezTo>
                  <a:cubicBezTo>
                    <a:pt x="16192" y="2241"/>
                    <a:pt x="16192" y="3619"/>
                    <a:pt x="16392" y="4973"/>
                  </a:cubicBezTo>
                  <a:lnTo>
                    <a:pt x="6693" y="6953"/>
                  </a:lnTo>
                  <a:lnTo>
                    <a:pt x="6567" y="6226"/>
                  </a:lnTo>
                  <a:cubicBezTo>
                    <a:pt x="6267" y="4747"/>
                    <a:pt x="5540" y="3619"/>
                    <a:pt x="4487" y="3193"/>
                  </a:cubicBezTo>
                  <a:cubicBezTo>
                    <a:pt x="4148" y="3041"/>
                    <a:pt x="3787" y="2960"/>
                    <a:pt x="3412" y="2960"/>
                  </a:cubicBezTo>
                  <a:cubicBezTo>
                    <a:pt x="2983" y="2960"/>
                    <a:pt x="2536" y="3066"/>
                    <a:pt x="2081" y="3294"/>
                  </a:cubicBezTo>
                  <a:cubicBezTo>
                    <a:pt x="527" y="4121"/>
                    <a:pt x="1" y="5900"/>
                    <a:pt x="427" y="7053"/>
                  </a:cubicBezTo>
                  <a:cubicBezTo>
                    <a:pt x="763" y="7934"/>
                    <a:pt x="1555" y="8727"/>
                    <a:pt x="3024" y="8727"/>
                  </a:cubicBezTo>
                  <a:cubicBezTo>
                    <a:pt x="3310" y="8727"/>
                    <a:pt x="3622" y="8697"/>
                    <a:pt x="3961" y="8632"/>
                  </a:cubicBezTo>
                  <a:lnTo>
                    <a:pt x="5941" y="8106"/>
                  </a:lnTo>
                  <a:lnTo>
                    <a:pt x="11480" y="33895"/>
                  </a:lnTo>
                  <a:lnTo>
                    <a:pt x="12432" y="33795"/>
                  </a:lnTo>
                  <a:lnTo>
                    <a:pt x="6893" y="8005"/>
                  </a:lnTo>
                  <a:lnTo>
                    <a:pt x="16593" y="5900"/>
                  </a:lnTo>
                  <a:cubicBezTo>
                    <a:pt x="16718" y="6426"/>
                    <a:pt x="16818" y="6953"/>
                    <a:pt x="16918" y="7479"/>
                  </a:cubicBezTo>
                  <a:cubicBezTo>
                    <a:pt x="16918" y="7780"/>
                    <a:pt x="17019" y="8106"/>
                    <a:pt x="17119" y="8306"/>
                  </a:cubicBezTo>
                  <a:lnTo>
                    <a:pt x="22031" y="31690"/>
                  </a:lnTo>
                  <a:lnTo>
                    <a:pt x="22984" y="31489"/>
                  </a:lnTo>
                  <a:lnTo>
                    <a:pt x="18071" y="8106"/>
                  </a:lnTo>
                  <a:cubicBezTo>
                    <a:pt x="17971" y="7880"/>
                    <a:pt x="17971" y="7579"/>
                    <a:pt x="17846" y="7153"/>
                  </a:cubicBezTo>
                  <a:cubicBezTo>
                    <a:pt x="17745" y="6752"/>
                    <a:pt x="17645" y="6226"/>
                    <a:pt x="17545" y="5700"/>
                  </a:cubicBezTo>
                  <a:lnTo>
                    <a:pt x="18999" y="5374"/>
                  </a:lnTo>
                  <a:cubicBezTo>
                    <a:pt x="20151" y="5073"/>
                    <a:pt x="21104" y="4647"/>
                    <a:pt x="21605" y="4020"/>
                  </a:cubicBezTo>
                  <a:cubicBezTo>
                    <a:pt x="22131" y="3394"/>
                    <a:pt x="22357" y="2767"/>
                    <a:pt x="22232" y="2040"/>
                  </a:cubicBezTo>
                  <a:cubicBezTo>
                    <a:pt x="21968" y="944"/>
                    <a:pt x="20899" y="1"/>
                    <a:pt x="1937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4"/>
            <p:cNvSpPr/>
            <p:nvPr/>
          </p:nvSpPr>
          <p:spPr>
            <a:xfrm>
              <a:off x="8017575" y="3866375"/>
              <a:ext cx="637250" cy="215600"/>
            </a:xfrm>
            <a:custGeom>
              <a:avLst/>
              <a:gdLst/>
              <a:ahLst/>
              <a:cxnLst/>
              <a:rect l="l" t="t" r="r" b="b"/>
              <a:pathLst>
                <a:path w="25490" h="8624" extrusionOk="0">
                  <a:moveTo>
                    <a:pt x="24334" y="1"/>
                  </a:moveTo>
                  <a:cubicBezTo>
                    <a:pt x="24270" y="1"/>
                    <a:pt x="24204" y="9"/>
                    <a:pt x="24136" y="26"/>
                  </a:cubicBezTo>
                  <a:lnTo>
                    <a:pt x="627" y="4938"/>
                  </a:lnTo>
                  <a:cubicBezTo>
                    <a:pt x="226" y="5039"/>
                    <a:pt x="0" y="5465"/>
                    <a:pt x="101" y="5866"/>
                  </a:cubicBezTo>
                  <a:lnTo>
                    <a:pt x="527" y="8071"/>
                  </a:lnTo>
                  <a:cubicBezTo>
                    <a:pt x="610" y="8425"/>
                    <a:pt x="917" y="8623"/>
                    <a:pt x="1263" y="8623"/>
                  </a:cubicBezTo>
                  <a:cubicBezTo>
                    <a:pt x="1334" y="8623"/>
                    <a:pt x="1407" y="8615"/>
                    <a:pt x="1479" y="8598"/>
                  </a:cubicBezTo>
                  <a:lnTo>
                    <a:pt x="24863" y="3685"/>
                  </a:lnTo>
                  <a:cubicBezTo>
                    <a:pt x="25289" y="3585"/>
                    <a:pt x="25489" y="3159"/>
                    <a:pt x="25489" y="2733"/>
                  </a:cubicBezTo>
                  <a:lnTo>
                    <a:pt x="24963" y="552"/>
                  </a:lnTo>
                  <a:cubicBezTo>
                    <a:pt x="24880" y="199"/>
                    <a:pt x="24641" y="1"/>
                    <a:pt x="24334" y="1"/>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4"/>
            <p:cNvSpPr/>
            <p:nvPr/>
          </p:nvSpPr>
          <p:spPr>
            <a:xfrm>
              <a:off x="8051400" y="4031125"/>
              <a:ext cx="639750" cy="217550"/>
            </a:xfrm>
            <a:custGeom>
              <a:avLst/>
              <a:gdLst/>
              <a:ahLst/>
              <a:cxnLst/>
              <a:rect l="l" t="t" r="r" b="b"/>
              <a:pathLst>
                <a:path w="25590" h="8702" extrusionOk="0">
                  <a:moveTo>
                    <a:pt x="24322" y="1"/>
                  </a:moveTo>
                  <a:cubicBezTo>
                    <a:pt x="24261" y="1"/>
                    <a:pt x="24199" y="9"/>
                    <a:pt x="24136" y="28"/>
                  </a:cubicBezTo>
                  <a:lnTo>
                    <a:pt x="753" y="5040"/>
                  </a:lnTo>
                  <a:cubicBezTo>
                    <a:pt x="327" y="5140"/>
                    <a:pt x="1" y="5541"/>
                    <a:pt x="126" y="5867"/>
                  </a:cubicBezTo>
                  <a:lnTo>
                    <a:pt x="627" y="8048"/>
                  </a:lnTo>
                  <a:cubicBezTo>
                    <a:pt x="627" y="8411"/>
                    <a:pt x="937" y="8701"/>
                    <a:pt x="1293" y="8701"/>
                  </a:cubicBezTo>
                  <a:cubicBezTo>
                    <a:pt x="1354" y="8701"/>
                    <a:pt x="1417" y="8693"/>
                    <a:pt x="1480" y="8674"/>
                  </a:cubicBezTo>
                  <a:lnTo>
                    <a:pt x="24963" y="3662"/>
                  </a:lnTo>
                  <a:cubicBezTo>
                    <a:pt x="25389" y="3562"/>
                    <a:pt x="25590" y="3261"/>
                    <a:pt x="25490" y="2835"/>
                  </a:cubicBezTo>
                  <a:lnTo>
                    <a:pt x="25064" y="654"/>
                  </a:lnTo>
                  <a:cubicBezTo>
                    <a:pt x="24978" y="291"/>
                    <a:pt x="24674" y="1"/>
                    <a:pt x="24322" y="1"/>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4"/>
            <p:cNvSpPr/>
            <p:nvPr/>
          </p:nvSpPr>
          <p:spPr>
            <a:xfrm>
              <a:off x="7761925" y="2462825"/>
              <a:ext cx="574600" cy="330925"/>
            </a:xfrm>
            <a:custGeom>
              <a:avLst/>
              <a:gdLst/>
              <a:ahLst/>
              <a:cxnLst/>
              <a:rect l="l" t="t" r="r" b="b"/>
              <a:pathLst>
                <a:path w="22984" h="13237" extrusionOk="0">
                  <a:moveTo>
                    <a:pt x="13910" y="1"/>
                  </a:moveTo>
                  <a:cubicBezTo>
                    <a:pt x="12703" y="1"/>
                    <a:pt x="11428" y="130"/>
                    <a:pt x="10126" y="403"/>
                  </a:cubicBezTo>
                  <a:cubicBezTo>
                    <a:pt x="4186" y="1657"/>
                    <a:pt x="1" y="5516"/>
                    <a:pt x="728" y="8875"/>
                  </a:cubicBezTo>
                  <a:cubicBezTo>
                    <a:pt x="1297" y="11562"/>
                    <a:pt x="4752" y="13236"/>
                    <a:pt x="9074" y="13236"/>
                  </a:cubicBezTo>
                  <a:cubicBezTo>
                    <a:pt x="10275" y="13236"/>
                    <a:pt x="11542" y="13107"/>
                    <a:pt x="12833" y="12835"/>
                  </a:cubicBezTo>
                  <a:cubicBezTo>
                    <a:pt x="18698" y="11481"/>
                    <a:pt x="22983" y="7722"/>
                    <a:pt x="22232" y="4263"/>
                  </a:cubicBezTo>
                  <a:cubicBezTo>
                    <a:pt x="21663" y="1657"/>
                    <a:pt x="18231" y="1"/>
                    <a:pt x="139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4"/>
            <p:cNvSpPr/>
            <p:nvPr/>
          </p:nvSpPr>
          <p:spPr>
            <a:xfrm>
              <a:off x="7879100" y="2840500"/>
              <a:ext cx="203650" cy="118825"/>
            </a:xfrm>
            <a:custGeom>
              <a:avLst/>
              <a:gdLst/>
              <a:ahLst/>
              <a:cxnLst/>
              <a:rect l="l" t="t" r="r" b="b"/>
              <a:pathLst>
                <a:path w="8146" h="4753" extrusionOk="0">
                  <a:moveTo>
                    <a:pt x="4903" y="0"/>
                  </a:moveTo>
                  <a:cubicBezTo>
                    <a:pt x="4478" y="0"/>
                    <a:pt x="4026" y="44"/>
                    <a:pt x="3560" y="134"/>
                  </a:cubicBezTo>
                  <a:cubicBezTo>
                    <a:pt x="1479" y="660"/>
                    <a:pt x="1" y="2013"/>
                    <a:pt x="226" y="3166"/>
                  </a:cubicBezTo>
                  <a:cubicBezTo>
                    <a:pt x="463" y="4154"/>
                    <a:pt x="1682" y="4753"/>
                    <a:pt x="3220" y="4753"/>
                  </a:cubicBezTo>
                  <a:cubicBezTo>
                    <a:pt x="3632" y="4753"/>
                    <a:pt x="4067" y="4710"/>
                    <a:pt x="4512" y="4620"/>
                  </a:cubicBezTo>
                  <a:cubicBezTo>
                    <a:pt x="6692" y="4094"/>
                    <a:pt x="8146" y="2740"/>
                    <a:pt x="7946" y="1587"/>
                  </a:cubicBezTo>
                  <a:cubicBezTo>
                    <a:pt x="7708" y="599"/>
                    <a:pt x="6489" y="0"/>
                    <a:pt x="49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4" name="Google Shape;614;p34"/>
          <p:cNvSpPr txBox="1">
            <a:spLocks noGrp="1"/>
          </p:cNvSpPr>
          <p:nvPr>
            <p:ph type="ctrTitle"/>
          </p:nvPr>
        </p:nvSpPr>
        <p:spPr>
          <a:xfrm>
            <a:off x="632950" y="2133600"/>
            <a:ext cx="1881300" cy="1203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sz="1600"/>
              <a:t>Etre inscrit.e en Licence, Master ou Doctorat</a:t>
            </a:r>
            <a:endParaRPr sz="1600"/>
          </a:p>
        </p:txBody>
      </p:sp>
      <p:sp>
        <p:nvSpPr>
          <p:cNvPr id="615" name="Google Shape;615;p34"/>
          <p:cNvSpPr txBox="1">
            <a:spLocks noGrp="1"/>
          </p:cNvSpPr>
          <p:nvPr>
            <p:ph type="subTitle" idx="1"/>
          </p:nvPr>
        </p:nvSpPr>
        <p:spPr>
          <a:xfrm>
            <a:off x="776249" y="3261250"/>
            <a:ext cx="1594800" cy="111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Le stage concerne toutes les disciplines sans exception</a:t>
            </a:r>
            <a:endParaRPr/>
          </a:p>
          <a:p>
            <a:pPr marL="0" lvl="0" indent="0" algn="ctr" rtl="0">
              <a:spcBef>
                <a:spcPts val="0"/>
              </a:spcBef>
              <a:spcAft>
                <a:spcPts val="0"/>
              </a:spcAft>
              <a:buNone/>
            </a:pPr>
            <a:r>
              <a:rPr lang="fr"/>
              <a:t>Il doit être prévu dans la formation (encadré par convention de stage)</a:t>
            </a:r>
            <a:endParaRPr/>
          </a:p>
        </p:txBody>
      </p:sp>
      <p:sp>
        <p:nvSpPr>
          <p:cNvPr id="616" name="Google Shape;616;p34"/>
          <p:cNvSpPr txBox="1">
            <a:spLocks noGrp="1"/>
          </p:cNvSpPr>
          <p:nvPr>
            <p:ph type="ctrTitle" idx="2"/>
          </p:nvPr>
        </p:nvSpPr>
        <p:spPr>
          <a:xfrm>
            <a:off x="2602475" y="2133600"/>
            <a:ext cx="1881300" cy="1203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sz="1600" dirty="0"/>
              <a:t>Etre inscrit.e dans l’un des 11 établissements</a:t>
            </a:r>
            <a:endParaRPr sz="1600" dirty="0"/>
          </a:p>
        </p:txBody>
      </p:sp>
      <p:sp>
        <p:nvSpPr>
          <p:cNvPr id="617" name="Google Shape;617;p34"/>
          <p:cNvSpPr txBox="1">
            <a:spLocks noGrp="1"/>
          </p:cNvSpPr>
          <p:nvPr>
            <p:ph type="subTitle" idx="3"/>
          </p:nvPr>
        </p:nvSpPr>
        <p:spPr>
          <a:xfrm>
            <a:off x="2745716" y="3261250"/>
            <a:ext cx="1594800" cy="111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dirty="0"/>
              <a:t>Liste des établissements français disponible sur le site du projet </a:t>
            </a:r>
            <a:endParaRPr dirty="0"/>
          </a:p>
          <a:p>
            <a:pPr marL="0" lvl="0" indent="0" algn="ctr" rtl="0">
              <a:spcBef>
                <a:spcPts val="0"/>
              </a:spcBef>
              <a:spcAft>
                <a:spcPts val="0"/>
              </a:spcAft>
              <a:buNone/>
            </a:pPr>
            <a:r>
              <a:rPr lang="fr" sz="900" u="sng" dirty="0">
                <a:solidFill>
                  <a:schemeClr val="hlink"/>
                </a:solidFill>
                <a:latin typeface="Arial"/>
                <a:ea typeface="Arial"/>
                <a:cs typeface="Arial"/>
                <a:sym typeface="Arial"/>
                <a:hlinkClick r:id="rId3"/>
              </a:rPr>
              <a:t>https://international.univ-lille.fr/partir-a-letranger/stage-a-letranger/eu4eu-france/</a:t>
            </a:r>
            <a:endParaRPr sz="900" dirty="0"/>
          </a:p>
        </p:txBody>
      </p:sp>
      <p:sp>
        <p:nvSpPr>
          <p:cNvPr id="618" name="Google Shape;618;p34"/>
          <p:cNvSpPr txBox="1">
            <a:spLocks noGrp="1"/>
          </p:cNvSpPr>
          <p:nvPr>
            <p:ph type="ctrTitle" idx="4"/>
          </p:nvPr>
        </p:nvSpPr>
        <p:spPr>
          <a:xfrm>
            <a:off x="4572009" y="2692750"/>
            <a:ext cx="1881300" cy="64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sz="1600" dirty="0"/>
              <a:t>Stage en lien avec les projets européens</a:t>
            </a:r>
            <a:endParaRPr sz="1600" dirty="0"/>
          </a:p>
        </p:txBody>
      </p:sp>
      <p:sp>
        <p:nvSpPr>
          <p:cNvPr id="619" name="Google Shape;619;p34"/>
          <p:cNvSpPr txBox="1">
            <a:spLocks noGrp="1"/>
          </p:cNvSpPr>
          <p:nvPr>
            <p:ph type="subTitle" idx="5"/>
          </p:nvPr>
        </p:nvSpPr>
        <p:spPr>
          <a:xfrm>
            <a:off x="4715259" y="3261250"/>
            <a:ext cx="1594800" cy="111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fr" dirty="0"/>
              <a:t>Le stage de l’étudiant doit être en lien avec la gestion de projet ou des financements européens</a:t>
            </a:r>
            <a:endParaRPr dirty="0"/>
          </a:p>
        </p:txBody>
      </p:sp>
      <p:sp>
        <p:nvSpPr>
          <p:cNvPr id="620" name="Google Shape;620;p34"/>
          <p:cNvSpPr txBox="1">
            <a:spLocks noGrp="1"/>
          </p:cNvSpPr>
          <p:nvPr>
            <p:ph type="ctrTitle" idx="7"/>
          </p:nvPr>
        </p:nvSpPr>
        <p:spPr>
          <a:xfrm>
            <a:off x="6541525" y="2133550"/>
            <a:ext cx="1881300" cy="1203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fr" sz="1600"/>
              <a:t>Avoir le niveau de langue requis</a:t>
            </a:r>
            <a:endParaRPr sz="1600"/>
          </a:p>
        </p:txBody>
      </p:sp>
      <p:sp>
        <p:nvSpPr>
          <p:cNvPr id="621" name="Google Shape;621;p34"/>
          <p:cNvSpPr txBox="1">
            <a:spLocks noGrp="1"/>
          </p:cNvSpPr>
          <p:nvPr>
            <p:ph type="subTitle" idx="8"/>
          </p:nvPr>
        </p:nvSpPr>
        <p:spPr>
          <a:xfrm>
            <a:off x="6684784" y="3261250"/>
            <a:ext cx="1594800" cy="111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dirty="0"/>
              <a:t>Avoir un niveau d’anglais de B1 minimum, autre langue appréciée </a:t>
            </a:r>
            <a:endParaRPr dirty="0"/>
          </a:p>
        </p:txBody>
      </p:sp>
      <p:sp>
        <p:nvSpPr>
          <p:cNvPr id="622" name="Google Shape;622;p34"/>
          <p:cNvSpPr txBox="1">
            <a:spLocks noGrp="1"/>
          </p:cNvSpPr>
          <p:nvPr>
            <p:ph type="ctrTitle"/>
          </p:nvPr>
        </p:nvSpPr>
        <p:spPr>
          <a:xfrm>
            <a:off x="732450" y="1312425"/>
            <a:ext cx="7656900" cy="644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1600" dirty="0"/>
              <a:t>Le stage doit être effectué entre le </a:t>
            </a:r>
            <a:r>
              <a:rPr lang="fr-FR" sz="1600" dirty="0"/>
              <a:t>08 Janvier </a:t>
            </a:r>
            <a:r>
              <a:rPr lang="fr" sz="1600" dirty="0"/>
              <a:t>et le 30 </a:t>
            </a:r>
            <a:r>
              <a:rPr lang="fr-FR" sz="1600" dirty="0"/>
              <a:t>aout 2024</a:t>
            </a:r>
            <a:r>
              <a:rPr lang="fr" sz="1600" dirty="0"/>
              <a:t>!</a:t>
            </a:r>
            <a:endParaRPr sz="1600" dirty="0"/>
          </a:p>
          <a:p>
            <a:pPr marL="0" lvl="0" indent="0" algn="ctr" rtl="0">
              <a:spcBef>
                <a:spcPts val="0"/>
              </a:spcBef>
              <a:spcAft>
                <a:spcPts val="0"/>
              </a:spcAft>
              <a:buNone/>
            </a:pPr>
            <a:r>
              <a:rPr lang="fr" sz="1600" dirty="0"/>
              <a:t>(durée entre min. 2 et max. 5 mois consécutifs)</a:t>
            </a:r>
            <a:endParaRPr sz="1600" dirty="0"/>
          </a:p>
        </p:txBody>
      </p:sp>
      <p:sp>
        <p:nvSpPr>
          <p:cNvPr id="623" name="Google Shape;623;p34"/>
          <p:cNvSpPr txBox="1"/>
          <p:nvPr/>
        </p:nvSpPr>
        <p:spPr>
          <a:xfrm>
            <a:off x="732450" y="4577975"/>
            <a:ext cx="7616700" cy="32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 sz="1800">
                <a:solidFill>
                  <a:schemeClr val="lt1"/>
                </a:solidFill>
              </a:rPr>
              <a:t>Candidature en ligne : </a:t>
            </a:r>
            <a:r>
              <a:rPr lang="fr" sz="1800" u="sng">
                <a:solidFill>
                  <a:schemeClr val="lt1"/>
                </a:solidFill>
                <a:hlinkClick r:id="rId4">
                  <a:extLst>
                    <a:ext uri="{A12FA001-AC4F-418D-AE19-62706E023703}">
                      <ahyp:hlinkClr xmlns:ahyp="http://schemas.microsoft.com/office/drawing/2018/hyperlinkcolor" val="tx"/>
                    </a:ext>
                  </a:extLst>
                </a:hlinkClick>
              </a:rPr>
              <a:t>http://www.eu4eu.org</a:t>
            </a:r>
            <a:endParaRPr sz="1800">
              <a:solidFill>
                <a:schemeClr val="lt1"/>
              </a:solidFill>
            </a:endParaRPr>
          </a:p>
        </p:txBody>
      </p:sp>
      <p:sp>
        <p:nvSpPr>
          <p:cNvPr id="624" name="Google Shape;624;p34"/>
          <p:cNvSpPr txBox="1"/>
          <p:nvPr/>
        </p:nvSpPr>
        <p:spPr>
          <a:xfrm>
            <a:off x="0" y="4953000"/>
            <a:ext cx="8736300" cy="190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fr" sz="800" dirty="0">
                <a:solidFill>
                  <a:srgbClr val="FFFFFF"/>
                </a:solidFill>
                <a:latin typeface="Barlow Semi Condensed Light"/>
                <a:ea typeface="Barlow Semi Condensed Light"/>
                <a:cs typeface="Barlow Semi Condensed Light"/>
                <a:sym typeface="Barlow Semi Condensed Light"/>
              </a:rPr>
              <a:t>* Attention au bornage des périodes de stage applicables selon le niveau et  l’établissement d’origine concerné</a:t>
            </a:r>
            <a:endParaRPr sz="800" dirty="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grpSp>
        <p:nvGrpSpPr>
          <p:cNvPr id="629" name="Google Shape;629;p35"/>
          <p:cNvGrpSpPr/>
          <p:nvPr/>
        </p:nvGrpSpPr>
        <p:grpSpPr>
          <a:xfrm>
            <a:off x="2959350" y="-14250"/>
            <a:ext cx="4911039" cy="5172000"/>
            <a:chOff x="3216400" y="-15600"/>
            <a:chExt cx="4911039" cy="5172000"/>
          </a:xfrm>
        </p:grpSpPr>
        <p:sp>
          <p:nvSpPr>
            <p:cNvPr id="630" name="Google Shape;630;p35"/>
            <p:cNvSpPr/>
            <p:nvPr/>
          </p:nvSpPr>
          <p:spPr>
            <a:xfrm rot="5400000">
              <a:off x="6579722" y="2239732"/>
              <a:ext cx="608454" cy="661349"/>
            </a:xfrm>
            <a:custGeom>
              <a:avLst/>
              <a:gdLst/>
              <a:ahLst/>
              <a:cxnLst/>
              <a:rect l="l" t="t" r="r" b="b"/>
              <a:pathLst>
                <a:path w="2483484" h="2699384" extrusionOk="0">
                  <a:moveTo>
                    <a:pt x="2483463" y="2699184"/>
                  </a:moveTo>
                  <a:lnTo>
                    <a:pt x="2483463" y="342000"/>
                  </a:lnTo>
                  <a:lnTo>
                    <a:pt x="1699487" y="342000"/>
                  </a:lnTo>
                  <a:lnTo>
                    <a:pt x="1194382" y="0"/>
                  </a:lnTo>
                  <a:lnTo>
                    <a:pt x="752406" y="342000"/>
                  </a:lnTo>
                  <a:lnTo>
                    <a:pt x="0" y="342000"/>
                  </a:lnTo>
                  <a:lnTo>
                    <a:pt x="0" y="2699184"/>
                  </a:lnTo>
                  <a:lnTo>
                    <a:pt x="2483463" y="2699184"/>
                  </a:lnTo>
                  <a:close/>
                </a:path>
              </a:pathLst>
            </a:custGeom>
            <a:solidFill>
              <a:srgbClr val="123D60"/>
            </a:solidFill>
            <a:ln w="28575" cap="flat" cmpd="sng">
              <a:solidFill>
                <a:srgbClr val="123D6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1" name="Google Shape;631;p35"/>
            <p:cNvSpPr/>
            <p:nvPr/>
          </p:nvSpPr>
          <p:spPr>
            <a:xfrm rot="5400000">
              <a:off x="7492538" y="1336226"/>
              <a:ext cx="608454" cy="661349"/>
            </a:xfrm>
            <a:custGeom>
              <a:avLst/>
              <a:gdLst/>
              <a:ahLst/>
              <a:cxnLst/>
              <a:rect l="l" t="t" r="r" b="b"/>
              <a:pathLst>
                <a:path w="2483484" h="2699385" extrusionOk="0">
                  <a:moveTo>
                    <a:pt x="1731067" y="2357184"/>
                  </a:moveTo>
                  <a:lnTo>
                    <a:pt x="783976" y="2357184"/>
                  </a:lnTo>
                  <a:lnTo>
                    <a:pt x="1289091" y="2699184"/>
                  </a:lnTo>
                  <a:lnTo>
                    <a:pt x="1731067" y="2357184"/>
                  </a:lnTo>
                  <a:close/>
                </a:path>
                <a:path w="2483484" h="2699385" extrusionOk="0">
                  <a:moveTo>
                    <a:pt x="2483453" y="0"/>
                  </a:moveTo>
                  <a:lnTo>
                    <a:pt x="0" y="0"/>
                  </a:lnTo>
                  <a:lnTo>
                    <a:pt x="0" y="2357184"/>
                  </a:lnTo>
                  <a:lnTo>
                    <a:pt x="2483453" y="2357184"/>
                  </a:lnTo>
                  <a:lnTo>
                    <a:pt x="2483453" y="0"/>
                  </a:lnTo>
                  <a:close/>
                </a:path>
              </a:pathLst>
            </a:custGeom>
            <a:solidFill>
              <a:srgbClr val="F46C68"/>
            </a:solidFill>
            <a:ln w="9525" cap="flat" cmpd="sng">
              <a:solidFill>
                <a:srgbClr val="F46C68"/>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cxnSp>
          <p:nvCxnSpPr>
            <p:cNvPr id="632" name="Google Shape;632;p35"/>
            <p:cNvCxnSpPr/>
            <p:nvPr/>
          </p:nvCxnSpPr>
          <p:spPr>
            <a:xfrm rot="5400000">
              <a:off x="2692900" y="507900"/>
              <a:ext cx="5172000" cy="4125000"/>
            </a:xfrm>
            <a:prstGeom prst="bentConnector3">
              <a:avLst>
                <a:gd name="adj1" fmla="val 67847"/>
              </a:avLst>
            </a:prstGeom>
            <a:noFill/>
            <a:ln w="19050" cap="flat" cmpd="sng">
              <a:solidFill>
                <a:srgbClr val="123D60"/>
              </a:solidFill>
              <a:prstDash val="solid"/>
              <a:round/>
              <a:headEnd type="none" w="med" len="med"/>
              <a:tailEnd type="none" w="med" len="med"/>
            </a:ln>
          </p:spPr>
        </p:cxnSp>
        <p:sp>
          <p:nvSpPr>
            <p:cNvPr id="633" name="Google Shape;633;p35"/>
            <p:cNvSpPr/>
            <p:nvPr/>
          </p:nvSpPr>
          <p:spPr>
            <a:xfrm>
              <a:off x="5180799" y="3601365"/>
              <a:ext cx="608454" cy="661349"/>
            </a:xfrm>
            <a:custGeom>
              <a:avLst/>
              <a:gdLst/>
              <a:ahLst/>
              <a:cxnLst/>
              <a:rect l="l" t="t" r="r" b="b"/>
              <a:pathLst>
                <a:path w="2483484" h="2699384" extrusionOk="0">
                  <a:moveTo>
                    <a:pt x="2483463" y="2699184"/>
                  </a:moveTo>
                  <a:lnTo>
                    <a:pt x="2483463" y="342000"/>
                  </a:lnTo>
                  <a:lnTo>
                    <a:pt x="1699487" y="342000"/>
                  </a:lnTo>
                  <a:lnTo>
                    <a:pt x="1194382" y="0"/>
                  </a:lnTo>
                  <a:lnTo>
                    <a:pt x="752406" y="342000"/>
                  </a:lnTo>
                  <a:lnTo>
                    <a:pt x="0" y="342000"/>
                  </a:lnTo>
                  <a:lnTo>
                    <a:pt x="0" y="2699184"/>
                  </a:lnTo>
                  <a:lnTo>
                    <a:pt x="2483463" y="2699184"/>
                  </a:lnTo>
                  <a:close/>
                </a:path>
              </a:pathLst>
            </a:custGeom>
            <a:solidFill>
              <a:srgbClr val="F46C68"/>
            </a:solidFill>
            <a:ln w="28575" cap="flat" cmpd="sng">
              <a:solidFill>
                <a:srgbClr val="F46C68"/>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4" name="Google Shape;634;p35"/>
            <p:cNvSpPr/>
            <p:nvPr/>
          </p:nvSpPr>
          <p:spPr>
            <a:xfrm rot="10800000">
              <a:off x="3653999" y="2720255"/>
              <a:ext cx="608454" cy="661349"/>
            </a:xfrm>
            <a:custGeom>
              <a:avLst/>
              <a:gdLst/>
              <a:ahLst/>
              <a:cxnLst/>
              <a:rect l="l" t="t" r="r" b="b"/>
              <a:pathLst>
                <a:path w="2483484" h="2699384" extrusionOk="0">
                  <a:moveTo>
                    <a:pt x="2483463" y="2699184"/>
                  </a:moveTo>
                  <a:lnTo>
                    <a:pt x="2483463" y="342000"/>
                  </a:lnTo>
                  <a:lnTo>
                    <a:pt x="1699487" y="342000"/>
                  </a:lnTo>
                  <a:lnTo>
                    <a:pt x="1194382" y="0"/>
                  </a:lnTo>
                  <a:lnTo>
                    <a:pt x="752406" y="342000"/>
                  </a:lnTo>
                  <a:lnTo>
                    <a:pt x="0" y="342000"/>
                  </a:lnTo>
                  <a:lnTo>
                    <a:pt x="0" y="2699184"/>
                  </a:lnTo>
                  <a:lnTo>
                    <a:pt x="2483463" y="2699184"/>
                  </a:lnTo>
                  <a:close/>
                </a:path>
              </a:pathLst>
            </a:custGeom>
            <a:solidFill>
              <a:srgbClr val="123D60"/>
            </a:solidFill>
            <a:ln w="28575" cap="flat" cmpd="sng">
              <a:solidFill>
                <a:srgbClr val="123D6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5" name="Google Shape;635;p35"/>
            <p:cNvSpPr/>
            <p:nvPr/>
          </p:nvSpPr>
          <p:spPr>
            <a:xfrm>
              <a:off x="3915766" y="3450207"/>
              <a:ext cx="90300" cy="90300"/>
            </a:xfrm>
            <a:prstGeom prst="ellipse">
              <a:avLst/>
            </a:prstGeom>
            <a:solidFill>
              <a:srgbClr val="123D60"/>
            </a:solidFill>
            <a:ln>
              <a:noFill/>
            </a:ln>
          </p:spPr>
          <p:txBody>
            <a:bodyPr spcFirstLastPara="1" wrap="square" lIns="90000" tIns="91425" rIns="99425" bIns="91425" anchor="ctr" anchorCtr="0">
              <a:noAutofit/>
            </a:bodyPr>
            <a:lstStyle/>
            <a:p>
              <a:pPr marL="0" lvl="0" indent="0" algn="l" rtl="0">
                <a:spcBef>
                  <a:spcPts val="0"/>
                </a:spcBef>
                <a:spcAft>
                  <a:spcPts val="0"/>
                </a:spcAft>
                <a:buNone/>
              </a:pPr>
              <a:endParaRPr/>
            </a:p>
          </p:txBody>
        </p:sp>
        <p:sp>
          <p:nvSpPr>
            <p:cNvPr id="636" name="Google Shape;636;p35"/>
            <p:cNvSpPr/>
            <p:nvPr/>
          </p:nvSpPr>
          <p:spPr>
            <a:xfrm>
              <a:off x="5424725" y="3450207"/>
              <a:ext cx="90300" cy="90300"/>
            </a:xfrm>
            <a:prstGeom prst="ellipse">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5"/>
            <p:cNvSpPr/>
            <p:nvPr/>
          </p:nvSpPr>
          <p:spPr>
            <a:xfrm>
              <a:off x="7296820" y="1609072"/>
              <a:ext cx="90300" cy="90300"/>
            </a:xfrm>
            <a:prstGeom prst="ellipse">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5"/>
            <p:cNvSpPr/>
            <p:nvPr/>
          </p:nvSpPr>
          <p:spPr>
            <a:xfrm>
              <a:off x="7296820" y="2560152"/>
              <a:ext cx="90300" cy="90300"/>
            </a:xfrm>
            <a:prstGeom prst="ellipse">
              <a:avLst/>
            </a:pr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9" name="Google Shape;639;p35"/>
          <p:cNvSpPr txBox="1">
            <a:spLocks noGrp="1"/>
          </p:cNvSpPr>
          <p:nvPr>
            <p:ph type="ctrTitle"/>
          </p:nvPr>
        </p:nvSpPr>
        <p:spPr>
          <a:xfrm>
            <a:off x="1440873" y="172225"/>
            <a:ext cx="3781652"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b="1" dirty="0">
                <a:latin typeface="Barlow Semi Condensed" panose="020B0604020202020204" charset="0"/>
              </a:rPr>
              <a:t>COMMENT CANDIDATER ?</a:t>
            </a:r>
            <a:endParaRPr b="1" dirty="0">
              <a:latin typeface="Barlow Semi Condensed" panose="020B0604020202020204" charset="0"/>
            </a:endParaRPr>
          </a:p>
          <a:p>
            <a:pPr marL="0" lvl="0" indent="0" algn="ctr" rtl="0">
              <a:spcBef>
                <a:spcPts val="0"/>
              </a:spcBef>
              <a:spcAft>
                <a:spcPts val="0"/>
              </a:spcAft>
              <a:buClr>
                <a:schemeClr val="dk1"/>
              </a:buClr>
              <a:buSzPts val="1100"/>
              <a:buFont typeface="Arial"/>
              <a:buNone/>
            </a:pPr>
            <a:br>
              <a:rPr lang="fr" sz="1000" b="1" dirty="0">
                <a:uFill>
                  <a:noFill/>
                </a:uFill>
                <a:latin typeface="Barlow Semi Condensed"/>
                <a:ea typeface="Barlow Semi Condensed"/>
                <a:cs typeface="Barlow Semi Condensed"/>
                <a:sym typeface="Barlow Semi Condensed"/>
                <a:hlinkClick r:id="rId3"/>
              </a:rPr>
            </a:br>
            <a:r>
              <a:rPr lang="fr" sz="1000" b="1" dirty="0">
                <a:uFill>
                  <a:noFill/>
                </a:uFill>
                <a:latin typeface="Barlow Semi Condensed"/>
                <a:ea typeface="Barlow Semi Condensed"/>
                <a:cs typeface="Barlow Semi Condensed"/>
                <a:sym typeface="Barlow Semi Condensed"/>
                <a:hlinkClick r:id="rId3"/>
              </a:rPr>
              <a:t>http://www.eu4eu.org</a:t>
            </a:r>
            <a:endParaRPr dirty="0"/>
          </a:p>
        </p:txBody>
      </p:sp>
      <p:sp>
        <p:nvSpPr>
          <p:cNvPr id="640" name="Google Shape;640;p35"/>
          <p:cNvSpPr txBox="1"/>
          <p:nvPr/>
        </p:nvSpPr>
        <p:spPr>
          <a:xfrm>
            <a:off x="7322307" y="1551477"/>
            <a:ext cx="548100" cy="129900"/>
          </a:xfrm>
          <a:prstGeom prst="rect">
            <a:avLst/>
          </a:prstGeom>
          <a:noFill/>
          <a:ln>
            <a:noFill/>
          </a:ln>
        </p:spPr>
        <p:txBody>
          <a:bodyPr spcFirstLastPara="1" wrap="square" lIns="0" tIns="12700" rIns="0" bIns="0" anchor="t" anchorCtr="0">
            <a:noAutofit/>
          </a:bodyPr>
          <a:lstStyle/>
          <a:p>
            <a:pPr marL="0" marR="0" lvl="0" indent="0" algn="ctr" rtl="0">
              <a:lnSpc>
                <a:spcPct val="100000"/>
              </a:lnSpc>
              <a:spcBef>
                <a:spcPts val="0"/>
              </a:spcBef>
              <a:spcAft>
                <a:spcPts val="0"/>
              </a:spcAft>
              <a:buNone/>
            </a:pPr>
            <a:r>
              <a:rPr lang="fr" sz="1200">
                <a:solidFill>
                  <a:srgbClr val="FFFFFF"/>
                </a:solidFill>
                <a:latin typeface="Anton"/>
                <a:ea typeface="Anton"/>
                <a:cs typeface="Anton"/>
                <a:sym typeface="Anton"/>
              </a:rPr>
              <a:t>étape 4</a:t>
            </a:r>
            <a:endParaRPr sz="1200">
              <a:solidFill>
                <a:srgbClr val="FFFFFF"/>
              </a:solidFill>
              <a:latin typeface="Anton"/>
              <a:ea typeface="Anton"/>
              <a:cs typeface="Anton"/>
              <a:sym typeface="Anton"/>
            </a:endParaRPr>
          </a:p>
        </p:txBody>
      </p:sp>
      <p:sp>
        <p:nvSpPr>
          <p:cNvPr id="641" name="Google Shape;641;p35"/>
          <p:cNvSpPr txBox="1"/>
          <p:nvPr/>
        </p:nvSpPr>
        <p:spPr>
          <a:xfrm>
            <a:off x="6296863" y="2474841"/>
            <a:ext cx="548100" cy="193800"/>
          </a:xfrm>
          <a:prstGeom prst="rect">
            <a:avLst/>
          </a:prstGeom>
          <a:noFill/>
          <a:ln>
            <a:noFill/>
          </a:ln>
        </p:spPr>
        <p:txBody>
          <a:bodyPr spcFirstLastPara="1" wrap="square" lIns="0" tIns="12700" rIns="0" bIns="0" anchor="t" anchorCtr="0">
            <a:noAutofit/>
          </a:bodyPr>
          <a:lstStyle/>
          <a:p>
            <a:pPr marL="0" marR="0" lvl="0" indent="0" algn="ctr" rtl="0">
              <a:lnSpc>
                <a:spcPct val="100000"/>
              </a:lnSpc>
              <a:spcBef>
                <a:spcPts val="0"/>
              </a:spcBef>
              <a:spcAft>
                <a:spcPts val="0"/>
              </a:spcAft>
              <a:buNone/>
            </a:pPr>
            <a:r>
              <a:rPr lang="fr" sz="1200">
                <a:solidFill>
                  <a:srgbClr val="FFFFFF"/>
                </a:solidFill>
                <a:latin typeface="Anton"/>
                <a:ea typeface="Anton"/>
                <a:cs typeface="Anton"/>
                <a:sym typeface="Anton"/>
              </a:rPr>
              <a:t>étape 3</a:t>
            </a:r>
            <a:endParaRPr sz="1200">
              <a:solidFill>
                <a:srgbClr val="FFFFFF"/>
              </a:solidFill>
              <a:latin typeface="Anton"/>
              <a:ea typeface="Anton"/>
              <a:cs typeface="Anton"/>
              <a:sym typeface="Anton"/>
            </a:endParaRPr>
          </a:p>
        </p:txBody>
      </p:sp>
      <p:sp>
        <p:nvSpPr>
          <p:cNvPr id="642" name="Google Shape;642;p35"/>
          <p:cNvSpPr txBox="1"/>
          <p:nvPr/>
        </p:nvSpPr>
        <p:spPr>
          <a:xfrm>
            <a:off x="7133279" y="2300125"/>
            <a:ext cx="1602300" cy="57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sz="1000" dirty="0">
                <a:solidFill>
                  <a:srgbClr val="123D60"/>
                </a:solidFill>
                <a:latin typeface="Barlow Semi Condensed Light"/>
                <a:ea typeface="Barlow Semi Condensed Light"/>
                <a:cs typeface="Barlow Semi Condensed Light"/>
                <a:sym typeface="Barlow Semi Condensed Light"/>
              </a:rPr>
              <a:t>Phase de sélection </a:t>
            </a:r>
            <a:endParaRPr sz="1000" dirty="0">
              <a:solidFill>
                <a:srgbClr val="123D60"/>
              </a:solidFill>
              <a:latin typeface="Barlow Semi Condensed Light"/>
              <a:ea typeface="Barlow Semi Condensed Light"/>
              <a:cs typeface="Barlow Semi Condensed Light"/>
              <a:sym typeface="Barlow Semi Condensed Light"/>
            </a:endParaRPr>
          </a:p>
          <a:p>
            <a:pPr marL="0" lvl="0" indent="0" algn="ctr" rtl="0">
              <a:spcBef>
                <a:spcPts val="0"/>
              </a:spcBef>
              <a:spcAft>
                <a:spcPts val="0"/>
              </a:spcAft>
              <a:buClr>
                <a:schemeClr val="dk1"/>
              </a:buClr>
              <a:buSzPts val="1100"/>
              <a:buFont typeface="Arial"/>
              <a:buNone/>
            </a:pPr>
            <a:r>
              <a:rPr lang="fr" sz="1000" b="1" dirty="0">
                <a:solidFill>
                  <a:srgbClr val="123D60"/>
                </a:solidFill>
                <a:latin typeface="Barlow Semi Condensed"/>
                <a:ea typeface="Barlow Semi Condensed"/>
                <a:cs typeface="Barlow Semi Condensed"/>
                <a:sym typeface="Barlow Semi Condensed"/>
              </a:rPr>
              <a:t>Après le 01/12/2023</a:t>
            </a:r>
            <a:endParaRPr sz="1000" b="1" dirty="0">
              <a:solidFill>
                <a:srgbClr val="123D60"/>
              </a:solidFill>
              <a:latin typeface="Barlow Semi Condensed"/>
              <a:ea typeface="Barlow Semi Condensed"/>
              <a:cs typeface="Barlow Semi Condensed"/>
              <a:sym typeface="Barlow Semi Condensed"/>
            </a:endParaRPr>
          </a:p>
          <a:p>
            <a:pPr marL="0" lvl="0" indent="0" algn="l" rtl="0">
              <a:spcBef>
                <a:spcPts val="0"/>
              </a:spcBef>
              <a:spcAft>
                <a:spcPts val="1600"/>
              </a:spcAft>
              <a:buNone/>
            </a:pPr>
            <a:endParaRPr sz="1000" dirty="0">
              <a:solidFill>
                <a:srgbClr val="123D60"/>
              </a:solidFill>
              <a:latin typeface="Barlow Semi Condensed Light"/>
              <a:ea typeface="Barlow Semi Condensed Light"/>
              <a:cs typeface="Barlow Semi Condensed Light"/>
              <a:sym typeface="Barlow Semi Condensed Light"/>
            </a:endParaRPr>
          </a:p>
        </p:txBody>
      </p:sp>
      <p:sp>
        <p:nvSpPr>
          <p:cNvPr id="643" name="Google Shape;643;p35"/>
          <p:cNvSpPr txBox="1"/>
          <p:nvPr/>
        </p:nvSpPr>
        <p:spPr>
          <a:xfrm>
            <a:off x="2959488" y="3514725"/>
            <a:ext cx="1507800" cy="57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000" dirty="0">
                <a:solidFill>
                  <a:srgbClr val="123D60"/>
                </a:solidFill>
                <a:latin typeface="Barlow Semi Condensed Light"/>
                <a:ea typeface="Barlow Semi Condensed Light"/>
                <a:cs typeface="Barlow Semi Condensed Light"/>
                <a:sym typeface="Barlow Semi Condensed Light"/>
              </a:rPr>
              <a:t>Enregistrement en ligne </a:t>
            </a:r>
            <a:r>
              <a:rPr lang="fr" sz="1000" b="1" dirty="0">
                <a:solidFill>
                  <a:srgbClr val="123D60"/>
                </a:solidFill>
                <a:latin typeface="Barlow Semi Condensed"/>
                <a:ea typeface="Barlow Semi Condensed Light"/>
                <a:cs typeface="Barlow Semi Condensed Light"/>
                <a:sym typeface="Barlow Semi Condensed"/>
              </a:rPr>
              <a:t>2</a:t>
            </a:r>
            <a:r>
              <a:rPr lang="fr" sz="1000" b="1" dirty="0">
                <a:solidFill>
                  <a:srgbClr val="123D60"/>
                </a:solidFill>
                <a:latin typeface="Barlow Semi Condensed"/>
                <a:ea typeface="Barlow Semi Condensed"/>
                <a:cs typeface="Barlow Semi Condensed"/>
                <a:sym typeface="Barlow Semi Condensed"/>
              </a:rPr>
              <a:t>/10/2023-</a:t>
            </a:r>
          </a:p>
          <a:p>
            <a:pPr marL="0" lvl="0" indent="0" algn="ctr" rtl="0">
              <a:spcBef>
                <a:spcPts val="0"/>
              </a:spcBef>
              <a:spcAft>
                <a:spcPts val="0"/>
              </a:spcAft>
              <a:buNone/>
            </a:pPr>
            <a:r>
              <a:rPr lang="fr" sz="1000" b="1" dirty="0">
                <a:solidFill>
                  <a:srgbClr val="123D60"/>
                </a:solidFill>
                <a:latin typeface="Barlow Semi Condensed"/>
                <a:ea typeface="Barlow Semi Condensed"/>
                <a:cs typeface="Barlow Semi Condensed"/>
                <a:sym typeface="Barlow Semi Condensed"/>
              </a:rPr>
              <a:t>20/11/2023*</a:t>
            </a:r>
            <a:endParaRPr sz="1000" b="1" dirty="0">
              <a:solidFill>
                <a:srgbClr val="123D60"/>
              </a:solidFill>
              <a:latin typeface="Barlow Semi Condensed"/>
              <a:ea typeface="Barlow Semi Condensed"/>
              <a:cs typeface="Barlow Semi Condensed"/>
              <a:sym typeface="Barlow Semi Condensed"/>
            </a:endParaRPr>
          </a:p>
          <a:p>
            <a:pPr marL="0" lvl="0" indent="0" algn="ctr" rtl="0">
              <a:spcBef>
                <a:spcPts val="1600"/>
              </a:spcBef>
              <a:spcAft>
                <a:spcPts val="0"/>
              </a:spcAft>
              <a:buNone/>
            </a:pPr>
            <a:endParaRPr sz="1000" b="1" dirty="0">
              <a:solidFill>
                <a:srgbClr val="123D60"/>
              </a:solidFill>
              <a:latin typeface="Barlow Semi Condensed"/>
              <a:ea typeface="Barlow Semi Condensed"/>
              <a:cs typeface="Barlow Semi Condensed"/>
              <a:sym typeface="Barlow Semi Condensed"/>
            </a:endParaRPr>
          </a:p>
          <a:p>
            <a:pPr marL="0" lvl="0" indent="0" algn="ctr" rtl="0">
              <a:spcBef>
                <a:spcPts val="0"/>
              </a:spcBef>
              <a:spcAft>
                <a:spcPts val="1600"/>
              </a:spcAft>
              <a:buNone/>
            </a:pPr>
            <a:endParaRPr sz="1000" b="1" dirty="0">
              <a:solidFill>
                <a:srgbClr val="123D60"/>
              </a:solidFill>
              <a:latin typeface="Barlow Semi Condensed"/>
              <a:ea typeface="Barlow Semi Condensed"/>
              <a:cs typeface="Barlow Semi Condensed"/>
              <a:sym typeface="Barlow Semi Condensed"/>
            </a:endParaRPr>
          </a:p>
        </p:txBody>
      </p:sp>
      <p:sp>
        <p:nvSpPr>
          <p:cNvPr id="644" name="Google Shape;644;p35"/>
          <p:cNvSpPr txBox="1"/>
          <p:nvPr/>
        </p:nvSpPr>
        <p:spPr>
          <a:xfrm>
            <a:off x="5392775" y="1381875"/>
            <a:ext cx="1578600" cy="43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sz="1000" dirty="0">
                <a:solidFill>
                  <a:srgbClr val="123D60"/>
                </a:solidFill>
                <a:latin typeface="Barlow Semi Condensed Light"/>
                <a:ea typeface="Barlow Semi Condensed Light"/>
                <a:cs typeface="Barlow Semi Condensed Light"/>
                <a:sym typeface="Barlow Semi Condensed Light"/>
              </a:rPr>
              <a:t>Publication des résultats </a:t>
            </a:r>
          </a:p>
          <a:p>
            <a:pPr marL="0" lvl="0" indent="0" algn="ctr" rtl="0">
              <a:spcBef>
                <a:spcPts val="0"/>
              </a:spcBef>
              <a:spcAft>
                <a:spcPts val="0"/>
              </a:spcAft>
              <a:buClr>
                <a:schemeClr val="dk1"/>
              </a:buClr>
              <a:buSzPts val="1100"/>
              <a:buFont typeface="Arial"/>
              <a:buNone/>
            </a:pPr>
            <a:r>
              <a:rPr lang="fr-FR" sz="1000" b="1" dirty="0">
                <a:solidFill>
                  <a:srgbClr val="123D60"/>
                </a:solidFill>
                <a:latin typeface="Barlow Semi Condensed"/>
                <a:ea typeface="Barlow Semi Condensed"/>
                <a:cs typeface="Barlow Semi Condensed"/>
                <a:sym typeface="Barlow Semi Condensed"/>
              </a:rPr>
              <a:t>22/12/</a:t>
            </a:r>
            <a:r>
              <a:rPr lang="fr" sz="1000" b="1" dirty="0">
                <a:solidFill>
                  <a:srgbClr val="123D60"/>
                </a:solidFill>
                <a:latin typeface="Barlow Semi Condensed"/>
                <a:ea typeface="Barlow Semi Condensed"/>
                <a:cs typeface="Barlow Semi Condensed"/>
                <a:sym typeface="Barlow Semi Condensed"/>
              </a:rPr>
              <a:t>2023</a:t>
            </a:r>
            <a:endParaRPr sz="1000" b="1" dirty="0">
              <a:solidFill>
                <a:srgbClr val="123D60"/>
              </a:solidFill>
              <a:latin typeface="Barlow Semi Condensed"/>
              <a:ea typeface="Barlow Semi Condensed"/>
              <a:cs typeface="Barlow Semi Condensed"/>
              <a:sym typeface="Barlow Semi Condensed"/>
            </a:endParaRPr>
          </a:p>
          <a:p>
            <a:pPr marL="0" lvl="0" indent="0" algn="r" rtl="0">
              <a:spcBef>
                <a:spcPts val="1600"/>
              </a:spcBef>
              <a:spcAft>
                <a:spcPts val="1600"/>
              </a:spcAft>
              <a:buNone/>
            </a:pPr>
            <a:endParaRPr sz="1000" dirty="0">
              <a:solidFill>
                <a:srgbClr val="123D60"/>
              </a:solidFill>
              <a:latin typeface="Barlow Semi Condensed Light"/>
              <a:ea typeface="Barlow Semi Condensed Light"/>
              <a:cs typeface="Barlow Semi Condensed Light"/>
              <a:sym typeface="Barlow Semi Condensed Light"/>
            </a:endParaRPr>
          </a:p>
        </p:txBody>
      </p:sp>
      <p:sp>
        <p:nvSpPr>
          <p:cNvPr id="645" name="Google Shape;645;p35"/>
          <p:cNvSpPr txBox="1"/>
          <p:nvPr/>
        </p:nvSpPr>
        <p:spPr>
          <a:xfrm>
            <a:off x="4252376" y="2843610"/>
            <a:ext cx="2018400" cy="584573"/>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sz="1000" dirty="0">
                <a:solidFill>
                  <a:srgbClr val="123D60"/>
                </a:solidFill>
                <a:latin typeface="Barlow Semi Condensed Light"/>
                <a:ea typeface="Barlow Semi Condensed Light"/>
                <a:cs typeface="Barlow Semi Condensed Light"/>
                <a:sym typeface="Barlow Semi Condensed Light"/>
              </a:rPr>
              <a:t>Matching avec l’organisme d’accueil </a:t>
            </a:r>
            <a:endParaRPr sz="1000" dirty="0">
              <a:solidFill>
                <a:srgbClr val="123D60"/>
              </a:solidFill>
              <a:latin typeface="Barlow Semi Condensed Light"/>
              <a:ea typeface="Barlow Semi Condensed Light"/>
              <a:cs typeface="Barlow Semi Condensed Light"/>
              <a:sym typeface="Barlow Semi Condensed Light"/>
            </a:endParaRPr>
          </a:p>
          <a:p>
            <a:pPr marL="0" lvl="0" indent="0" algn="ctr" rtl="0">
              <a:spcBef>
                <a:spcPts val="0"/>
              </a:spcBef>
              <a:spcAft>
                <a:spcPts val="0"/>
              </a:spcAft>
              <a:buClr>
                <a:schemeClr val="dk1"/>
              </a:buClr>
              <a:buSzPts val="1100"/>
              <a:buFont typeface="Arial"/>
              <a:buNone/>
            </a:pPr>
            <a:r>
              <a:rPr lang="fr-FR" sz="1000" b="1" dirty="0">
                <a:solidFill>
                  <a:srgbClr val="123D60"/>
                </a:solidFill>
                <a:latin typeface="Barlow Semi Condensed"/>
                <a:ea typeface="Barlow Semi Condensed"/>
                <a:cs typeface="Barlow Semi Condensed"/>
                <a:sym typeface="Barlow Semi Condensed"/>
              </a:rPr>
              <a:t>Dès approbation du dossier, jusqu’au </a:t>
            </a:r>
            <a:r>
              <a:rPr lang="fr" sz="1000" b="1" dirty="0">
                <a:solidFill>
                  <a:srgbClr val="123D60"/>
                </a:solidFill>
                <a:latin typeface="Barlow Semi Condensed"/>
                <a:ea typeface="Barlow Semi Condensed"/>
                <a:cs typeface="Barlow Semi Condensed"/>
                <a:sym typeface="Barlow Semi Condensed"/>
              </a:rPr>
              <a:t>01/12/2023</a:t>
            </a:r>
            <a:endParaRPr sz="1000" dirty="0">
              <a:solidFill>
                <a:srgbClr val="123D60"/>
              </a:solidFill>
              <a:latin typeface="Barlow Semi Condensed Light"/>
              <a:ea typeface="Barlow Semi Condensed Light"/>
              <a:cs typeface="Barlow Semi Condensed Light"/>
              <a:sym typeface="Barlow Semi Condensed Light"/>
            </a:endParaRPr>
          </a:p>
        </p:txBody>
      </p:sp>
      <p:sp>
        <p:nvSpPr>
          <p:cNvPr id="646" name="Google Shape;646;p35"/>
          <p:cNvSpPr txBox="1"/>
          <p:nvPr/>
        </p:nvSpPr>
        <p:spPr>
          <a:xfrm>
            <a:off x="4953925" y="3919133"/>
            <a:ext cx="548100" cy="170400"/>
          </a:xfrm>
          <a:prstGeom prst="rect">
            <a:avLst/>
          </a:prstGeom>
          <a:noFill/>
          <a:ln>
            <a:noFill/>
          </a:ln>
        </p:spPr>
        <p:txBody>
          <a:bodyPr spcFirstLastPara="1" wrap="square" lIns="0" tIns="12700" rIns="0" bIns="0" anchor="t" anchorCtr="0">
            <a:noAutofit/>
          </a:bodyPr>
          <a:lstStyle/>
          <a:p>
            <a:pPr marL="0" marR="0" lvl="0" indent="0" algn="ctr" rtl="0">
              <a:lnSpc>
                <a:spcPct val="100000"/>
              </a:lnSpc>
              <a:spcBef>
                <a:spcPts val="0"/>
              </a:spcBef>
              <a:spcAft>
                <a:spcPts val="0"/>
              </a:spcAft>
              <a:buNone/>
            </a:pPr>
            <a:r>
              <a:rPr lang="fr" sz="1200">
                <a:solidFill>
                  <a:srgbClr val="FFFFFF"/>
                </a:solidFill>
                <a:latin typeface="Anton"/>
                <a:ea typeface="Anton"/>
                <a:cs typeface="Anton"/>
                <a:sym typeface="Anton"/>
              </a:rPr>
              <a:t>étape 2</a:t>
            </a:r>
            <a:endParaRPr sz="1200">
              <a:solidFill>
                <a:srgbClr val="FFFFFF"/>
              </a:solidFill>
              <a:latin typeface="Anton"/>
              <a:ea typeface="Anton"/>
              <a:cs typeface="Anton"/>
              <a:sym typeface="Anton"/>
            </a:endParaRPr>
          </a:p>
        </p:txBody>
      </p:sp>
      <p:sp>
        <p:nvSpPr>
          <p:cNvPr id="647" name="Google Shape;647;p35"/>
          <p:cNvSpPr txBox="1"/>
          <p:nvPr/>
        </p:nvSpPr>
        <p:spPr>
          <a:xfrm>
            <a:off x="3439350" y="2937227"/>
            <a:ext cx="548100" cy="170400"/>
          </a:xfrm>
          <a:prstGeom prst="rect">
            <a:avLst/>
          </a:prstGeom>
          <a:noFill/>
          <a:ln>
            <a:noFill/>
          </a:ln>
        </p:spPr>
        <p:txBody>
          <a:bodyPr spcFirstLastPara="1" wrap="square" lIns="0" tIns="12700" rIns="0" bIns="0" anchor="t" anchorCtr="0">
            <a:noAutofit/>
          </a:bodyPr>
          <a:lstStyle/>
          <a:p>
            <a:pPr marL="0" marR="0" lvl="0" indent="0" algn="ctr" rtl="0">
              <a:lnSpc>
                <a:spcPct val="100000"/>
              </a:lnSpc>
              <a:spcBef>
                <a:spcPts val="0"/>
              </a:spcBef>
              <a:spcAft>
                <a:spcPts val="0"/>
              </a:spcAft>
              <a:buNone/>
            </a:pPr>
            <a:r>
              <a:rPr lang="fr" sz="1200">
                <a:solidFill>
                  <a:srgbClr val="FFFFFF"/>
                </a:solidFill>
                <a:latin typeface="Anton"/>
                <a:ea typeface="Anton"/>
                <a:cs typeface="Anton"/>
                <a:sym typeface="Anton"/>
              </a:rPr>
              <a:t>étape 1</a:t>
            </a:r>
            <a:endParaRPr sz="1200">
              <a:solidFill>
                <a:srgbClr val="FFFFFF"/>
              </a:solidFill>
              <a:latin typeface="Anton"/>
              <a:ea typeface="Anton"/>
              <a:cs typeface="Anton"/>
              <a:sym typeface="Anton"/>
            </a:endParaRPr>
          </a:p>
        </p:txBody>
      </p:sp>
      <p:pic>
        <p:nvPicPr>
          <p:cNvPr id="648" name="Google Shape;648;p35"/>
          <p:cNvPicPr preferRelativeResize="0"/>
          <p:nvPr/>
        </p:nvPicPr>
        <p:blipFill rotWithShape="1">
          <a:blip r:embed="rId4">
            <a:alphaModFix/>
          </a:blip>
          <a:srcRect l="68338"/>
          <a:stretch/>
        </p:blipFill>
        <p:spPr>
          <a:xfrm>
            <a:off x="0" y="28450"/>
            <a:ext cx="2448449" cy="5623775"/>
          </a:xfrm>
          <a:prstGeom prst="rect">
            <a:avLst/>
          </a:prstGeom>
          <a:noFill/>
          <a:ln>
            <a:noFill/>
          </a:ln>
        </p:spPr>
      </p:pic>
      <p:sp>
        <p:nvSpPr>
          <p:cNvPr id="649" name="Google Shape;649;p35"/>
          <p:cNvSpPr/>
          <p:nvPr/>
        </p:nvSpPr>
        <p:spPr>
          <a:xfrm>
            <a:off x="3613649" y="2356125"/>
            <a:ext cx="199505" cy="260031"/>
          </a:xfrm>
          <a:custGeom>
            <a:avLst/>
            <a:gdLst/>
            <a:ahLst/>
            <a:cxnLst/>
            <a:rect l="l" t="t" r="r" b="b"/>
            <a:pathLst>
              <a:path w="9138" h="12603" extrusionOk="0">
                <a:moveTo>
                  <a:pt x="5420" y="788"/>
                </a:moveTo>
                <a:cubicBezTo>
                  <a:pt x="7026" y="788"/>
                  <a:pt x="8287" y="2080"/>
                  <a:pt x="8287" y="3655"/>
                </a:cubicBezTo>
                <a:lnTo>
                  <a:pt x="8287" y="4978"/>
                </a:lnTo>
                <a:lnTo>
                  <a:pt x="5829" y="4978"/>
                </a:lnTo>
                <a:lnTo>
                  <a:pt x="5829" y="3718"/>
                </a:lnTo>
                <a:cubicBezTo>
                  <a:pt x="5829" y="3151"/>
                  <a:pt x="5451" y="2710"/>
                  <a:pt x="4979" y="2521"/>
                </a:cubicBezTo>
                <a:lnTo>
                  <a:pt x="4979" y="788"/>
                </a:lnTo>
                <a:close/>
                <a:moveTo>
                  <a:pt x="4159" y="882"/>
                </a:moveTo>
                <a:lnTo>
                  <a:pt x="4159" y="2615"/>
                </a:lnTo>
                <a:cubicBezTo>
                  <a:pt x="3687" y="2773"/>
                  <a:pt x="3340" y="3245"/>
                  <a:pt x="3340" y="3781"/>
                </a:cubicBezTo>
                <a:lnTo>
                  <a:pt x="3340" y="5041"/>
                </a:lnTo>
                <a:lnTo>
                  <a:pt x="851" y="5041"/>
                </a:lnTo>
                <a:lnTo>
                  <a:pt x="851" y="3749"/>
                </a:lnTo>
                <a:cubicBezTo>
                  <a:pt x="851" y="2143"/>
                  <a:pt x="2175" y="882"/>
                  <a:pt x="3781" y="882"/>
                </a:cubicBezTo>
                <a:close/>
                <a:moveTo>
                  <a:pt x="4569" y="3308"/>
                </a:moveTo>
                <a:cubicBezTo>
                  <a:pt x="4790" y="3308"/>
                  <a:pt x="4947" y="3497"/>
                  <a:pt x="4947" y="3749"/>
                </a:cubicBezTo>
                <a:lnTo>
                  <a:pt x="4947" y="5388"/>
                </a:lnTo>
                <a:cubicBezTo>
                  <a:pt x="4947" y="5620"/>
                  <a:pt x="4736" y="5830"/>
                  <a:pt x="4504" y="5830"/>
                </a:cubicBezTo>
                <a:cubicBezTo>
                  <a:pt x="4453" y="5830"/>
                  <a:pt x="4400" y="5820"/>
                  <a:pt x="4348" y="5797"/>
                </a:cubicBezTo>
                <a:cubicBezTo>
                  <a:pt x="4191" y="5703"/>
                  <a:pt x="4128" y="5608"/>
                  <a:pt x="4128" y="5388"/>
                </a:cubicBezTo>
                <a:lnTo>
                  <a:pt x="4128" y="3718"/>
                </a:lnTo>
                <a:cubicBezTo>
                  <a:pt x="4159" y="3466"/>
                  <a:pt x="4348" y="3308"/>
                  <a:pt x="4569" y="3308"/>
                </a:cubicBezTo>
                <a:close/>
                <a:moveTo>
                  <a:pt x="8287" y="5797"/>
                </a:moveTo>
                <a:lnTo>
                  <a:pt x="8287" y="8948"/>
                </a:lnTo>
                <a:cubicBezTo>
                  <a:pt x="8287" y="10554"/>
                  <a:pt x="6995" y="11815"/>
                  <a:pt x="5420" y="11815"/>
                </a:cubicBezTo>
                <a:lnTo>
                  <a:pt x="3781" y="11815"/>
                </a:lnTo>
                <a:cubicBezTo>
                  <a:pt x="2143" y="11815"/>
                  <a:pt x="883" y="10523"/>
                  <a:pt x="851" y="8948"/>
                </a:cubicBezTo>
                <a:lnTo>
                  <a:pt x="851" y="5797"/>
                </a:lnTo>
                <a:lnTo>
                  <a:pt x="3403" y="5797"/>
                </a:lnTo>
                <a:cubicBezTo>
                  <a:pt x="3498" y="6018"/>
                  <a:pt x="3655" y="6270"/>
                  <a:pt x="3876" y="6427"/>
                </a:cubicBezTo>
                <a:cubicBezTo>
                  <a:pt x="4098" y="6579"/>
                  <a:pt x="4340" y="6649"/>
                  <a:pt x="4575" y="6649"/>
                </a:cubicBezTo>
                <a:cubicBezTo>
                  <a:pt x="5073" y="6649"/>
                  <a:pt x="5542" y="6332"/>
                  <a:pt x="5735" y="5797"/>
                </a:cubicBezTo>
                <a:close/>
                <a:moveTo>
                  <a:pt x="3750" y="0"/>
                </a:moveTo>
                <a:cubicBezTo>
                  <a:pt x="1702" y="0"/>
                  <a:pt x="1" y="1670"/>
                  <a:pt x="1" y="3718"/>
                </a:cubicBezTo>
                <a:lnTo>
                  <a:pt x="1" y="8885"/>
                </a:lnTo>
                <a:cubicBezTo>
                  <a:pt x="1" y="10932"/>
                  <a:pt x="1639" y="12602"/>
                  <a:pt x="3750" y="12602"/>
                </a:cubicBezTo>
                <a:lnTo>
                  <a:pt x="5388" y="12602"/>
                </a:lnTo>
                <a:cubicBezTo>
                  <a:pt x="7436" y="12602"/>
                  <a:pt x="9137" y="10964"/>
                  <a:pt x="9074" y="8885"/>
                </a:cubicBezTo>
                <a:lnTo>
                  <a:pt x="9074" y="3686"/>
                </a:lnTo>
                <a:cubicBezTo>
                  <a:pt x="9137" y="1670"/>
                  <a:pt x="7467" y="0"/>
                  <a:pt x="5388" y="0"/>
                </a:cubicBezTo>
                <a:close/>
              </a:path>
            </a:pathLst>
          </a:custGeom>
          <a:solidFill>
            <a:srgbClr val="1438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0" name="Google Shape;650;p35"/>
          <p:cNvGrpSpPr/>
          <p:nvPr/>
        </p:nvGrpSpPr>
        <p:grpSpPr>
          <a:xfrm>
            <a:off x="7758845" y="2899580"/>
            <a:ext cx="351155" cy="349256"/>
            <a:chOff x="-64401400" y="1914475"/>
            <a:chExt cx="319000" cy="317275"/>
          </a:xfrm>
        </p:grpSpPr>
        <p:sp>
          <p:nvSpPr>
            <p:cNvPr id="651" name="Google Shape;651;p35"/>
            <p:cNvSpPr/>
            <p:nvPr/>
          </p:nvSpPr>
          <p:spPr>
            <a:xfrm>
              <a:off x="-64401400" y="1914475"/>
              <a:ext cx="319000" cy="317275"/>
            </a:xfrm>
            <a:custGeom>
              <a:avLst/>
              <a:gdLst/>
              <a:ahLst/>
              <a:cxnLst/>
              <a:rect l="l" t="t" r="r" b="b"/>
              <a:pathLst>
                <a:path w="12760" h="12691" extrusionOk="0">
                  <a:moveTo>
                    <a:pt x="4726" y="1317"/>
                  </a:moveTo>
                  <a:lnTo>
                    <a:pt x="4726" y="2703"/>
                  </a:lnTo>
                  <a:cubicBezTo>
                    <a:pt x="4663" y="2735"/>
                    <a:pt x="4600" y="2829"/>
                    <a:pt x="4569" y="2861"/>
                  </a:cubicBezTo>
                  <a:lnTo>
                    <a:pt x="4065" y="3554"/>
                  </a:lnTo>
                  <a:cubicBezTo>
                    <a:pt x="3970" y="3176"/>
                    <a:pt x="3907" y="2703"/>
                    <a:pt x="3907" y="2388"/>
                  </a:cubicBezTo>
                  <a:cubicBezTo>
                    <a:pt x="3876" y="1947"/>
                    <a:pt x="3970" y="1632"/>
                    <a:pt x="4222" y="1475"/>
                  </a:cubicBezTo>
                  <a:cubicBezTo>
                    <a:pt x="4348" y="1349"/>
                    <a:pt x="4537" y="1317"/>
                    <a:pt x="4726" y="1317"/>
                  </a:cubicBezTo>
                  <a:close/>
                  <a:moveTo>
                    <a:pt x="7046" y="813"/>
                  </a:moveTo>
                  <a:cubicBezTo>
                    <a:pt x="7507" y="813"/>
                    <a:pt x="7937" y="916"/>
                    <a:pt x="8286" y="1128"/>
                  </a:cubicBezTo>
                  <a:cubicBezTo>
                    <a:pt x="8759" y="1412"/>
                    <a:pt x="8979" y="1821"/>
                    <a:pt x="8948" y="2420"/>
                  </a:cubicBezTo>
                  <a:cubicBezTo>
                    <a:pt x="8948" y="2703"/>
                    <a:pt x="8853" y="3113"/>
                    <a:pt x="8790" y="3554"/>
                  </a:cubicBezTo>
                  <a:lnTo>
                    <a:pt x="8286" y="2861"/>
                  </a:lnTo>
                  <a:cubicBezTo>
                    <a:pt x="8066" y="2609"/>
                    <a:pt x="7814" y="2451"/>
                    <a:pt x="7499" y="2451"/>
                  </a:cubicBezTo>
                  <a:lnTo>
                    <a:pt x="5514" y="2451"/>
                  </a:lnTo>
                  <a:lnTo>
                    <a:pt x="5514" y="1160"/>
                  </a:lnTo>
                  <a:cubicBezTo>
                    <a:pt x="6020" y="931"/>
                    <a:pt x="6551" y="813"/>
                    <a:pt x="7046" y="813"/>
                  </a:cubicBezTo>
                  <a:close/>
                  <a:moveTo>
                    <a:pt x="7530" y="3334"/>
                  </a:moveTo>
                  <a:cubicBezTo>
                    <a:pt x="7562" y="3334"/>
                    <a:pt x="7593" y="3365"/>
                    <a:pt x="7656" y="3365"/>
                  </a:cubicBezTo>
                  <a:lnTo>
                    <a:pt x="8601" y="4657"/>
                  </a:lnTo>
                  <a:cubicBezTo>
                    <a:pt x="8444" y="5917"/>
                    <a:pt x="7688" y="7177"/>
                    <a:pt x="6427" y="7177"/>
                  </a:cubicBezTo>
                  <a:cubicBezTo>
                    <a:pt x="5167" y="7177"/>
                    <a:pt x="4411" y="5980"/>
                    <a:pt x="4254" y="4657"/>
                  </a:cubicBezTo>
                  <a:lnTo>
                    <a:pt x="5199" y="3365"/>
                  </a:lnTo>
                  <a:cubicBezTo>
                    <a:pt x="5230" y="3334"/>
                    <a:pt x="5293" y="3334"/>
                    <a:pt x="5325" y="3334"/>
                  </a:cubicBezTo>
                  <a:close/>
                  <a:moveTo>
                    <a:pt x="5199" y="7681"/>
                  </a:moveTo>
                  <a:cubicBezTo>
                    <a:pt x="5608" y="7902"/>
                    <a:pt x="5986" y="8028"/>
                    <a:pt x="6427" y="8028"/>
                  </a:cubicBezTo>
                  <a:cubicBezTo>
                    <a:pt x="6869" y="8028"/>
                    <a:pt x="7310" y="7902"/>
                    <a:pt x="7688" y="7713"/>
                  </a:cubicBezTo>
                  <a:lnTo>
                    <a:pt x="7688" y="7807"/>
                  </a:lnTo>
                  <a:cubicBezTo>
                    <a:pt x="7688" y="8028"/>
                    <a:pt x="7719" y="8185"/>
                    <a:pt x="7814" y="8343"/>
                  </a:cubicBezTo>
                  <a:lnTo>
                    <a:pt x="6427" y="9634"/>
                  </a:lnTo>
                  <a:lnTo>
                    <a:pt x="5073" y="8280"/>
                  </a:lnTo>
                  <a:cubicBezTo>
                    <a:pt x="5167" y="8122"/>
                    <a:pt x="5199" y="7965"/>
                    <a:pt x="5199" y="7776"/>
                  </a:cubicBezTo>
                  <a:lnTo>
                    <a:pt x="5199" y="7681"/>
                  </a:lnTo>
                  <a:close/>
                  <a:moveTo>
                    <a:pt x="4537" y="8878"/>
                  </a:moveTo>
                  <a:lnTo>
                    <a:pt x="5829" y="10170"/>
                  </a:lnTo>
                  <a:lnTo>
                    <a:pt x="5230" y="10769"/>
                  </a:lnTo>
                  <a:lnTo>
                    <a:pt x="4065" y="9036"/>
                  </a:lnTo>
                  <a:cubicBezTo>
                    <a:pt x="4222" y="9036"/>
                    <a:pt x="4380" y="9004"/>
                    <a:pt x="4537" y="8878"/>
                  </a:cubicBezTo>
                  <a:close/>
                  <a:moveTo>
                    <a:pt x="8318" y="8878"/>
                  </a:moveTo>
                  <a:cubicBezTo>
                    <a:pt x="8475" y="8973"/>
                    <a:pt x="8633" y="9036"/>
                    <a:pt x="8790" y="9036"/>
                  </a:cubicBezTo>
                  <a:lnTo>
                    <a:pt x="7593" y="10769"/>
                  </a:lnTo>
                  <a:lnTo>
                    <a:pt x="7026" y="10170"/>
                  </a:lnTo>
                  <a:lnTo>
                    <a:pt x="8318" y="8878"/>
                  </a:lnTo>
                  <a:close/>
                  <a:moveTo>
                    <a:pt x="10460" y="9067"/>
                  </a:moveTo>
                  <a:cubicBezTo>
                    <a:pt x="11279" y="9067"/>
                    <a:pt x="11941" y="9760"/>
                    <a:pt x="11941" y="10580"/>
                  </a:cubicBezTo>
                  <a:lnTo>
                    <a:pt x="11941" y="11840"/>
                  </a:lnTo>
                  <a:lnTo>
                    <a:pt x="7814" y="11840"/>
                  </a:lnTo>
                  <a:cubicBezTo>
                    <a:pt x="7908" y="11808"/>
                    <a:pt x="8003" y="11745"/>
                    <a:pt x="8034" y="11682"/>
                  </a:cubicBezTo>
                  <a:lnTo>
                    <a:pt x="9798" y="9067"/>
                  </a:lnTo>
                  <a:close/>
                  <a:moveTo>
                    <a:pt x="3088" y="9067"/>
                  </a:moveTo>
                  <a:lnTo>
                    <a:pt x="4852" y="11651"/>
                  </a:lnTo>
                  <a:cubicBezTo>
                    <a:pt x="4915" y="11745"/>
                    <a:pt x="5041" y="11808"/>
                    <a:pt x="5167" y="11840"/>
                  </a:cubicBezTo>
                  <a:lnTo>
                    <a:pt x="5199" y="11840"/>
                  </a:lnTo>
                  <a:cubicBezTo>
                    <a:pt x="5325" y="11840"/>
                    <a:pt x="5419" y="11808"/>
                    <a:pt x="5482" y="11714"/>
                  </a:cubicBezTo>
                  <a:lnTo>
                    <a:pt x="6427" y="10769"/>
                  </a:lnTo>
                  <a:lnTo>
                    <a:pt x="7404" y="11745"/>
                  </a:lnTo>
                  <a:cubicBezTo>
                    <a:pt x="7436" y="11777"/>
                    <a:pt x="7530" y="11840"/>
                    <a:pt x="7593" y="11871"/>
                  </a:cubicBezTo>
                  <a:lnTo>
                    <a:pt x="914" y="11871"/>
                  </a:lnTo>
                  <a:lnTo>
                    <a:pt x="914" y="11840"/>
                  </a:lnTo>
                  <a:lnTo>
                    <a:pt x="914" y="10580"/>
                  </a:lnTo>
                  <a:cubicBezTo>
                    <a:pt x="914" y="9760"/>
                    <a:pt x="1576" y="9067"/>
                    <a:pt x="2395" y="9067"/>
                  </a:cubicBezTo>
                  <a:close/>
                  <a:moveTo>
                    <a:pt x="7043" y="1"/>
                  </a:moveTo>
                  <a:cubicBezTo>
                    <a:pt x="6380" y="1"/>
                    <a:pt x="5673" y="166"/>
                    <a:pt x="5010" y="498"/>
                  </a:cubicBezTo>
                  <a:cubicBezTo>
                    <a:pt x="4898" y="477"/>
                    <a:pt x="4788" y="467"/>
                    <a:pt x="4680" y="467"/>
                  </a:cubicBezTo>
                  <a:cubicBezTo>
                    <a:pt x="4300" y="467"/>
                    <a:pt x="3942" y="592"/>
                    <a:pt x="3624" y="813"/>
                  </a:cubicBezTo>
                  <a:cubicBezTo>
                    <a:pt x="3308" y="1034"/>
                    <a:pt x="2962" y="1506"/>
                    <a:pt x="2962" y="2388"/>
                  </a:cubicBezTo>
                  <a:cubicBezTo>
                    <a:pt x="2962" y="3144"/>
                    <a:pt x="3277" y="4405"/>
                    <a:pt x="3340" y="4625"/>
                  </a:cubicBezTo>
                  <a:cubicBezTo>
                    <a:pt x="3466" y="5570"/>
                    <a:pt x="3781" y="6389"/>
                    <a:pt x="4285" y="6988"/>
                  </a:cubicBezTo>
                  <a:lnTo>
                    <a:pt x="4285" y="7744"/>
                  </a:lnTo>
                  <a:cubicBezTo>
                    <a:pt x="4285" y="8028"/>
                    <a:pt x="4065" y="8248"/>
                    <a:pt x="3781" y="8248"/>
                  </a:cubicBezTo>
                  <a:lnTo>
                    <a:pt x="2332" y="8248"/>
                  </a:lnTo>
                  <a:cubicBezTo>
                    <a:pt x="1072" y="8248"/>
                    <a:pt x="0" y="9288"/>
                    <a:pt x="0" y="10580"/>
                  </a:cubicBezTo>
                  <a:lnTo>
                    <a:pt x="0" y="12281"/>
                  </a:lnTo>
                  <a:cubicBezTo>
                    <a:pt x="0" y="12501"/>
                    <a:pt x="189" y="12690"/>
                    <a:pt x="410" y="12690"/>
                  </a:cubicBezTo>
                  <a:lnTo>
                    <a:pt x="12256" y="12690"/>
                  </a:lnTo>
                  <a:cubicBezTo>
                    <a:pt x="12508" y="12690"/>
                    <a:pt x="12697" y="12501"/>
                    <a:pt x="12697" y="12281"/>
                  </a:cubicBezTo>
                  <a:lnTo>
                    <a:pt x="12697" y="10580"/>
                  </a:lnTo>
                  <a:cubicBezTo>
                    <a:pt x="12760" y="9319"/>
                    <a:pt x="11689" y="8248"/>
                    <a:pt x="10429" y="8248"/>
                  </a:cubicBezTo>
                  <a:lnTo>
                    <a:pt x="8979" y="8248"/>
                  </a:lnTo>
                  <a:cubicBezTo>
                    <a:pt x="8696" y="8248"/>
                    <a:pt x="8475" y="8028"/>
                    <a:pt x="8475" y="7744"/>
                  </a:cubicBezTo>
                  <a:lnTo>
                    <a:pt x="8475" y="6957"/>
                  </a:lnTo>
                  <a:cubicBezTo>
                    <a:pt x="8979" y="6358"/>
                    <a:pt x="9294" y="5539"/>
                    <a:pt x="9389" y="4625"/>
                  </a:cubicBezTo>
                  <a:cubicBezTo>
                    <a:pt x="9546" y="4121"/>
                    <a:pt x="9735" y="3050"/>
                    <a:pt x="9767" y="2420"/>
                  </a:cubicBezTo>
                  <a:cubicBezTo>
                    <a:pt x="9767" y="1538"/>
                    <a:pt x="9420" y="845"/>
                    <a:pt x="8664" y="404"/>
                  </a:cubicBezTo>
                  <a:cubicBezTo>
                    <a:pt x="8202" y="135"/>
                    <a:pt x="7640" y="1"/>
                    <a:pt x="7043" y="1"/>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5"/>
            <p:cNvSpPr/>
            <p:nvPr/>
          </p:nvSpPr>
          <p:spPr>
            <a:xfrm>
              <a:off x="-64172200" y="2175800"/>
              <a:ext cx="48850" cy="22075"/>
            </a:xfrm>
            <a:custGeom>
              <a:avLst/>
              <a:gdLst/>
              <a:ahLst/>
              <a:cxnLst/>
              <a:rect l="l" t="t" r="r" b="b"/>
              <a:pathLst>
                <a:path w="1954" h="883" extrusionOk="0">
                  <a:moveTo>
                    <a:pt x="410" y="1"/>
                  </a:moveTo>
                  <a:cubicBezTo>
                    <a:pt x="158" y="1"/>
                    <a:pt x="0" y="190"/>
                    <a:pt x="0" y="442"/>
                  </a:cubicBezTo>
                  <a:cubicBezTo>
                    <a:pt x="0" y="662"/>
                    <a:pt x="221" y="883"/>
                    <a:pt x="410" y="883"/>
                  </a:cubicBezTo>
                  <a:lnTo>
                    <a:pt x="1513" y="883"/>
                  </a:lnTo>
                  <a:cubicBezTo>
                    <a:pt x="1765" y="883"/>
                    <a:pt x="1891" y="662"/>
                    <a:pt x="1891" y="442"/>
                  </a:cubicBezTo>
                  <a:cubicBezTo>
                    <a:pt x="1954" y="190"/>
                    <a:pt x="1733" y="1"/>
                    <a:pt x="1513" y="1"/>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5"/>
            <p:cNvSpPr/>
            <p:nvPr/>
          </p:nvSpPr>
          <p:spPr>
            <a:xfrm>
              <a:off x="-64212375" y="2210450"/>
              <a:ext cx="5525" cy="25"/>
            </a:xfrm>
            <a:custGeom>
              <a:avLst/>
              <a:gdLst/>
              <a:ahLst/>
              <a:cxnLst/>
              <a:rect l="l" t="t" r="r" b="b"/>
              <a:pathLst>
                <a:path w="221" h="1" extrusionOk="0">
                  <a:moveTo>
                    <a:pt x="1" y="1"/>
                  </a:moveTo>
                  <a:lnTo>
                    <a:pt x="221" y="1"/>
                  </a:lnTo>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4" name="Google Shape;654;p35"/>
          <p:cNvGrpSpPr/>
          <p:nvPr/>
        </p:nvGrpSpPr>
        <p:grpSpPr>
          <a:xfrm>
            <a:off x="5063180" y="2537486"/>
            <a:ext cx="329595" cy="327823"/>
            <a:chOff x="-3854375" y="2046625"/>
            <a:chExt cx="293025" cy="291450"/>
          </a:xfrm>
        </p:grpSpPr>
        <p:sp>
          <p:nvSpPr>
            <p:cNvPr id="655" name="Google Shape;655;p35"/>
            <p:cNvSpPr/>
            <p:nvPr/>
          </p:nvSpPr>
          <p:spPr>
            <a:xfrm>
              <a:off x="-3854375" y="2046625"/>
              <a:ext cx="293025" cy="291450"/>
            </a:xfrm>
            <a:custGeom>
              <a:avLst/>
              <a:gdLst/>
              <a:ahLst/>
              <a:cxnLst/>
              <a:rect l="l" t="t" r="r" b="b"/>
              <a:pathLst>
                <a:path w="11721" h="11658" extrusionOk="0">
                  <a:moveTo>
                    <a:pt x="7624" y="694"/>
                  </a:moveTo>
                  <a:cubicBezTo>
                    <a:pt x="9515" y="694"/>
                    <a:pt x="11058" y="2206"/>
                    <a:pt x="11058" y="4096"/>
                  </a:cubicBezTo>
                  <a:cubicBezTo>
                    <a:pt x="11058" y="5987"/>
                    <a:pt x="9515" y="7530"/>
                    <a:pt x="7624" y="7530"/>
                  </a:cubicBezTo>
                  <a:cubicBezTo>
                    <a:pt x="5734" y="7530"/>
                    <a:pt x="4190" y="5987"/>
                    <a:pt x="4190" y="4096"/>
                  </a:cubicBezTo>
                  <a:cubicBezTo>
                    <a:pt x="4190" y="2206"/>
                    <a:pt x="5734" y="694"/>
                    <a:pt x="7624" y="694"/>
                  </a:cubicBezTo>
                  <a:close/>
                  <a:moveTo>
                    <a:pt x="3336" y="8066"/>
                  </a:moveTo>
                  <a:cubicBezTo>
                    <a:pt x="3426" y="8066"/>
                    <a:pt x="3513" y="8098"/>
                    <a:pt x="3560" y="8161"/>
                  </a:cubicBezTo>
                  <a:cubicBezTo>
                    <a:pt x="3686" y="8287"/>
                    <a:pt x="3686" y="8507"/>
                    <a:pt x="3560" y="8633"/>
                  </a:cubicBezTo>
                  <a:lnTo>
                    <a:pt x="1323" y="10870"/>
                  </a:lnTo>
                  <a:cubicBezTo>
                    <a:pt x="1260" y="10933"/>
                    <a:pt x="1174" y="10964"/>
                    <a:pt x="1087" y="10964"/>
                  </a:cubicBezTo>
                  <a:cubicBezTo>
                    <a:pt x="1001" y="10964"/>
                    <a:pt x="914" y="10933"/>
                    <a:pt x="851" y="10870"/>
                  </a:cubicBezTo>
                  <a:cubicBezTo>
                    <a:pt x="725" y="10744"/>
                    <a:pt x="725" y="10523"/>
                    <a:pt x="851" y="10397"/>
                  </a:cubicBezTo>
                  <a:lnTo>
                    <a:pt x="3088" y="8161"/>
                  </a:lnTo>
                  <a:cubicBezTo>
                    <a:pt x="3151" y="8098"/>
                    <a:pt x="3245" y="8066"/>
                    <a:pt x="3336" y="8066"/>
                  </a:cubicBezTo>
                  <a:close/>
                  <a:moveTo>
                    <a:pt x="7624" y="1"/>
                  </a:moveTo>
                  <a:cubicBezTo>
                    <a:pt x="5356" y="1"/>
                    <a:pt x="3529" y="1860"/>
                    <a:pt x="3529" y="4096"/>
                  </a:cubicBezTo>
                  <a:cubicBezTo>
                    <a:pt x="3529" y="5136"/>
                    <a:pt x="3875" y="6050"/>
                    <a:pt x="4505" y="6743"/>
                  </a:cubicBezTo>
                  <a:lnTo>
                    <a:pt x="3812" y="7467"/>
                  </a:lnTo>
                  <a:cubicBezTo>
                    <a:pt x="3661" y="7386"/>
                    <a:pt x="3500" y="7347"/>
                    <a:pt x="3342" y="7347"/>
                  </a:cubicBezTo>
                  <a:cubicBezTo>
                    <a:pt x="3074" y="7347"/>
                    <a:pt x="2813" y="7458"/>
                    <a:pt x="2615" y="7656"/>
                  </a:cubicBezTo>
                  <a:lnTo>
                    <a:pt x="378" y="9893"/>
                  </a:lnTo>
                  <a:cubicBezTo>
                    <a:pt x="0" y="10271"/>
                    <a:pt x="0" y="10964"/>
                    <a:pt x="378" y="11343"/>
                  </a:cubicBezTo>
                  <a:cubicBezTo>
                    <a:pt x="567" y="11532"/>
                    <a:pt x="851" y="11658"/>
                    <a:pt x="1103" y="11658"/>
                  </a:cubicBezTo>
                  <a:cubicBezTo>
                    <a:pt x="1355" y="11658"/>
                    <a:pt x="1607" y="11532"/>
                    <a:pt x="1796" y="11343"/>
                  </a:cubicBezTo>
                  <a:lnTo>
                    <a:pt x="4033" y="9106"/>
                  </a:lnTo>
                  <a:cubicBezTo>
                    <a:pt x="4348" y="8791"/>
                    <a:pt x="4442" y="8318"/>
                    <a:pt x="4253" y="7909"/>
                  </a:cubicBezTo>
                  <a:lnTo>
                    <a:pt x="4947" y="7215"/>
                  </a:lnTo>
                  <a:cubicBezTo>
                    <a:pt x="5671" y="7814"/>
                    <a:pt x="6616" y="8192"/>
                    <a:pt x="7593" y="8192"/>
                  </a:cubicBezTo>
                  <a:cubicBezTo>
                    <a:pt x="9861" y="8192"/>
                    <a:pt x="11689" y="6333"/>
                    <a:pt x="11689" y="4096"/>
                  </a:cubicBezTo>
                  <a:cubicBezTo>
                    <a:pt x="11720" y="1828"/>
                    <a:pt x="9861" y="1"/>
                    <a:pt x="7624" y="1"/>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00">
                <a:solidFill>
                  <a:srgbClr val="1A435C"/>
                </a:solidFill>
              </a:endParaRPr>
            </a:p>
          </p:txBody>
        </p:sp>
        <p:sp>
          <p:nvSpPr>
            <p:cNvPr id="656" name="Google Shape;656;p35"/>
            <p:cNvSpPr/>
            <p:nvPr/>
          </p:nvSpPr>
          <p:spPr>
            <a:xfrm>
              <a:off x="-3714975" y="2080500"/>
              <a:ext cx="103200" cy="119750"/>
            </a:xfrm>
            <a:custGeom>
              <a:avLst/>
              <a:gdLst/>
              <a:ahLst/>
              <a:cxnLst/>
              <a:rect l="l" t="t" r="r" b="b"/>
              <a:pathLst>
                <a:path w="4128" h="4790" extrusionOk="0">
                  <a:moveTo>
                    <a:pt x="2048" y="694"/>
                  </a:moveTo>
                  <a:cubicBezTo>
                    <a:pt x="2458" y="694"/>
                    <a:pt x="2710" y="1009"/>
                    <a:pt x="2710" y="1387"/>
                  </a:cubicBezTo>
                  <a:cubicBezTo>
                    <a:pt x="2710" y="1765"/>
                    <a:pt x="2395" y="2048"/>
                    <a:pt x="2048" y="2048"/>
                  </a:cubicBezTo>
                  <a:cubicBezTo>
                    <a:pt x="1702" y="2048"/>
                    <a:pt x="1387" y="1733"/>
                    <a:pt x="1387" y="1387"/>
                  </a:cubicBezTo>
                  <a:cubicBezTo>
                    <a:pt x="1355" y="1009"/>
                    <a:pt x="1670" y="694"/>
                    <a:pt x="2048" y="694"/>
                  </a:cubicBezTo>
                  <a:close/>
                  <a:moveTo>
                    <a:pt x="2363" y="2741"/>
                  </a:moveTo>
                  <a:cubicBezTo>
                    <a:pt x="2931" y="2741"/>
                    <a:pt x="3403" y="3214"/>
                    <a:pt x="3403" y="3781"/>
                  </a:cubicBezTo>
                  <a:lnTo>
                    <a:pt x="3403" y="4128"/>
                  </a:lnTo>
                  <a:lnTo>
                    <a:pt x="662" y="4128"/>
                  </a:lnTo>
                  <a:lnTo>
                    <a:pt x="662" y="3781"/>
                  </a:lnTo>
                  <a:cubicBezTo>
                    <a:pt x="662" y="3214"/>
                    <a:pt x="1135" y="2741"/>
                    <a:pt x="1702" y="2741"/>
                  </a:cubicBezTo>
                  <a:close/>
                  <a:moveTo>
                    <a:pt x="2048" y="1"/>
                  </a:moveTo>
                  <a:cubicBezTo>
                    <a:pt x="1292" y="1"/>
                    <a:pt x="662" y="631"/>
                    <a:pt x="662" y="1387"/>
                  </a:cubicBezTo>
                  <a:cubicBezTo>
                    <a:pt x="662" y="1702"/>
                    <a:pt x="788" y="2017"/>
                    <a:pt x="977" y="2237"/>
                  </a:cubicBezTo>
                  <a:cubicBezTo>
                    <a:pt x="410" y="2521"/>
                    <a:pt x="1" y="3119"/>
                    <a:pt x="1" y="3781"/>
                  </a:cubicBezTo>
                  <a:lnTo>
                    <a:pt x="1" y="4443"/>
                  </a:lnTo>
                  <a:cubicBezTo>
                    <a:pt x="1" y="4632"/>
                    <a:pt x="158" y="4789"/>
                    <a:pt x="347" y="4789"/>
                  </a:cubicBezTo>
                  <a:lnTo>
                    <a:pt x="3781" y="4789"/>
                  </a:lnTo>
                  <a:cubicBezTo>
                    <a:pt x="3970" y="4789"/>
                    <a:pt x="4128" y="4632"/>
                    <a:pt x="4128" y="4443"/>
                  </a:cubicBezTo>
                  <a:lnTo>
                    <a:pt x="4128" y="3781"/>
                  </a:lnTo>
                  <a:cubicBezTo>
                    <a:pt x="4096" y="3119"/>
                    <a:pt x="3718" y="2521"/>
                    <a:pt x="3120" y="2237"/>
                  </a:cubicBezTo>
                  <a:cubicBezTo>
                    <a:pt x="3309" y="2017"/>
                    <a:pt x="3435" y="1733"/>
                    <a:pt x="3435" y="1387"/>
                  </a:cubicBezTo>
                  <a:cubicBezTo>
                    <a:pt x="3435" y="631"/>
                    <a:pt x="2805" y="1"/>
                    <a:pt x="2048" y="1"/>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00">
                <a:solidFill>
                  <a:srgbClr val="1A435C"/>
                </a:solidFill>
              </a:endParaRPr>
            </a:p>
          </p:txBody>
        </p:sp>
      </p:grpSp>
      <p:grpSp>
        <p:nvGrpSpPr>
          <p:cNvPr id="657" name="Google Shape;657;p35"/>
          <p:cNvGrpSpPr/>
          <p:nvPr/>
        </p:nvGrpSpPr>
        <p:grpSpPr>
          <a:xfrm>
            <a:off x="7949366" y="1497150"/>
            <a:ext cx="319043" cy="319909"/>
            <a:chOff x="6679825" y="2693700"/>
            <a:chExt cx="257875" cy="258575"/>
          </a:xfrm>
        </p:grpSpPr>
        <p:sp>
          <p:nvSpPr>
            <p:cNvPr id="658" name="Google Shape;658;p35"/>
            <p:cNvSpPr/>
            <p:nvPr/>
          </p:nvSpPr>
          <p:spPr>
            <a:xfrm>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5"/>
            <p:cNvSpPr/>
            <p:nvPr/>
          </p:nvSpPr>
          <p:spPr>
            <a:xfrm flipH="1">
              <a:off x="6679825" y="2693700"/>
              <a:ext cx="257875" cy="258575"/>
            </a:xfrm>
            <a:custGeom>
              <a:avLst/>
              <a:gdLst/>
              <a:ahLst/>
              <a:cxnLst/>
              <a:rect l="l" t="t" r="r" b="b"/>
              <a:pathLst>
                <a:path w="10315" h="10343" extrusionOk="0">
                  <a:moveTo>
                    <a:pt x="5102" y="670"/>
                  </a:moveTo>
                  <a:cubicBezTo>
                    <a:pt x="5604" y="670"/>
                    <a:pt x="6022" y="1088"/>
                    <a:pt x="6022" y="1562"/>
                  </a:cubicBezTo>
                  <a:cubicBezTo>
                    <a:pt x="6022" y="2063"/>
                    <a:pt x="5604" y="2481"/>
                    <a:pt x="5102" y="2481"/>
                  </a:cubicBezTo>
                  <a:cubicBezTo>
                    <a:pt x="4600" y="2481"/>
                    <a:pt x="4182" y="2063"/>
                    <a:pt x="4182" y="1562"/>
                  </a:cubicBezTo>
                  <a:cubicBezTo>
                    <a:pt x="4182" y="1088"/>
                    <a:pt x="4600" y="670"/>
                    <a:pt x="5102" y="670"/>
                  </a:cubicBezTo>
                  <a:close/>
                  <a:moveTo>
                    <a:pt x="1757" y="1896"/>
                  </a:moveTo>
                  <a:cubicBezTo>
                    <a:pt x="2063" y="1896"/>
                    <a:pt x="2342" y="2175"/>
                    <a:pt x="2342" y="2481"/>
                  </a:cubicBezTo>
                  <a:cubicBezTo>
                    <a:pt x="2342" y="2788"/>
                    <a:pt x="2063" y="3067"/>
                    <a:pt x="1757" y="3067"/>
                  </a:cubicBezTo>
                  <a:cubicBezTo>
                    <a:pt x="1422" y="3067"/>
                    <a:pt x="1143" y="2788"/>
                    <a:pt x="1143" y="2481"/>
                  </a:cubicBezTo>
                  <a:cubicBezTo>
                    <a:pt x="1143" y="2119"/>
                    <a:pt x="1422" y="1896"/>
                    <a:pt x="1757" y="1896"/>
                  </a:cubicBezTo>
                  <a:close/>
                  <a:moveTo>
                    <a:pt x="8447" y="1896"/>
                  </a:moveTo>
                  <a:cubicBezTo>
                    <a:pt x="8781" y="1896"/>
                    <a:pt x="9032" y="2175"/>
                    <a:pt x="9032" y="2481"/>
                  </a:cubicBezTo>
                  <a:cubicBezTo>
                    <a:pt x="9032" y="2788"/>
                    <a:pt x="8753" y="3067"/>
                    <a:pt x="8447" y="3067"/>
                  </a:cubicBezTo>
                  <a:cubicBezTo>
                    <a:pt x="8112" y="3067"/>
                    <a:pt x="7834" y="2788"/>
                    <a:pt x="7834" y="2481"/>
                  </a:cubicBezTo>
                  <a:cubicBezTo>
                    <a:pt x="7834" y="2119"/>
                    <a:pt x="8112" y="1896"/>
                    <a:pt x="8447" y="1896"/>
                  </a:cubicBezTo>
                  <a:close/>
                  <a:moveTo>
                    <a:pt x="1701" y="3624"/>
                  </a:moveTo>
                  <a:cubicBezTo>
                    <a:pt x="2370" y="3624"/>
                    <a:pt x="2927" y="4182"/>
                    <a:pt x="2927" y="4851"/>
                  </a:cubicBezTo>
                  <a:lnTo>
                    <a:pt x="2927" y="6412"/>
                  </a:lnTo>
                  <a:cubicBezTo>
                    <a:pt x="2955" y="6635"/>
                    <a:pt x="2816" y="6719"/>
                    <a:pt x="2649" y="6719"/>
                  </a:cubicBezTo>
                  <a:cubicBezTo>
                    <a:pt x="2481" y="6719"/>
                    <a:pt x="2342" y="6858"/>
                    <a:pt x="2342" y="7053"/>
                  </a:cubicBezTo>
                  <a:lnTo>
                    <a:pt x="2342" y="8865"/>
                  </a:lnTo>
                  <a:cubicBezTo>
                    <a:pt x="2342" y="9032"/>
                    <a:pt x="2203" y="9172"/>
                    <a:pt x="2035" y="9172"/>
                  </a:cubicBezTo>
                  <a:lnTo>
                    <a:pt x="1422" y="9172"/>
                  </a:lnTo>
                  <a:cubicBezTo>
                    <a:pt x="1255" y="9172"/>
                    <a:pt x="1116" y="9032"/>
                    <a:pt x="1116" y="8865"/>
                  </a:cubicBezTo>
                  <a:lnTo>
                    <a:pt x="1116" y="7053"/>
                  </a:lnTo>
                  <a:cubicBezTo>
                    <a:pt x="1116" y="6858"/>
                    <a:pt x="976" y="6719"/>
                    <a:pt x="809" y="6719"/>
                  </a:cubicBezTo>
                  <a:cubicBezTo>
                    <a:pt x="642" y="6719"/>
                    <a:pt x="502" y="6579"/>
                    <a:pt x="502" y="6412"/>
                  </a:cubicBezTo>
                  <a:lnTo>
                    <a:pt x="502" y="4851"/>
                  </a:lnTo>
                  <a:cubicBezTo>
                    <a:pt x="502" y="4182"/>
                    <a:pt x="1060" y="3624"/>
                    <a:pt x="1701" y="3624"/>
                  </a:cubicBezTo>
                  <a:close/>
                  <a:moveTo>
                    <a:pt x="8391" y="3624"/>
                  </a:moveTo>
                  <a:cubicBezTo>
                    <a:pt x="9060" y="3624"/>
                    <a:pt x="9618" y="4182"/>
                    <a:pt x="9618" y="4851"/>
                  </a:cubicBezTo>
                  <a:lnTo>
                    <a:pt x="9618" y="6440"/>
                  </a:lnTo>
                  <a:lnTo>
                    <a:pt x="9645" y="6440"/>
                  </a:lnTo>
                  <a:cubicBezTo>
                    <a:pt x="9645" y="6635"/>
                    <a:pt x="9506" y="6774"/>
                    <a:pt x="9339" y="6774"/>
                  </a:cubicBezTo>
                  <a:cubicBezTo>
                    <a:pt x="9172" y="6774"/>
                    <a:pt x="9032" y="6914"/>
                    <a:pt x="9032" y="7081"/>
                  </a:cubicBezTo>
                  <a:lnTo>
                    <a:pt x="9032" y="8893"/>
                  </a:lnTo>
                  <a:cubicBezTo>
                    <a:pt x="9032" y="9060"/>
                    <a:pt x="8893" y="9199"/>
                    <a:pt x="8726" y="9199"/>
                  </a:cubicBezTo>
                  <a:lnTo>
                    <a:pt x="8112" y="9199"/>
                  </a:lnTo>
                  <a:cubicBezTo>
                    <a:pt x="7945" y="9199"/>
                    <a:pt x="7806" y="9060"/>
                    <a:pt x="7806" y="8893"/>
                  </a:cubicBezTo>
                  <a:lnTo>
                    <a:pt x="7806" y="7053"/>
                  </a:lnTo>
                  <a:cubicBezTo>
                    <a:pt x="7806" y="6858"/>
                    <a:pt x="7666" y="6719"/>
                    <a:pt x="7499" y="6719"/>
                  </a:cubicBezTo>
                  <a:cubicBezTo>
                    <a:pt x="7332" y="6719"/>
                    <a:pt x="7192" y="6579"/>
                    <a:pt x="7192" y="6412"/>
                  </a:cubicBezTo>
                  <a:lnTo>
                    <a:pt x="7192" y="4851"/>
                  </a:lnTo>
                  <a:cubicBezTo>
                    <a:pt x="7192" y="4182"/>
                    <a:pt x="7750" y="3624"/>
                    <a:pt x="8391" y="3624"/>
                  </a:cubicBezTo>
                  <a:close/>
                  <a:moveTo>
                    <a:pt x="5381" y="3095"/>
                  </a:moveTo>
                  <a:cubicBezTo>
                    <a:pt x="6077" y="3234"/>
                    <a:pt x="6635" y="3875"/>
                    <a:pt x="6635" y="4600"/>
                  </a:cubicBezTo>
                  <a:lnTo>
                    <a:pt x="6635" y="6440"/>
                  </a:lnTo>
                  <a:cubicBezTo>
                    <a:pt x="6663" y="6635"/>
                    <a:pt x="6523" y="6719"/>
                    <a:pt x="6356" y="6719"/>
                  </a:cubicBezTo>
                  <a:cubicBezTo>
                    <a:pt x="6161" y="6719"/>
                    <a:pt x="6022" y="6858"/>
                    <a:pt x="6022" y="7053"/>
                  </a:cubicBezTo>
                  <a:lnTo>
                    <a:pt x="6022" y="9478"/>
                  </a:lnTo>
                  <a:cubicBezTo>
                    <a:pt x="6022" y="9645"/>
                    <a:pt x="5882" y="9785"/>
                    <a:pt x="5715" y="9785"/>
                  </a:cubicBezTo>
                  <a:lnTo>
                    <a:pt x="4461" y="9785"/>
                  </a:lnTo>
                  <a:cubicBezTo>
                    <a:pt x="4293" y="9785"/>
                    <a:pt x="4154" y="9645"/>
                    <a:pt x="4154" y="9478"/>
                  </a:cubicBezTo>
                  <a:lnTo>
                    <a:pt x="4154" y="7053"/>
                  </a:lnTo>
                  <a:cubicBezTo>
                    <a:pt x="4154" y="6858"/>
                    <a:pt x="4015" y="6719"/>
                    <a:pt x="3847" y="6719"/>
                  </a:cubicBezTo>
                  <a:cubicBezTo>
                    <a:pt x="3652" y="6719"/>
                    <a:pt x="3513" y="6579"/>
                    <a:pt x="3513" y="6412"/>
                  </a:cubicBezTo>
                  <a:lnTo>
                    <a:pt x="3513" y="4851"/>
                  </a:lnTo>
                  <a:lnTo>
                    <a:pt x="3513" y="4600"/>
                  </a:lnTo>
                  <a:cubicBezTo>
                    <a:pt x="3513" y="3875"/>
                    <a:pt x="4043" y="3234"/>
                    <a:pt x="4739" y="3095"/>
                  </a:cubicBezTo>
                  <a:lnTo>
                    <a:pt x="4739" y="5185"/>
                  </a:lnTo>
                  <a:cubicBezTo>
                    <a:pt x="4739" y="5381"/>
                    <a:pt x="4879" y="5520"/>
                    <a:pt x="5046" y="5520"/>
                  </a:cubicBezTo>
                  <a:cubicBezTo>
                    <a:pt x="5241" y="5520"/>
                    <a:pt x="5381" y="5381"/>
                    <a:pt x="5381" y="5185"/>
                  </a:cubicBezTo>
                  <a:lnTo>
                    <a:pt x="5381" y="3095"/>
                  </a:lnTo>
                  <a:close/>
                  <a:moveTo>
                    <a:pt x="5130" y="1"/>
                  </a:moveTo>
                  <a:cubicBezTo>
                    <a:pt x="4293" y="1"/>
                    <a:pt x="3624" y="670"/>
                    <a:pt x="3624" y="1506"/>
                  </a:cubicBezTo>
                  <a:cubicBezTo>
                    <a:pt x="3624" y="1952"/>
                    <a:pt x="3847" y="2370"/>
                    <a:pt x="4154" y="2649"/>
                  </a:cubicBezTo>
                  <a:cubicBezTo>
                    <a:pt x="3736" y="2872"/>
                    <a:pt x="3373" y="3234"/>
                    <a:pt x="3206" y="3652"/>
                  </a:cubicBezTo>
                  <a:cubicBezTo>
                    <a:pt x="3067" y="3485"/>
                    <a:pt x="2900" y="3346"/>
                    <a:pt x="2677" y="3234"/>
                  </a:cubicBezTo>
                  <a:cubicBezTo>
                    <a:pt x="2900" y="3039"/>
                    <a:pt x="3039" y="2732"/>
                    <a:pt x="3039" y="2398"/>
                  </a:cubicBezTo>
                  <a:cubicBezTo>
                    <a:pt x="3039" y="1757"/>
                    <a:pt x="2481" y="1199"/>
                    <a:pt x="1812" y="1199"/>
                  </a:cubicBezTo>
                  <a:cubicBezTo>
                    <a:pt x="1143" y="1199"/>
                    <a:pt x="586" y="1757"/>
                    <a:pt x="586" y="2398"/>
                  </a:cubicBezTo>
                  <a:cubicBezTo>
                    <a:pt x="586" y="2732"/>
                    <a:pt x="725" y="3039"/>
                    <a:pt x="948" y="3234"/>
                  </a:cubicBezTo>
                  <a:cubicBezTo>
                    <a:pt x="391" y="3569"/>
                    <a:pt x="1" y="4154"/>
                    <a:pt x="1" y="4851"/>
                  </a:cubicBezTo>
                  <a:lnTo>
                    <a:pt x="1" y="6412"/>
                  </a:lnTo>
                  <a:cubicBezTo>
                    <a:pt x="1" y="6802"/>
                    <a:pt x="251" y="7137"/>
                    <a:pt x="586" y="7276"/>
                  </a:cubicBezTo>
                  <a:lnTo>
                    <a:pt x="586" y="8865"/>
                  </a:lnTo>
                  <a:cubicBezTo>
                    <a:pt x="586" y="9339"/>
                    <a:pt x="1004" y="9757"/>
                    <a:pt x="1506" y="9757"/>
                  </a:cubicBezTo>
                  <a:lnTo>
                    <a:pt x="2091" y="9757"/>
                  </a:lnTo>
                  <a:cubicBezTo>
                    <a:pt x="2593" y="9757"/>
                    <a:pt x="3011" y="9339"/>
                    <a:pt x="3011" y="8865"/>
                  </a:cubicBezTo>
                  <a:lnTo>
                    <a:pt x="3011" y="7276"/>
                  </a:lnTo>
                  <a:cubicBezTo>
                    <a:pt x="3095" y="7248"/>
                    <a:pt x="3206" y="7192"/>
                    <a:pt x="3318" y="7109"/>
                  </a:cubicBezTo>
                  <a:cubicBezTo>
                    <a:pt x="3429" y="7192"/>
                    <a:pt x="3485" y="7248"/>
                    <a:pt x="3624" y="7276"/>
                  </a:cubicBezTo>
                  <a:lnTo>
                    <a:pt x="3624" y="9450"/>
                  </a:lnTo>
                  <a:cubicBezTo>
                    <a:pt x="3624" y="9924"/>
                    <a:pt x="4043" y="10342"/>
                    <a:pt x="4544" y="10342"/>
                  </a:cubicBezTo>
                  <a:lnTo>
                    <a:pt x="5799" y="10342"/>
                  </a:lnTo>
                  <a:cubicBezTo>
                    <a:pt x="6273" y="10342"/>
                    <a:pt x="6691" y="9924"/>
                    <a:pt x="6691" y="9450"/>
                  </a:cubicBezTo>
                  <a:lnTo>
                    <a:pt x="6691" y="7276"/>
                  </a:lnTo>
                  <a:cubicBezTo>
                    <a:pt x="6802" y="7248"/>
                    <a:pt x="6914" y="7192"/>
                    <a:pt x="6997" y="7109"/>
                  </a:cubicBezTo>
                  <a:cubicBezTo>
                    <a:pt x="7109" y="7192"/>
                    <a:pt x="7192" y="7248"/>
                    <a:pt x="7332" y="7276"/>
                  </a:cubicBezTo>
                  <a:lnTo>
                    <a:pt x="7332" y="8865"/>
                  </a:lnTo>
                  <a:cubicBezTo>
                    <a:pt x="7332" y="9339"/>
                    <a:pt x="7750" y="9757"/>
                    <a:pt x="8224" y="9757"/>
                  </a:cubicBezTo>
                  <a:lnTo>
                    <a:pt x="8809" y="9757"/>
                  </a:lnTo>
                  <a:cubicBezTo>
                    <a:pt x="9311" y="9757"/>
                    <a:pt x="9729" y="9339"/>
                    <a:pt x="9729" y="8865"/>
                  </a:cubicBezTo>
                  <a:lnTo>
                    <a:pt x="9729" y="7276"/>
                  </a:lnTo>
                  <a:cubicBezTo>
                    <a:pt x="10064" y="7137"/>
                    <a:pt x="10314" y="6830"/>
                    <a:pt x="10314" y="6412"/>
                  </a:cubicBezTo>
                  <a:lnTo>
                    <a:pt x="10314" y="4851"/>
                  </a:lnTo>
                  <a:cubicBezTo>
                    <a:pt x="10287" y="4210"/>
                    <a:pt x="9896" y="3596"/>
                    <a:pt x="9339" y="3318"/>
                  </a:cubicBezTo>
                  <a:cubicBezTo>
                    <a:pt x="9562" y="3095"/>
                    <a:pt x="9701" y="2788"/>
                    <a:pt x="9701" y="2481"/>
                  </a:cubicBezTo>
                  <a:cubicBezTo>
                    <a:pt x="9701" y="1812"/>
                    <a:pt x="9144" y="1255"/>
                    <a:pt x="8475" y="1255"/>
                  </a:cubicBezTo>
                  <a:cubicBezTo>
                    <a:pt x="7806" y="1255"/>
                    <a:pt x="7248" y="1812"/>
                    <a:pt x="7248" y="2481"/>
                  </a:cubicBezTo>
                  <a:cubicBezTo>
                    <a:pt x="7248" y="2788"/>
                    <a:pt x="7388" y="3095"/>
                    <a:pt x="7611" y="3318"/>
                  </a:cubicBezTo>
                  <a:cubicBezTo>
                    <a:pt x="7388" y="3429"/>
                    <a:pt x="7220" y="3569"/>
                    <a:pt x="7081" y="3736"/>
                  </a:cubicBezTo>
                  <a:cubicBezTo>
                    <a:pt x="6969" y="3485"/>
                    <a:pt x="6802" y="3290"/>
                    <a:pt x="6635" y="3067"/>
                  </a:cubicBezTo>
                  <a:cubicBezTo>
                    <a:pt x="6496" y="2927"/>
                    <a:pt x="6300" y="2788"/>
                    <a:pt x="6105" y="2677"/>
                  </a:cubicBezTo>
                  <a:cubicBezTo>
                    <a:pt x="6440" y="2370"/>
                    <a:pt x="6663" y="1952"/>
                    <a:pt x="6663" y="1534"/>
                  </a:cubicBezTo>
                  <a:cubicBezTo>
                    <a:pt x="6663" y="1116"/>
                    <a:pt x="6496" y="725"/>
                    <a:pt x="6217" y="447"/>
                  </a:cubicBezTo>
                  <a:cubicBezTo>
                    <a:pt x="5938" y="168"/>
                    <a:pt x="5520" y="1"/>
                    <a:pt x="5130" y="1"/>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0" name="Google Shape;660;p35"/>
          <p:cNvSpPr/>
          <p:nvPr/>
        </p:nvSpPr>
        <p:spPr>
          <a:xfrm>
            <a:off x="7042970" y="578952"/>
            <a:ext cx="90300" cy="90300"/>
          </a:xfrm>
          <a:prstGeom prst="ellipse">
            <a:avLst/>
          </a:pr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5"/>
          <p:cNvSpPr/>
          <p:nvPr/>
        </p:nvSpPr>
        <p:spPr>
          <a:xfrm rot="5400000">
            <a:off x="6336372" y="314657"/>
            <a:ext cx="608454" cy="661349"/>
          </a:xfrm>
          <a:custGeom>
            <a:avLst/>
            <a:gdLst/>
            <a:ahLst/>
            <a:cxnLst/>
            <a:rect l="l" t="t" r="r" b="b"/>
            <a:pathLst>
              <a:path w="2483484" h="2699384" extrusionOk="0">
                <a:moveTo>
                  <a:pt x="2483463" y="2699184"/>
                </a:moveTo>
                <a:lnTo>
                  <a:pt x="2483463" y="342000"/>
                </a:lnTo>
                <a:lnTo>
                  <a:pt x="1699487" y="342000"/>
                </a:lnTo>
                <a:lnTo>
                  <a:pt x="1194382" y="0"/>
                </a:lnTo>
                <a:lnTo>
                  <a:pt x="752406" y="342000"/>
                </a:lnTo>
                <a:lnTo>
                  <a:pt x="0" y="342000"/>
                </a:lnTo>
                <a:lnTo>
                  <a:pt x="0" y="2699184"/>
                </a:lnTo>
                <a:lnTo>
                  <a:pt x="2483463" y="2699184"/>
                </a:lnTo>
                <a:close/>
              </a:path>
            </a:pathLst>
          </a:custGeom>
          <a:solidFill>
            <a:srgbClr val="123D60"/>
          </a:solidFill>
          <a:ln w="28575" cap="flat" cmpd="sng">
            <a:solidFill>
              <a:srgbClr val="123D6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2" name="Google Shape;662;p35"/>
          <p:cNvSpPr txBox="1"/>
          <p:nvPr/>
        </p:nvSpPr>
        <p:spPr>
          <a:xfrm>
            <a:off x="7133279" y="357925"/>
            <a:ext cx="1602300" cy="57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 sz="1000" dirty="0">
                <a:solidFill>
                  <a:srgbClr val="123D60"/>
                </a:solidFill>
                <a:latin typeface="Barlow Semi Condensed Light"/>
                <a:ea typeface="Barlow Semi Condensed Light"/>
                <a:cs typeface="Barlow Semi Condensed Light"/>
                <a:sym typeface="Barlow Semi Condensed Light"/>
              </a:rPr>
              <a:t>Début des stages                      </a:t>
            </a:r>
            <a:r>
              <a:rPr lang="fr" sz="1000" b="1" dirty="0">
                <a:solidFill>
                  <a:srgbClr val="123D60"/>
                </a:solidFill>
                <a:latin typeface="Barlow Semi Condensed"/>
                <a:ea typeface="Barlow Semi Condensed"/>
                <a:cs typeface="Barlow Semi Condensed"/>
                <a:sym typeface="Barlow Semi Condensed"/>
              </a:rPr>
              <a:t>à partir du</a:t>
            </a:r>
            <a:r>
              <a:rPr lang="fr" sz="1000" dirty="0">
                <a:solidFill>
                  <a:srgbClr val="123D60"/>
                </a:solidFill>
                <a:latin typeface="Barlow Semi Condensed Light"/>
                <a:ea typeface="Barlow Semi Condensed Light"/>
                <a:cs typeface="Barlow Semi Condensed Light"/>
                <a:sym typeface="Barlow Semi Condensed Light"/>
              </a:rPr>
              <a:t> </a:t>
            </a:r>
            <a:r>
              <a:rPr lang="fr-FR" sz="1000" b="1" dirty="0">
                <a:solidFill>
                  <a:srgbClr val="123D60"/>
                </a:solidFill>
                <a:latin typeface="Barlow Semi Condensed"/>
                <a:ea typeface="Barlow Semi Condensed Light"/>
                <a:cs typeface="Barlow Semi Condensed Light"/>
                <a:sym typeface="Barlow Semi Condensed"/>
              </a:rPr>
              <a:t>08</a:t>
            </a:r>
            <a:r>
              <a:rPr lang="fr-FR" sz="1000" b="1" dirty="0">
                <a:solidFill>
                  <a:srgbClr val="123D60"/>
                </a:solidFill>
                <a:latin typeface="Barlow Semi Condensed"/>
                <a:ea typeface="Barlow Semi Condensed"/>
                <a:cs typeface="Barlow Semi Condensed"/>
                <a:sym typeface="Barlow Semi Condensed"/>
              </a:rPr>
              <a:t>/01/2024</a:t>
            </a:r>
            <a:endParaRPr sz="1000" b="1" dirty="0">
              <a:solidFill>
                <a:srgbClr val="123D60"/>
              </a:solidFill>
              <a:latin typeface="Barlow Semi Condensed"/>
              <a:ea typeface="Barlow Semi Condensed"/>
              <a:cs typeface="Barlow Semi Condensed"/>
              <a:sym typeface="Barlow Semi Condensed"/>
            </a:endParaRPr>
          </a:p>
          <a:p>
            <a:pPr marL="0" lvl="0" indent="0" algn="l" rtl="0">
              <a:spcBef>
                <a:spcPts val="1600"/>
              </a:spcBef>
              <a:spcAft>
                <a:spcPts val="1600"/>
              </a:spcAft>
              <a:buNone/>
            </a:pPr>
            <a:endParaRPr sz="1000" dirty="0">
              <a:solidFill>
                <a:srgbClr val="123D60"/>
              </a:solidFill>
              <a:latin typeface="Barlow Semi Condensed Light"/>
              <a:ea typeface="Barlow Semi Condensed Light"/>
              <a:cs typeface="Barlow Semi Condensed Light"/>
              <a:sym typeface="Barlow Semi Condensed Light"/>
            </a:endParaRPr>
          </a:p>
        </p:txBody>
      </p:sp>
      <p:sp>
        <p:nvSpPr>
          <p:cNvPr id="663" name="Google Shape;663;p35"/>
          <p:cNvSpPr txBox="1"/>
          <p:nvPr/>
        </p:nvSpPr>
        <p:spPr>
          <a:xfrm>
            <a:off x="6296873" y="567013"/>
            <a:ext cx="548100" cy="156600"/>
          </a:xfrm>
          <a:prstGeom prst="rect">
            <a:avLst/>
          </a:prstGeom>
          <a:noFill/>
          <a:ln>
            <a:noFill/>
          </a:ln>
        </p:spPr>
        <p:txBody>
          <a:bodyPr spcFirstLastPara="1" wrap="square" lIns="0" tIns="12700" rIns="0" bIns="0" anchor="t" anchorCtr="0">
            <a:noAutofit/>
          </a:bodyPr>
          <a:lstStyle/>
          <a:p>
            <a:pPr marL="0" marR="0" lvl="0" indent="0" algn="ctr" rtl="0">
              <a:lnSpc>
                <a:spcPct val="100000"/>
              </a:lnSpc>
              <a:spcBef>
                <a:spcPts val="0"/>
              </a:spcBef>
              <a:spcAft>
                <a:spcPts val="0"/>
              </a:spcAft>
              <a:buNone/>
            </a:pPr>
            <a:r>
              <a:rPr lang="fr" sz="1200">
                <a:solidFill>
                  <a:srgbClr val="FFFFFF"/>
                </a:solidFill>
                <a:latin typeface="Anton"/>
                <a:ea typeface="Anton"/>
                <a:cs typeface="Anton"/>
                <a:sym typeface="Anton"/>
              </a:rPr>
              <a:t>étape 5</a:t>
            </a:r>
            <a:endParaRPr sz="1200">
              <a:solidFill>
                <a:srgbClr val="FFFFFF"/>
              </a:solidFill>
              <a:latin typeface="Anton"/>
              <a:ea typeface="Anton"/>
              <a:cs typeface="Anton"/>
              <a:sym typeface="Anton"/>
            </a:endParaRPr>
          </a:p>
        </p:txBody>
      </p:sp>
      <p:grpSp>
        <p:nvGrpSpPr>
          <p:cNvPr id="664" name="Google Shape;664;p35"/>
          <p:cNvGrpSpPr/>
          <p:nvPr/>
        </p:nvGrpSpPr>
        <p:grpSpPr>
          <a:xfrm>
            <a:off x="5846579" y="472275"/>
            <a:ext cx="351155" cy="346092"/>
            <a:chOff x="-64774725" y="1916550"/>
            <a:chExt cx="319000" cy="314400"/>
          </a:xfrm>
        </p:grpSpPr>
        <p:sp>
          <p:nvSpPr>
            <p:cNvPr id="665" name="Google Shape;665;p35"/>
            <p:cNvSpPr/>
            <p:nvPr/>
          </p:nvSpPr>
          <p:spPr>
            <a:xfrm>
              <a:off x="-64774725" y="1916550"/>
              <a:ext cx="319000" cy="314400"/>
            </a:xfrm>
            <a:custGeom>
              <a:avLst/>
              <a:gdLst/>
              <a:ahLst/>
              <a:cxnLst/>
              <a:rect l="l" t="t" r="r" b="b"/>
              <a:pathLst>
                <a:path w="12760" h="12576" extrusionOk="0">
                  <a:moveTo>
                    <a:pt x="11436" y="856"/>
                  </a:moveTo>
                  <a:cubicBezTo>
                    <a:pt x="11562" y="856"/>
                    <a:pt x="11657" y="888"/>
                    <a:pt x="11783" y="951"/>
                  </a:cubicBezTo>
                  <a:cubicBezTo>
                    <a:pt x="11877" y="1077"/>
                    <a:pt x="11940" y="1203"/>
                    <a:pt x="11909" y="1329"/>
                  </a:cubicBezTo>
                  <a:cubicBezTo>
                    <a:pt x="11814" y="2431"/>
                    <a:pt x="11562" y="3440"/>
                    <a:pt x="11090" y="4416"/>
                  </a:cubicBezTo>
                  <a:lnTo>
                    <a:pt x="8317" y="1675"/>
                  </a:lnTo>
                  <a:cubicBezTo>
                    <a:pt x="9263" y="1234"/>
                    <a:pt x="10334" y="951"/>
                    <a:pt x="11436" y="856"/>
                  </a:cubicBezTo>
                  <a:close/>
                  <a:moveTo>
                    <a:pt x="3781" y="4542"/>
                  </a:moveTo>
                  <a:lnTo>
                    <a:pt x="3781" y="4542"/>
                  </a:lnTo>
                  <a:cubicBezTo>
                    <a:pt x="3529" y="4983"/>
                    <a:pt x="3245" y="5456"/>
                    <a:pt x="3056" y="5960"/>
                  </a:cubicBezTo>
                  <a:cubicBezTo>
                    <a:pt x="2878" y="5949"/>
                    <a:pt x="2699" y="5942"/>
                    <a:pt x="2522" y="5942"/>
                  </a:cubicBezTo>
                  <a:cubicBezTo>
                    <a:pt x="2167" y="5942"/>
                    <a:pt x="1817" y="5970"/>
                    <a:pt x="1481" y="6054"/>
                  </a:cubicBezTo>
                  <a:cubicBezTo>
                    <a:pt x="1544" y="5928"/>
                    <a:pt x="1670" y="5802"/>
                    <a:pt x="1733" y="5739"/>
                  </a:cubicBezTo>
                  <a:cubicBezTo>
                    <a:pt x="2331" y="5141"/>
                    <a:pt x="2993" y="4731"/>
                    <a:pt x="3781" y="4542"/>
                  </a:cubicBezTo>
                  <a:close/>
                  <a:moveTo>
                    <a:pt x="7561" y="2022"/>
                  </a:moveTo>
                  <a:lnTo>
                    <a:pt x="10680" y="5141"/>
                  </a:lnTo>
                  <a:cubicBezTo>
                    <a:pt x="9546" y="7157"/>
                    <a:pt x="7687" y="8669"/>
                    <a:pt x="5419" y="9331"/>
                  </a:cubicBezTo>
                  <a:lnTo>
                    <a:pt x="3403" y="7346"/>
                  </a:lnTo>
                  <a:cubicBezTo>
                    <a:pt x="4064" y="5109"/>
                    <a:pt x="5576" y="3219"/>
                    <a:pt x="7561" y="2022"/>
                  </a:cubicBezTo>
                  <a:close/>
                  <a:moveTo>
                    <a:pt x="2899" y="8008"/>
                  </a:moveTo>
                  <a:lnTo>
                    <a:pt x="4789" y="9898"/>
                  </a:lnTo>
                  <a:lnTo>
                    <a:pt x="4316" y="10623"/>
                  </a:lnTo>
                  <a:lnTo>
                    <a:pt x="2142" y="8449"/>
                  </a:lnTo>
                  <a:lnTo>
                    <a:pt x="2899" y="8008"/>
                  </a:lnTo>
                  <a:close/>
                  <a:moveTo>
                    <a:pt x="2363" y="9867"/>
                  </a:moveTo>
                  <a:lnTo>
                    <a:pt x="2899" y="10371"/>
                  </a:lnTo>
                  <a:cubicBezTo>
                    <a:pt x="2741" y="10497"/>
                    <a:pt x="2520" y="10654"/>
                    <a:pt x="2300" y="10780"/>
                  </a:cubicBezTo>
                  <a:cubicBezTo>
                    <a:pt x="1985" y="10969"/>
                    <a:pt x="1733" y="11095"/>
                    <a:pt x="1638" y="11127"/>
                  </a:cubicBezTo>
                  <a:cubicBezTo>
                    <a:pt x="1701" y="10969"/>
                    <a:pt x="1796" y="10780"/>
                    <a:pt x="1985" y="10465"/>
                  </a:cubicBezTo>
                  <a:cubicBezTo>
                    <a:pt x="2142" y="10213"/>
                    <a:pt x="2268" y="10024"/>
                    <a:pt x="2363" y="9867"/>
                  </a:cubicBezTo>
                  <a:close/>
                  <a:moveTo>
                    <a:pt x="8191" y="8984"/>
                  </a:moveTo>
                  <a:lnTo>
                    <a:pt x="8191" y="8984"/>
                  </a:lnTo>
                  <a:cubicBezTo>
                    <a:pt x="7971" y="9867"/>
                    <a:pt x="7467" y="10686"/>
                    <a:pt x="6711" y="11284"/>
                  </a:cubicBezTo>
                  <a:cubicBezTo>
                    <a:pt x="6837" y="10749"/>
                    <a:pt x="6837" y="10245"/>
                    <a:pt x="6774" y="9741"/>
                  </a:cubicBezTo>
                  <a:cubicBezTo>
                    <a:pt x="7309" y="9551"/>
                    <a:pt x="7782" y="9268"/>
                    <a:pt x="8191" y="8984"/>
                  </a:cubicBezTo>
                  <a:close/>
                  <a:moveTo>
                    <a:pt x="11509" y="1"/>
                  </a:moveTo>
                  <a:cubicBezTo>
                    <a:pt x="11474" y="1"/>
                    <a:pt x="11440" y="2"/>
                    <a:pt x="11405" y="6"/>
                  </a:cubicBezTo>
                  <a:cubicBezTo>
                    <a:pt x="10365" y="100"/>
                    <a:pt x="9389" y="321"/>
                    <a:pt x="8412" y="730"/>
                  </a:cubicBezTo>
                  <a:cubicBezTo>
                    <a:pt x="7498" y="1077"/>
                    <a:pt x="6616" y="1644"/>
                    <a:pt x="5797" y="2274"/>
                  </a:cubicBezTo>
                  <a:cubicBezTo>
                    <a:pt x="5324" y="2652"/>
                    <a:pt x="4852" y="3093"/>
                    <a:pt x="4474" y="3566"/>
                  </a:cubicBezTo>
                  <a:cubicBezTo>
                    <a:pt x="3245" y="3629"/>
                    <a:pt x="2048" y="4196"/>
                    <a:pt x="1166" y="5109"/>
                  </a:cubicBezTo>
                  <a:cubicBezTo>
                    <a:pt x="725" y="5519"/>
                    <a:pt x="378" y="6054"/>
                    <a:pt x="95" y="6590"/>
                  </a:cubicBezTo>
                  <a:cubicBezTo>
                    <a:pt x="0" y="6748"/>
                    <a:pt x="63" y="6937"/>
                    <a:pt x="158" y="7063"/>
                  </a:cubicBezTo>
                  <a:cubicBezTo>
                    <a:pt x="252" y="7157"/>
                    <a:pt x="378" y="7189"/>
                    <a:pt x="441" y="7189"/>
                  </a:cubicBezTo>
                  <a:cubicBezTo>
                    <a:pt x="536" y="7189"/>
                    <a:pt x="567" y="7189"/>
                    <a:pt x="630" y="7157"/>
                  </a:cubicBezTo>
                  <a:cubicBezTo>
                    <a:pt x="1198" y="6873"/>
                    <a:pt x="1842" y="6743"/>
                    <a:pt x="2471" y="6743"/>
                  </a:cubicBezTo>
                  <a:cubicBezTo>
                    <a:pt x="2540" y="6743"/>
                    <a:pt x="2609" y="6744"/>
                    <a:pt x="2678" y="6748"/>
                  </a:cubicBezTo>
                  <a:cubicBezTo>
                    <a:pt x="2647" y="6905"/>
                    <a:pt x="2615" y="7031"/>
                    <a:pt x="2584" y="7189"/>
                  </a:cubicBezTo>
                  <a:lnTo>
                    <a:pt x="1229" y="7976"/>
                  </a:lnTo>
                  <a:cubicBezTo>
                    <a:pt x="1008" y="8134"/>
                    <a:pt x="945" y="8449"/>
                    <a:pt x="1166" y="8606"/>
                  </a:cubicBezTo>
                  <a:lnTo>
                    <a:pt x="1733" y="9173"/>
                  </a:lnTo>
                  <a:cubicBezTo>
                    <a:pt x="1544" y="9425"/>
                    <a:pt x="1323" y="9772"/>
                    <a:pt x="1103" y="10119"/>
                  </a:cubicBezTo>
                  <a:cubicBezTo>
                    <a:pt x="945" y="10465"/>
                    <a:pt x="788" y="10717"/>
                    <a:pt x="725" y="10906"/>
                  </a:cubicBezTo>
                  <a:cubicBezTo>
                    <a:pt x="599" y="11316"/>
                    <a:pt x="630" y="11599"/>
                    <a:pt x="851" y="11788"/>
                  </a:cubicBezTo>
                  <a:cubicBezTo>
                    <a:pt x="981" y="11918"/>
                    <a:pt x="1144" y="11961"/>
                    <a:pt x="1320" y="11961"/>
                  </a:cubicBezTo>
                  <a:cubicBezTo>
                    <a:pt x="1443" y="11961"/>
                    <a:pt x="1572" y="11940"/>
                    <a:pt x="1701" y="11914"/>
                  </a:cubicBezTo>
                  <a:cubicBezTo>
                    <a:pt x="1953" y="11820"/>
                    <a:pt x="2174" y="11694"/>
                    <a:pt x="2489" y="11505"/>
                  </a:cubicBezTo>
                  <a:cubicBezTo>
                    <a:pt x="2836" y="11316"/>
                    <a:pt x="3151" y="11095"/>
                    <a:pt x="3434" y="10875"/>
                  </a:cubicBezTo>
                  <a:lnTo>
                    <a:pt x="4033" y="11473"/>
                  </a:lnTo>
                  <a:cubicBezTo>
                    <a:pt x="4116" y="11557"/>
                    <a:pt x="4225" y="11597"/>
                    <a:pt x="4330" y="11597"/>
                  </a:cubicBezTo>
                  <a:cubicBezTo>
                    <a:pt x="4464" y="11597"/>
                    <a:pt x="4593" y="11533"/>
                    <a:pt x="4663" y="11410"/>
                  </a:cubicBezTo>
                  <a:lnTo>
                    <a:pt x="5450" y="10056"/>
                  </a:lnTo>
                  <a:cubicBezTo>
                    <a:pt x="5608" y="10024"/>
                    <a:pt x="5734" y="9993"/>
                    <a:pt x="5892" y="9930"/>
                  </a:cubicBezTo>
                  <a:lnTo>
                    <a:pt x="5892" y="9930"/>
                  </a:lnTo>
                  <a:cubicBezTo>
                    <a:pt x="5923" y="10591"/>
                    <a:pt x="5797" y="11316"/>
                    <a:pt x="5482" y="11977"/>
                  </a:cubicBezTo>
                  <a:cubicBezTo>
                    <a:pt x="5419" y="12135"/>
                    <a:pt x="5450" y="12324"/>
                    <a:pt x="5576" y="12450"/>
                  </a:cubicBezTo>
                  <a:cubicBezTo>
                    <a:pt x="5639" y="12534"/>
                    <a:pt x="5759" y="12576"/>
                    <a:pt x="5878" y="12576"/>
                  </a:cubicBezTo>
                  <a:cubicBezTo>
                    <a:pt x="5937" y="12576"/>
                    <a:pt x="5997" y="12565"/>
                    <a:pt x="6049" y="12544"/>
                  </a:cubicBezTo>
                  <a:cubicBezTo>
                    <a:pt x="6585" y="12261"/>
                    <a:pt x="7089" y="11914"/>
                    <a:pt x="7530" y="11473"/>
                  </a:cubicBezTo>
                  <a:cubicBezTo>
                    <a:pt x="8443" y="10560"/>
                    <a:pt x="8979" y="9394"/>
                    <a:pt x="9074" y="8165"/>
                  </a:cubicBezTo>
                  <a:cubicBezTo>
                    <a:pt x="9546" y="7756"/>
                    <a:pt x="9987" y="7346"/>
                    <a:pt x="10365" y="6811"/>
                  </a:cubicBezTo>
                  <a:cubicBezTo>
                    <a:pt x="11027" y="5991"/>
                    <a:pt x="11562" y="5141"/>
                    <a:pt x="11940" y="4227"/>
                  </a:cubicBezTo>
                  <a:cubicBezTo>
                    <a:pt x="12350" y="3282"/>
                    <a:pt x="12571" y="2242"/>
                    <a:pt x="12665" y="1234"/>
                  </a:cubicBezTo>
                  <a:cubicBezTo>
                    <a:pt x="12760" y="1014"/>
                    <a:pt x="12665" y="636"/>
                    <a:pt x="12382" y="384"/>
                  </a:cubicBezTo>
                  <a:cubicBezTo>
                    <a:pt x="12126" y="128"/>
                    <a:pt x="11820" y="1"/>
                    <a:pt x="11509" y="1"/>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0E2735"/>
                </a:highlight>
              </a:endParaRPr>
            </a:p>
          </p:txBody>
        </p:sp>
        <p:sp>
          <p:nvSpPr>
            <p:cNvPr id="666" name="Google Shape;666;p35"/>
            <p:cNvSpPr/>
            <p:nvPr/>
          </p:nvSpPr>
          <p:spPr>
            <a:xfrm>
              <a:off x="-64636900" y="2010600"/>
              <a:ext cx="89800" cy="82525"/>
            </a:xfrm>
            <a:custGeom>
              <a:avLst/>
              <a:gdLst/>
              <a:ahLst/>
              <a:cxnLst/>
              <a:rect l="l" t="t" r="r" b="b"/>
              <a:pathLst>
                <a:path w="3592" h="3301" extrusionOk="0">
                  <a:moveTo>
                    <a:pt x="1828" y="827"/>
                  </a:moveTo>
                  <a:cubicBezTo>
                    <a:pt x="2048" y="827"/>
                    <a:pt x="2269" y="906"/>
                    <a:pt x="2426" y="1064"/>
                  </a:cubicBezTo>
                  <a:cubicBezTo>
                    <a:pt x="2741" y="1410"/>
                    <a:pt x="2741" y="1914"/>
                    <a:pt x="2426" y="2229"/>
                  </a:cubicBezTo>
                  <a:cubicBezTo>
                    <a:pt x="2269" y="2387"/>
                    <a:pt x="2048" y="2466"/>
                    <a:pt x="1828" y="2466"/>
                  </a:cubicBezTo>
                  <a:cubicBezTo>
                    <a:pt x="1607" y="2466"/>
                    <a:pt x="1387" y="2387"/>
                    <a:pt x="1229" y="2229"/>
                  </a:cubicBezTo>
                  <a:cubicBezTo>
                    <a:pt x="914" y="1914"/>
                    <a:pt x="914" y="1379"/>
                    <a:pt x="1229" y="1064"/>
                  </a:cubicBezTo>
                  <a:cubicBezTo>
                    <a:pt x="1387" y="906"/>
                    <a:pt x="1607" y="827"/>
                    <a:pt x="1828" y="827"/>
                  </a:cubicBezTo>
                  <a:close/>
                  <a:moveTo>
                    <a:pt x="1820" y="0"/>
                  </a:moveTo>
                  <a:cubicBezTo>
                    <a:pt x="1402" y="0"/>
                    <a:pt x="977" y="166"/>
                    <a:pt x="631" y="497"/>
                  </a:cubicBezTo>
                  <a:cubicBezTo>
                    <a:pt x="0" y="1127"/>
                    <a:pt x="0" y="2198"/>
                    <a:pt x="631" y="2828"/>
                  </a:cubicBezTo>
                  <a:cubicBezTo>
                    <a:pt x="946" y="3143"/>
                    <a:pt x="1371" y="3301"/>
                    <a:pt x="1796" y="3301"/>
                  </a:cubicBezTo>
                  <a:cubicBezTo>
                    <a:pt x="2222" y="3301"/>
                    <a:pt x="2647" y="3143"/>
                    <a:pt x="2962" y="2828"/>
                  </a:cubicBezTo>
                  <a:cubicBezTo>
                    <a:pt x="3592" y="2198"/>
                    <a:pt x="3592" y="1127"/>
                    <a:pt x="2962" y="497"/>
                  </a:cubicBezTo>
                  <a:cubicBezTo>
                    <a:pt x="2647" y="166"/>
                    <a:pt x="2237" y="0"/>
                    <a:pt x="1820" y="0"/>
                  </a:cubicBezTo>
                  <a:close/>
                </a:path>
              </a:pathLst>
            </a:custGeom>
            <a:solidFill>
              <a:srgbClr val="1446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0E2735"/>
                </a:highlight>
              </a:endParaRPr>
            </a:p>
          </p:txBody>
        </p:sp>
      </p:grpSp>
      <p:sp>
        <p:nvSpPr>
          <p:cNvPr id="667" name="Google Shape;667;p35"/>
          <p:cNvSpPr txBox="1"/>
          <p:nvPr/>
        </p:nvSpPr>
        <p:spPr>
          <a:xfrm>
            <a:off x="3065924" y="4557450"/>
            <a:ext cx="3521307" cy="600134"/>
          </a:xfrm>
          <a:prstGeom prst="rect">
            <a:avLst/>
          </a:prstGeom>
          <a:noFill/>
          <a:ln>
            <a:noFill/>
          </a:ln>
        </p:spPr>
        <p:txBody>
          <a:bodyPr spcFirstLastPara="1" wrap="square" lIns="91425" tIns="91425" rIns="91425" bIns="91425" anchor="t" anchorCtr="0">
            <a:spAutoFit/>
          </a:bodyPr>
          <a:lstStyle/>
          <a:p>
            <a:pPr lvl="0"/>
            <a:r>
              <a:rPr lang="fr" sz="900" dirty="0">
                <a:latin typeface="Barlow Semi Condensed Light"/>
                <a:ea typeface="Barlow Semi Condensed Light"/>
                <a:cs typeface="Barlow Semi Condensed Light"/>
                <a:sym typeface="Barlow Semi Condensed Light"/>
              </a:rPr>
              <a:t>* nous vous invitons à vous enregistre</a:t>
            </a:r>
            <a:r>
              <a:rPr lang="fr-FR" sz="900" dirty="0">
                <a:latin typeface="Barlow Semi Condensed Light"/>
                <a:ea typeface="Barlow Semi Condensed Light"/>
                <a:cs typeface="Barlow Semi Condensed Light"/>
                <a:sym typeface="Barlow Semi Condensed Light"/>
              </a:rPr>
              <a:t>r le plus tôt possible </a:t>
            </a:r>
            <a:r>
              <a:rPr lang="fr" sz="900" dirty="0">
                <a:latin typeface="Barlow Semi Condensed Light"/>
                <a:ea typeface="Barlow Semi Condensed Light"/>
                <a:cs typeface="Barlow Semi Condensed Light"/>
                <a:sym typeface="Barlow Semi Condensed Light"/>
              </a:rPr>
              <a:t>afin que votre dossier soit approuvé plus rapidement (</a:t>
            </a:r>
            <a:r>
              <a:rPr lang="fr-FR" sz="900" dirty="0">
                <a:latin typeface="Barlow Semi Condensed Light"/>
                <a:ea typeface="Barlow Semi Condensed Light"/>
                <a:cs typeface="Barlow Semi Condensed Light"/>
                <a:sym typeface="Barlow Semi Condensed Light"/>
              </a:rPr>
              <a:t>délai de 5 jours pour l’approbation des dossiers)</a:t>
            </a:r>
            <a:r>
              <a:rPr lang="fr" sz="900" dirty="0">
                <a:latin typeface="Barlow Semi Condensed Light"/>
                <a:ea typeface="Barlow Semi Condensed Light"/>
                <a:cs typeface="Barlow Semi Condensed Light"/>
                <a:sym typeface="Barlow Semi Condensed Light"/>
              </a:rPr>
              <a:t>, </a:t>
            </a:r>
            <a:r>
              <a:rPr lang="fr-FR" sz="900" dirty="0">
                <a:latin typeface="Barlow Semi Condensed Light"/>
                <a:ea typeface="Barlow Semi Condensed Light"/>
                <a:cs typeface="Barlow Semi Condensed Light"/>
                <a:sym typeface="Barlow Semi Condensed Light"/>
              </a:rPr>
              <a:t>et que vous puissiez avoir assez de temps pour l’étape 2.</a:t>
            </a:r>
            <a:endParaRPr sz="900" dirty="0">
              <a:latin typeface="Barlow Semi Condensed Light"/>
              <a:ea typeface="Barlow Semi Condensed Light"/>
              <a:cs typeface="Barlow Semi Condensed Light"/>
              <a:sym typeface="Barlow Semi Condensed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37"/>
          <p:cNvSpPr txBox="1">
            <a:spLocks noGrp="1"/>
          </p:cNvSpPr>
          <p:nvPr>
            <p:ph type="ctrTitle" idx="6"/>
          </p:nvPr>
        </p:nvSpPr>
        <p:spPr>
          <a:xfrm>
            <a:off x="1533599" y="429825"/>
            <a:ext cx="60546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CRITERES DE SELECTION</a:t>
            </a:r>
            <a:endParaRPr>
              <a:solidFill>
                <a:srgbClr val="FFFFFF"/>
              </a:solidFill>
            </a:endParaRPr>
          </a:p>
        </p:txBody>
      </p:sp>
      <p:sp>
        <p:nvSpPr>
          <p:cNvPr id="719" name="Google Shape;719;p37"/>
          <p:cNvSpPr txBox="1">
            <a:spLocks noGrp="1"/>
          </p:cNvSpPr>
          <p:nvPr>
            <p:ph type="subTitle" idx="1"/>
          </p:nvPr>
        </p:nvSpPr>
        <p:spPr>
          <a:xfrm>
            <a:off x="1349101" y="3261250"/>
            <a:ext cx="1881300" cy="111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 b="1">
                <a:latin typeface="Barlow Semi Condensed"/>
                <a:ea typeface="Barlow Semi Condensed"/>
                <a:cs typeface="Barlow Semi Condensed"/>
                <a:sym typeface="Barlow Semi Condensed"/>
              </a:rPr>
              <a:t>Stage dans le domaine des fonds et projets européens</a:t>
            </a:r>
            <a:endParaRPr b="1">
              <a:latin typeface="Barlow Semi Condensed"/>
              <a:ea typeface="Barlow Semi Condensed"/>
              <a:cs typeface="Barlow Semi Condensed"/>
              <a:sym typeface="Barlow Semi Condensed"/>
            </a:endParaRPr>
          </a:p>
          <a:p>
            <a:pPr marL="0" lvl="0" indent="0" algn="ctr" rtl="0">
              <a:spcBef>
                <a:spcPts val="0"/>
              </a:spcBef>
              <a:spcAft>
                <a:spcPts val="0"/>
              </a:spcAft>
              <a:buNone/>
            </a:pPr>
            <a:endParaRPr b="1">
              <a:latin typeface="Barlow Semi Condensed"/>
              <a:ea typeface="Barlow Semi Condensed"/>
              <a:cs typeface="Barlow Semi Condensed"/>
              <a:sym typeface="Barlow Semi Condensed"/>
            </a:endParaRPr>
          </a:p>
          <a:p>
            <a:pPr marL="0" lvl="0" indent="0" algn="ctr" rtl="0">
              <a:spcBef>
                <a:spcPts val="0"/>
              </a:spcBef>
              <a:spcAft>
                <a:spcPts val="0"/>
              </a:spcAft>
              <a:buNone/>
            </a:pPr>
            <a:r>
              <a:rPr lang="fr"/>
              <a:t>(collectivités, associations, ONG, PME, GE)</a:t>
            </a:r>
            <a:endParaRPr/>
          </a:p>
        </p:txBody>
      </p:sp>
      <p:sp>
        <p:nvSpPr>
          <p:cNvPr id="720" name="Google Shape;720;p37"/>
          <p:cNvSpPr txBox="1">
            <a:spLocks noGrp="1"/>
          </p:cNvSpPr>
          <p:nvPr>
            <p:ph type="subTitle" idx="3"/>
          </p:nvPr>
        </p:nvSpPr>
        <p:spPr>
          <a:xfrm>
            <a:off x="3628234" y="3261250"/>
            <a:ext cx="1881300" cy="111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 b="1">
                <a:latin typeface="Barlow Semi Condensed"/>
                <a:ea typeface="Barlow Semi Condensed"/>
                <a:cs typeface="Barlow Semi Condensed"/>
                <a:sym typeface="Barlow Semi Condensed"/>
              </a:rPr>
              <a:t>Compétences et expériences dans le domaine de formation</a:t>
            </a:r>
            <a:endParaRPr b="1">
              <a:latin typeface="Barlow Semi Condensed"/>
              <a:ea typeface="Barlow Semi Condensed"/>
              <a:cs typeface="Barlow Semi Condensed"/>
              <a:sym typeface="Barlow Semi Condensed"/>
            </a:endParaRPr>
          </a:p>
          <a:p>
            <a:pPr marL="0" lvl="0" indent="0" algn="ctr" rtl="0">
              <a:spcBef>
                <a:spcPts val="0"/>
              </a:spcBef>
              <a:spcAft>
                <a:spcPts val="0"/>
              </a:spcAft>
              <a:buNone/>
            </a:pPr>
            <a:endParaRPr/>
          </a:p>
          <a:p>
            <a:pPr marL="0" lvl="0" indent="0" algn="ctr" rtl="0">
              <a:spcBef>
                <a:spcPts val="0"/>
              </a:spcBef>
              <a:spcAft>
                <a:spcPts val="0"/>
              </a:spcAft>
              <a:buNone/>
            </a:pPr>
            <a:r>
              <a:rPr lang="fr"/>
              <a:t>(cohérence avec le projet professionnel de l’étudiant)</a:t>
            </a:r>
            <a:endParaRPr/>
          </a:p>
        </p:txBody>
      </p:sp>
      <p:sp>
        <p:nvSpPr>
          <p:cNvPr id="721" name="Google Shape;721;p37"/>
          <p:cNvSpPr txBox="1">
            <a:spLocks noGrp="1"/>
          </p:cNvSpPr>
          <p:nvPr>
            <p:ph type="subTitle" idx="5"/>
          </p:nvPr>
        </p:nvSpPr>
        <p:spPr>
          <a:xfrm>
            <a:off x="5914234" y="3261250"/>
            <a:ext cx="1881300" cy="111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 b="1">
                <a:latin typeface="Barlow Semi Condensed"/>
                <a:ea typeface="Barlow Semi Condensed"/>
                <a:cs typeface="Barlow Semi Condensed"/>
                <a:sym typeface="Barlow Semi Condensed"/>
              </a:rPr>
              <a:t>Compétences linguistiques</a:t>
            </a:r>
            <a:endParaRPr b="1">
              <a:latin typeface="Barlow Semi Condensed"/>
              <a:ea typeface="Barlow Semi Condensed"/>
              <a:cs typeface="Barlow Semi Condensed"/>
              <a:sym typeface="Barlow Semi Condensed"/>
            </a:endParaRPr>
          </a:p>
          <a:p>
            <a:pPr marL="0" lvl="0" indent="0" algn="ctr" rtl="0">
              <a:spcBef>
                <a:spcPts val="0"/>
              </a:spcBef>
              <a:spcAft>
                <a:spcPts val="0"/>
              </a:spcAft>
              <a:buNone/>
            </a:pPr>
            <a:endParaRPr/>
          </a:p>
          <a:p>
            <a:pPr marL="0" lvl="0" indent="0" algn="ctr" rtl="0">
              <a:spcBef>
                <a:spcPts val="0"/>
              </a:spcBef>
              <a:spcAft>
                <a:spcPts val="0"/>
              </a:spcAft>
              <a:buNone/>
            </a:pPr>
            <a:r>
              <a:rPr lang="fr"/>
              <a:t>(Certification en langue)</a:t>
            </a:r>
            <a:endParaRPr/>
          </a:p>
        </p:txBody>
      </p:sp>
      <p:sp>
        <p:nvSpPr>
          <p:cNvPr id="722" name="Google Shape;722;p37"/>
          <p:cNvSpPr txBox="1">
            <a:spLocks noGrp="1"/>
          </p:cNvSpPr>
          <p:nvPr>
            <p:ph type="ctrTitle" idx="2"/>
          </p:nvPr>
        </p:nvSpPr>
        <p:spPr>
          <a:xfrm>
            <a:off x="3628222" y="2692750"/>
            <a:ext cx="1881300" cy="644700"/>
          </a:xfrm>
          <a:prstGeom prst="rect">
            <a:avLst/>
          </a:prstGeom>
          <a:ln>
            <a:noFill/>
          </a:ln>
        </p:spPr>
        <p:txBody>
          <a:bodyPr spcFirstLastPara="1" wrap="square" lIns="91425" tIns="91425" rIns="91425" bIns="91425" anchor="b" anchorCtr="0">
            <a:noAutofit/>
          </a:bodyPr>
          <a:lstStyle/>
          <a:p>
            <a:pPr marL="0" lvl="0" indent="0" algn="ctr" rtl="0">
              <a:spcBef>
                <a:spcPts val="0"/>
              </a:spcBef>
              <a:spcAft>
                <a:spcPts val="0"/>
              </a:spcAft>
              <a:buNone/>
            </a:pPr>
            <a:r>
              <a:rPr lang="fr"/>
              <a:t>2</a:t>
            </a:r>
            <a:endParaRPr/>
          </a:p>
        </p:txBody>
      </p:sp>
      <p:sp>
        <p:nvSpPr>
          <p:cNvPr id="723" name="Google Shape;723;p37"/>
          <p:cNvSpPr txBox="1">
            <a:spLocks noGrp="1"/>
          </p:cNvSpPr>
          <p:nvPr>
            <p:ph type="ctrTitle" idx="4"/>
          </p:nvPr>
        </p:nvSpPr>
        <p:spPr>
          <a:xfrm>
            <a:off x="5914222" y="2692750"/>
            <a:ext cx="1881300" cy="644700"/>
          </a:xfrm>
          <a:prstGeom prst="rect">
            <a:avLst/>
          </a:prstGeom>
          <a:ln>
            <a:noFill/>
          </a:ln>
        </p:spPr>
        <p:txBody>
          <a:bodyPr spcFirstLastPara="1" wrap="square" lIns="91425" tIns="91425" rIns="91425" bIns="91425" anchor="b" anchorCtr="0">
            <a:noAutofit/>
          </a:bodyPr>
          <a:lstStyle/>
          <a:p>
            <a:pPr marL="0" lvl="0" indent="0" algn="ctr" rtl="0">
              <a:spcBef>
                <a:spcPts val="0"/>
              </a:spcBef>
              <a:spcAft>
                <a:spcPts val="0"/>
              </a:spcAft>
              <a:buNone/>
            </a:pPr>
            <a:r>
              <a:rPr lang="fr"/>
              <a:t>3</a:t>
            </a:r>
            <a:endParaRPr/>
          </a:p>
        </p:txBody>
      </p:sp>
      <p:sp>
        <p:nvSpPr>
          <p:cNvPr id="724" name="Google Shape;724;p37"/>
          <p:cNvSpPr txBox="1">
            <a:spLocks noGrp="1"/>
          </p:cNvSpPr>
          <p:nvPr>
            <p:ph type="ctrTitle"/>
          </p:nvPr>
        </p:nvSpPr>
        <p:spPr>
          <a:xfrm>
            <a:off x="1349089" y="2692750"/>
            <a:ext cx="1881300" cy="644700"/>
          </a:xfrm>
          <a:prstGeom prst="rect">
            <a:avLst/>
          </a:prstGeom>
          <a:ln>
            <a:noFill/>
          </a:ln>
        </p:spPr>
        <p:txBody>
          <a:bodyPr spcFirstLastPara="1" wrap="square" lIns="91425" tIns="91425" rIns="91425" bIns="91425" anchor="b" anchorCtr="0">
            <a:noAutofit/>
          </a:bodyPr>
          <a:lstStyle/>
          <a:p>
            <a:pPr marL="0" lvl="0" indent="0" algn="ctr" rtl="0">
              <a:spcBef>
                <a:spcPts val="0"/>
              </a:spcBef>
              <a:spcAft>
                <a:spcPts val="0"/>
              </a:spcAft>
              <a:buNone/>
            </a:pPr>
            <a:r>
              <a:rPr lang="fr"/>
              <a:t>1</a:t>
            </a:r>
            <a:endParaRPr/>
          </a:p>
        </p:txBody>
      </p:sp>
      <p:grpSp>
        <p:nvGrpSpPr>
          <p:cNvPr id="725" name="Google Shape;725;p37"/>
          <p:cNvGrpSpPr/>
          <p:nvPr/>
        </p:nvGrpSpPr>
        <p:grpSpPr>
          <a:xfrm flipH="1">
            <a:off x="484989" y="1129161"/>
            <a:ext cx="2257478" cy="1625523"/>
            <a:chOff x="6427714" y="980911"/>
            <a:chExt cx="2257478" cy="1625523"/>
          </a:xfrm>
        </p:grpSpPr>
        <p:sp>
          <p:nvSpPr>
            <p:cNvPr id="726" name="Google Shape;726;p37"/>
            <p:cNvSpPr/>
            <p:nvPr/>
          </p:nvSpPr>
          <p:spPr>
            <a:xfrm rot="460773">
              <a:off x="7681050" y="2019345"/>
              <a:ext cx="720660" cy="378168"/>
            </a:xfrm>
            <a:custGeom>
              <a:avLst/>
              <a:gdLst/>
              <a:ahLst/>
              <a:cxnLst/>
              <a:rect l="l" t="t" r="r" b="b"/>
              <a:pathLst>
                <a:path w="10100" h="5300" extrusionOk="0">
                  <a:moveTo>
                    <a:pt x="526" y="1"/>
                  </a:moveTo>
                  <a:lnTo>
                    <a:pt x="1" y="1125"/>
                  </a:lnTo>
                  <a:lnTo>
                    <a:pt x="9574" y="5300"/>
                  </a:lnTo>
                  <a:lnTo>
                    <a:pt x="10099" y="4150"/>
                  </a:lnTo>
                  <a:lnTo>
                    <a:pt x="526" y="1"/>
                  </a:lnTo>
                  <a:close/>
                </a:path>
              </a:pathLst>
            </a:custGeom>
            <a:solidFill>
              <a:srgbClr val="6268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rot="460773">
              <a:off x="7772475" y="2070764"/>
              <a:ext cx="884699" cy="478704"/>
            </a:xfrm>
            <a:custGeom>
              <a:avLst/>
              <a:gdLst/>
              <a:ahLst/>
              <a:cxnLst/>
              <a:rect l="l" t="t" r="r" b="b"/>
              <a:pathLst>
                <a:path w="12399" h="6709" extrusionOk="0">
                  <a:moveTo>
                    <a:pt x="1406" y="0"/>
                  </a:moveTo>
                  <a:cubicBezTo>
                    <a:pt x="902" y="0"/>
                    <a:pt x="472" y="284"/>
                    <a:pt x="325" y="742"/>
                  </a:cubicBezTo>
                  <a:cubicBezTo>
                    <a:pt x="1" y="1367"/>
                    <a:pt x="325" y="2217"/>
                    <a:pt x="950" y="2417"/>
                  </a:cubicBezTo>
                  <a:lnTo>
                    <a:pt x="10424" y="6591"/>
                  </a:lnTo>
                  <a:cubicBezTo>
                    <a:pt x="10590" y="6671"/>
                    <a:pt x="10764" y="6708"/>
                    <a:pt x="10935" y="6708"/>
                  </a:cubicBezTo>
                  <a:cubicBezTo>
                    <a:pt x="11406" y="6708"/>
                    <a:pt x="11860" y="6425"/>
                    <a:pt x="12098" y="5966"/>
                  </a:cubicBezTo>
                  <a:cubicBezTo>
                    <a:pt x="12398" y="5342"/>
                    <a:pt x="12098" y="4617"/>
                    <a:pt x="11474" y="4292"/>
                  </a:cubicBezTo>
                  <a:lnTo>
                    <a:pt x="1975" y="117"/>
                  </a:lnTo>
                  <a:cubicBezTo>
                    <a:pt x="1782" y="38"/>
                    <a:pt x="1589" y="0"/>
                    <a:pt x="1406" y="0"/>
                  </a:cubicBezTo>
                  <a:close/>
                </a:path>
              </a:pathLst>
            </a:custGeom>
            <a:solidFill>
              <a:srgbClr val="F97D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rot="460773">
              <a:off x="6566637" y="1128878"/>
              <a:ext cx="1321662" cy="1165614"/>
            </a:xfrm>
            <a:custGeom>
              <a:avLst/>
              <a:gdLst/>
              <a:ahLst/>
              <a:cxnLst/>
              <a:rect l="l" t="t" r="r" b="b"/>
              <a:pathLst>
                <a:path w="18523" h="16336" extrusionOk="0">
                  <a:moveTo>
                    <a:pt x="9329" y="1"/>
                  </a:moveTo>
                  <a:cubicBezTo>
                    <a:pt x="6165" y="1"/>
                    <a:pt x="3177" y="1814"/>
                    <a:pt x="1875" y="4845"/>
                  </a:cubicBezTo>
                  <a:cubicBezTo>
                    <a:pt x="1" y="9019"/>
                    <a:pt x="1875" y="13793"/>
                    <a:pt x="6025" y="15668"/>
                  </a:cubicBezTo>
                  <a:cubicBezTo>
                    <a:pt x="7064" y="16121"/>
                    <a:pt x="8158" y="16336"/>
                    <a:pt x="9239" y="16336"/>
                  </a:cubicBezTo>
                  <a:cubicBezTo>
                    <a:pt x="12394" y="16336"/>
                    <a:pt x="15445" y="14502"/>
                    <a:pt x="16748" y="11393"/>
                  </a:cubicBezTo>
                  <a:cubicBezTo>
                    <a:pt x="18522" y="7344"/>
                    <a:pt x="16648" y="2545"/>
                    <a:pt x="12598" y="670"/>
                  </a:cubicBezTo>
                  <a:cubicBezTo>
                    <a:pt x="11529" y="216"/>
                    <a:pt x="10419" y="1"/>
                    <a:pt x="9329" y="1"/>
                  </a:cubicBezTo>
                  <a:close/>
                </a:path>
              </a:pathLst>
            </a:custGeom>
            <a:solidFill>
              <a:srgbClr val="FFFFFF">
                <a:alpha val="6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rot="460773">
              <a:off x="6506353" y="1072086"/>
              <a:ext cx="1450096" cy="1274284"/>
            </a:xfrm>
            <a:custGeom>
              <a:avLst/>
              <a:gdLst/>
              <a:ahLst/>
              <a:cxnLst/>
              <a:rect l="l" t="t" r="r" b="b"/>
              <a:pathLst>
                <a:path w="20323" h="17859" extrusionOk="0">
                  <a:moveTo>
                    <a:pt x="10178" y="1578"/>
                  </a:moveTo>
                  <a:cubicBezTo>
                    <a:pt x="11163" y="1578"/>
                    <a:pt x="12164" y="1776"/>
                    <a:pt x="13124" y="2198"/>
                  </a:cubicBezTo>
                  <a:cubicBezTo>
                    <a:pt x="16773" y="3873"/>
                    <a:pt x="18548" y="8247"/>
                    <a:pt x="16873" y="11896"/>
                  </a:cubicBezTo>
                  <a:cubicBezTo>
                    <a:pt x="15642" y="14694"/>
                    <a:pt x="12951" y="16336"/>
                    <a:pt x="10106" y="16336"/>
                  </a:cubicBezTo>
                  <a:cubicBezTo>
                    <a:pt x="9138" y="16336"/>
                    <a:pt x="8152" y="16146"/>
                    <a:pt x="7200" y="15746"/>
                  </a:cubicBezTo>
                  <a:cubicBezTo>
                    <a:pt x="3450" y="14071"/>
                    <a:pt x="1776" y="9697"/>
                    <a:pt x="3350" y="5948"/>
                  </a:cubicBezTo>
                  <a:cubicBezTo>
                    <a:pt x="4578" y="3251"/>
                    <a:pt x="7314" y="1578"/>
                    <a:pt x="10178" y="1578"/>
                  </a:cubicBezTo>
                  <a:close/>
                  <a:moveTo>
                    <a:pt x="10158" y="0"/>
                  </a:moveTo>
                  <a:cubicBezTo>
                    <a:pt x="6710" y="0"/>
                    <a:pt x="3461" y="2000"/>
                    <a:pt x="1975" y="5323"/>
                  </a:cubicBezTo>
                  <a:cubicBezTo>
                    <a:pt x="1" y="9922"/>
                    <a:pt x="2100" y="15121"/>
                    <a:pt x="6575" y="17096"/>
                  </a:cubicBezTo>
                  <a:cubicBezTo>
                    <a:pt x="7746" y="17612"/>
                    <a:pt x="8973" y="17859"/>
                    <a:pt x="10183" y="17859"/>
                  </a:cubicBezTo>
                  <a:cubicBezTo>
                    <a:pt x="13596" y="17859"/>
                    <a:pt x="16871" y="15898"/>
                    <a:pt x="18348" y="12521"/>
                  </a:cubicBezTo>
                  <a:cubicBezTo>
                    <a:pt x="20322" y="8047"/>
                    <a:pt x="18223" y="2723"/>
                    <a:pt x="13748" y="748"/>
                  </a:cubicBezTo>
                  <a:cubicBezTo>
                    <a:pt x="12571" y="240"/>
                    <a:pt x="11353" y="0"/>
                    <a:pt x="10158" y="0"/>
                  </a:cubicBezTo>
                  <a:close/>
                </a:path>
              </a:pathLst>
            </a:custGeom>
            <a:solidFill>
              <a:srgbClr val="6268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7"/>
            <p:cNvSpPr/>
            <p:nvPr/>
          </p:nvSpPr>
          <p:spPr>
            <a:xfrm rot="460773">
              <a:off x="6557907" y="1121779"/>
              <a:ext cx="1337716" cy="1176888"/>
            </a:xfrm>
            <a:custGeom>
              <a:avLst/>
              <a:gdLst/>
              <a:ahLst/>
              <a:cxnLst/>
              <a:rect l="l" t="t" r="r" b="b"/>
              <a:pathLst>
                <a:path w="18748" h="16494" extrusionOk="0">
                  <a:moveTo>
                    <a:pt x="9477" y="1433"/>
                  </a:moveTo>
                  <a:cubicBezTo>
                    <a:pt x="10389" y="1433"/>
                    <a:pt x="11313" y="1620"/>
                    <a:pt x="12199" y="2018"/>
                  </a:cubicBezTo>
                  <a:cubicBezTo>
                    <a:pt x="15623" y="3493"/>
                    <a:pt x="17198" y="7542"/>
                    <a:pt x="15623" y="10992"/>
                  </a:cubicBezTo>
                  <a:cubicBezTo>
                    <a:pt x="14542" y="13544"/>
                    <a:pt x="12017" y="15069"/>
                    <a:pt x="9373" y="15069"/>
                  </a:cubicBezTo>
                  <a:cubicBezTo>
                    <a:pt x="8469" y="15069"/>
                    <a:pt x="7553" y="14891"/>
                    <a:pt x="6675" y="14516"/>
                  </a:cubicBezTo>
                  <a:cubicBezTo>
                    <a:pt x="3250" y="12966"/>
                    <a:pt x="1675" y="8992"/>
                    <a:pt x="3125" y="5567"/>
                  </a:cubicBezTo>
                  <a:cubicBezTo>
                    <a:pt x="4296" y="3003"/>
                    <a:pt x="6834" y="1433"/>
                    <a:pt x="9477" y="1433"/>
                  </a:cubicBezTo>
                  <a:close/>
                  <a:moveTo>
                    <a:pt x="9450" y="0"/>
                  </a:moveTo>
                  <a:cubicBezTo>
                    <a:pt x="6252" y="0"/>
                    <a:pt x="3197" y="1834"/>
                    <a:pt x="1875" y="4943"/>
                  </a:cubicBezTo>
                  <a:cubicBezTo>
                    <a:pt x="1" y="9117"/>
                    <a:pt x="1875" y="13991"/>
                    <a:pt x="6050" y="15766"/>
                  </a:cubicBezTo>
                  <a:cubicBezTo>
                    <a:pt x="7150" y="16260"/>
                    <a:pt x="8301" y="16494"/>
                    <a:pt x="9434" y="16494"/>
                  </a:cubicBezTo>
                  <a:cubicBezTo>
                    <a:pt x="12597" y="16494"/>
                    <a:pt x="15617" y="14672"/>
                    <a:pt x="16998" y="11616"/>
                  </a:cubicBezTo>
                  <a:cubicBezTo>
                    <a:pt x="18747" y="7442"/>
                    <a:pt x="16873" y="2543"/>
                    <a:pt x="12723" y="668"/>
                  </a:cubicBezTo>
                  <a:cubicBezTo>
                    <a:pt x="11658" y="215"/>
                    <a:pt x="10546" y="0"/>
                    <a:pt x="9450" y="0"/>
                  </a:cubicBezTo>
                  <a:close/>
                </a:path>
              </a:pathLst>
            </a:custGeom>
            <a:solidFill>
              <a:srgbClr val="7F8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rot="460773">
              <a:off x="7716067" y="2141672"/>
              <a:ext cx="915024" cy="401358"/>
            </a:xfrm>
            <a:custGeom>
              <a:avLst/>
              <a:gdLst/>
              <a:ahLst/>
              <a:cxnLst/>
              <a:rect l="l" t="t" r="r" b="b"/>
              <a:pathLst>
                <a:path w="12824" h="5625" extrusionOk="0">
                  <a:moveTo>
                    <a:pt x="11674" y="5624"/>
                  </a:moveTo>
                  <a:lnTo>
                    <a:pt x="11674" y="5624"/>
                  </a:lnTo>
                  <a:lnTo>
                    <a:pt x="11674" y="5624"/>
                  </a:lnTo>
                  <a:lnTo>
                    <a:pt x="11674" y="5624"/>
                  </a:lnTo>
                  <a:close/>
                  <a:moveTo>
                    <a:pt x="12823" y="4999"/>
                  </a:moveTo>
                  <a:cubicBezTo>
                    <a:pt x="12598" y="5424"/>
                    <a:pt x="12199" y="5624"/>
                    <a:pt x="11674" y="5624"/>
                  </a:cubicBezTo>
                  <a:cubicBezTo>
                    <a:pt x="12199" y="5624"/>
                    <a:pt x="12598" y="5424"/>
                    <a:pt x="12823" y="4999"/>
                  </a:cubicBezTo>
                  <a:close/>
                  <a:moveTo>
                    <a:pt x="12823" y="4899"/>
                  </a:moveTo>
                  <a:lnTo>
                    <a:pt x="12823" y="4899"/>
                  </a:lnTo>
                  <a:lnTo>
                    <a:pt x="12823" y="4899"/>
                  </a:lnTo>
                  <a:close/>
                  <a:moveTo>
                    <a:pt x="12823" y="4899"/>
                  </a:moveTo>
                  <a:lnTo>
                    <a:pt x="12823" y="4899"/>
                  </a:lnTo>
                  <a:lnTo>
                    <a:pt x="12823" y="4899"/>
                  </a:lnTo>
                  <a:close/>
                  <a:moveTo>
                    <a:pt x="1675" y="1350"/>
                  </a:moveTo>
                  <a:lnTo>
                    <a:pt x="1675" y="1350"/>
                  </a:lnTo>
                  <a:lnTo>
                    <a:pt x="1675" y="1350"/>
                  </a:lnTo>
                  <a:close/>
                  <a:moveTo>
                    <a:pt x="1575" y="1350"/>
                  </a:moveTo>
                  <a:lnTo>
                    <a:pt x="1675" y="1350"/>
                  </a:lnTo>
                  <a:lnTo>
                    <a:pt x="1575" y="1350"/>
                  </a:lnTo>
                  <a:close/>
                  <a:moveTo>
                    <a:pt x="1575" y="1350"/>
                  </a:moveTo>
                  <a:lnTo>
                    <a:pt x="1575" y="1350"/>
                  </a:lnTo>
                  <a:lnTo>
                    <a:pt x="1575" y="1350"/>
                  </a:lnTo>
                  <a:close/>
                  <a:moveTo>
                    <a:pt x="1450" y="1350"/>
                  </a:moveTo>
                  <a:lnTo>
                    <a:pt x="1575" y="1350"/>
                  </a:lnTo>
                  <a:lnTo>
                    <a:pt x="1450" y="1350"/>
                  </a:lnTo>
                  <a:close/>
                  <a:moveTo>
                    <a:pt x="1450" y="1350"/>
                  </a:moveTo>
                  <a:lnTo>
                    <a:pt x="1450" y="1350"/>
                  </a:lnTo>
                  <a:lnTo>
                    <a:pt x="1450" y="1350"/>
                  </a:lnTo>
                  <a:close/>
                  <a:moveTo>
                    <a:pt x="1450" y="1350"/>
                  </a:moveTo>
                  <a:lnTo>
                    <a:pt x="1450" y="1350"/>
                  </a:lnTo>
                  <a:lnTo>
                    <a:pt x="1450" y="1350"/>
                  </a:lnTo>
                  <a:close/>
                  <a:moveTo>
                    <a:pt x="1450" y="1350"/>
                  </a:moveTo>
                  <a:lnTo>
                    <a:pt x="1450" y="1350"/>
                  </a:lnTo>
                  <a:lnTo>
                    <a:pt x="1450" y="1350"/>
                  </a:lnTo>
                  <a:close/>
                  <a:moveTo>
                    <a:pt x="1" y="0"/>
                  </a:moveTo>
                  <a:lnTo>
                    <a:pt x="1" y="0"/>
                  </a:lnTo>
                  <a:lnTo>
                    <a:pt x="626" y="200"/>
                  </a:lnTo>
                  <a:close/>
                </a:path>
              </a:pathLst>
            </a:custGeom>
            <a:solidFill>
              <a:srgbClr val="D6D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7"/>
            <p:cNvSpPr/>
            <p:nvPr/>
          </p:nvSpPr>
          <p:spPr>
            <a:xfrm rot="460773">
              <a:off x="7747601" y="2042814"/>
              <a:ext cx="74991" cy="74991"/>
            </a:xfrm>
            <a:custGeom>
              <a:avLst/>
              <a:gdLst/>
              <a:ahLst/>
              <a:cxnLst/>
              <a:rect l="l" t="t" r="r" b="b"/>
              <a:pathLst>
                <a:path w="1051" h="1051" extrusionOk="0">
                  <a:moveTo>
                    <a:pt x="326" y="0"/>
                  </a:moveTo>
                  <a:cubicBezTo>
                    <a:pt x="201" y="200"/>
                    <a:pt x="101" y="425"/>
                    <a:pt x="1" y="625"/>
                  </a:cubicBezTo>
                  <a:lnTo>
                    <a:pt x="626" y="825"/>
                  </a:lnTo>
                  <a:lnTo>
                    <a:pt x="951" y="1050"/>
                  </a:lnTo>
                  <a:cubicBezTo>
                    <a:pt x="826" y="725"/>
                    <a:pt x="951" y="525"/>
                    <a:pt x="1050" y="300"/>
                  </a:cubicBezTo>
                  <a:lnTo>
                    <a:pt x="326" y="0"/>
                  </a:lnTo>
                  <a:close/>
                </a:path>
              </a:pathLst>
            </a:custGeom>
            <a:solidFill>
              <a:srgbClr val="5257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7"/>
            <p:cNvSpPr/>
            <p:nvPr/>
          </p:nvSpPr>
          <p:spPr>
            <a:xfrm rot="460773">
              <a:off x="7776217" y="2122521"/>
              <a:ext cx="856158" cy="424547"/>
            </a:xfrm>
            <a:custGeom>
              <a:avLst/>
              <a:gdLst/>
              <a:ahLst/>
              <a:cxnLst/>
              <a:rect l="l" t="t" r="r" b="b"/>
              <a:pathLst>
                <a:path w="11999" h="5950" extrusionOk="0">
                  <a:moveTo>
                    <a:pt x="225" y="0"/>
                  </a:moveTo>
                  <a:cubicBezTo>
                    <a:pt x="126" y="225"/>
                    <a:pt x="1" y="425"/>
                    <a:pt x="126" y="750"/>
                  </a:cubicBezTo>
                  <a:cubicBezTo>
                    <a:pt x="126" y="1050"/>
                    <a:pt x="325" y="1475"/>
                    <a:pt x="625" y="1675"/>
                  </a:cubicBezTo>
                  <a:lnTo>
                    <a:pt x="850" y="1675"/>
                  </a:lnTo>
                  <a:lnTo>
                    <a:pt x="10324" y="5849"/>
                  </a:lnTo>
                  <a:cubicBezTo>
                    <a:pt x="10524" y="5949"/>
                    <a:pt x="10624" y="5949"/>
                    <a:pt x="10849" y="5949"/>
                  </a:cubicBezTo>
                  <a:cubicBezTo>
                    <a:pt x="11374" y="5949"/>
                    <a:pt x="11773" y="5749"/>
                    <a:pt x="11998" y="5324"/>
                  </a:cubicBezTo>
                  <a:lnTo>
                    <a:pt x="11998" y="5224"/>
                  </a:lnTo>
                  <a:lnTo>
                    <a:pt x="225" y="0"/>
                  </a:ln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7"/>
            <p:cNvSpPr/>
            <p:nvPr/>
          </p:nvSpPr>
          <p:spPr>
            <a:xfrm rot="460773">
              <a:off x="6532690" y="1444127"/>
              <a:ext cx="1257444" cy="900753"/>
            </a:xfrm>
            <a:custGeom>
              <a:avLst/>
              <a:gdLst/>
              <a:ahLst/>
              <a:cxnLst/>
              <a:rect l="l" t="t" r="r" b="b"/>
              <a:pathLst>
                <a:path w="17623" h="12624" extrusionOk="0">
                  <a:moveTo>
                    <a:pt x="1250" y="1"/>
                  </a:moveTo>
                  <a:cubicBezTo>
                    <a:pt x="751" y="1250"/>
                    <a:pt x="526" y="2400"/>
                    <a:pt x="526" y="3650"/>
                  </a:cubicBezTo>
                  <a:cubicBezTo>
                    <a:pt x="526" y="7099"/>
                    <a:pt x="2500" y="10324"/>
                    <a:pt x="5850" y="11774"/>
                  </a:cubicBezTo>
                  <a:cubicBezTo>
                    <a:pt x="6999" y="12298"/>
                    <a:pt x="8249" y="12623"/>
                    <a:pt x="9374" y="12623"/>
                  </a:cubicBezTo>
                  <a:cubicBezTo>
                    <a:pt x="12623" y="12623"/>
                    <a:pt x="15748" y="10849"/>
                    <a:pt x="17298" y="7824"/>
                  </a:cubicBezTo>
                  <a:cubicBezTo>
                    <a:pt x="17398" y="7624"/>
                    <a:pt x="17498" y="7399"/>
                    <a:pt x="17623" y="7199"/>
                  </a:cubicBezTo>
                  <a:lnTo>
                    <a:pt x="16998" y="6999"/>
                  </a:lnTo>
                  <a:cubicBezTo>
                    <a:pt x="15623" y="9999"/>
                    <a:pt x="12623" y="11874"/>
                    <a:pt x="9374" y="11874"/>
                  </a:cubicBezTo>
                  <a:cubicBezTo>
                    <a:pt x="8349" y="11874"/>
                    <a:pt x="7199" y="11674"/>
                    <a:pt x="6050" y="11149"/>
                  </a:cubicBezTo>
                  <a:cubicBezTo>
                    <a:pt x="1875" y="9374"/>
                    <a:pt x="1" y="4500"/>
                    <a:pt x="1875" y="326"/>
                  </a:cubicBezTo>
                  <a:lnTo>
                    <a:pt x="1250" y="1"/>
                  </a:lnTo>
                  <a:close/>
                </a:path>
              </a:pathLst>
            </a:custGeom>
            <a:solidFill>
              <a:srgbClr val="5257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rot="460773">
              <a:off x="6534916" y="1464472"/>
              <a:ext cx="1212849" cy="824050"/>
            </a:xfrm>
            <a:custGeom>
              <a:avLst/>
              <a:gdLst/>
              <a:ahLst/>
              <a:cxnLst/>
              <a:rect l="l" t="t" r="r" b="b"/>
              <a:pathLst>
                <a:path w="16998" h="11549" extrusionOk="0">
                  <a:moveTo>
                    <a:pt x="1875" y="1"/>
                  </a:moveTo>
                  <a:lnTo>
                    <a:pt x="1875" y="1"/>
                  </a:lnTo>
                  <a:cubicBezTo>
                    <a:pt x="1" y="4175"/>
                    <a:pt x="1875" y="9049"/>
                    <a:pt x="6050" y="10824"/>
                  </a:cubicBezTo>
                  <a:cubicBezTo>
                    <a:pt x="7199" y="11349"/>
                    <a:pt x="8349" y="11549"/>
                    <a:pt x="9374" y="11549"/>
                  </a:cubicBezTo>
                  <a:cubicBezTo>
                    <a:pt x="12623" y="11549"/>
                    <a:pt x="15623" y="9674"/>
                    <a:pt x="16998" y="6674"/>
                  </a:cubicBezTo>
                  <a:lnTo>
                    <a:pt x="15623" y="6050"/>
                  </a:lnTo>
                  <a:lnTo>
                    <a:pt x="15623" y="6150"/>
                  </a:lnTo>
                  <a:cubicBezTo>
                    <a:pt x="15323" y="6874"/>
                    <a:pt x="14798" y="7599"/>
                    <a:pt x="14173" y="8224"/>
                  </a:cubicBezTo>
                  <a:lnTo>
                    <a:pt x="14073" y="8324"/>
                  </a:lnTo>
                  <a:cubicBezTo>
                    <a:pt x="13348" y="8949"/>
                    <a:pt x="12499" y="9474"/>
                    <a:pt x="11674" y="9799"/>
                  </a:cubicBezTo>
                  <a:cubicBezTo>
                    <a:pt x="11249" y="9899"/>
                    <a:pt x="10749" y="9999"/>
                    <a:pt x="10324" y="10099"/>
                  </a:cubicBezTo>
                  <a:lnTo>
                    <a:pt x="9374" y="10099"/>
                  </a:lnTo>
                  <a:cubicBezTo>
                    <a:pt x="8449" y="10099"/>
                    <a:pt x="7624" y="9999"/>
                    <a:pt x="6675" y="9574"/>
                  </a:cubicBezTo>
                  <a:cubicBezTo>
                    <a:pt x="6575" y="9474"/>
                    <a:pt x="6475" y="9474"/>
                    <a:pt x="6375" y="9374"/>
                  </a:cubicBezTo>
                  <a:cubicBezTo>
                    <a:pt x="5750" y="9174"/>
                    <a:pt x="5225" y="8749"/>
                    <a:pt x="4800" y="8324"/>
                  </a:cubicBezTo>
                  <a:cubicBezTo>
                    <a:pt x="4600" y="8124"/>
                    <a:pt x="4375" y="7924"/>
                    <a:pt x="4175" y="7699"/>
                  </a:cubicBezTo>
                  <a:cubicBezTo>
                    <a:pt x="3875" y="7299"/>
                    <a:pt x="3650" y="6974"/>
                    <a:pt x="3450" y="6549"/>
                  </a:cubicBezTo>
                  <a:cubicBezTo>
                    <a:pt x="3350" y="6349"/>
                    <a:pt x="3250" y="6150"/>
                    <a:pt x="3125" y="5925"/>
                  </a:cubicBezTo>
                  <a:cubicBezTo>
                    <a:pt x="2925" y="5625"/>
                    <a:pt x="2825" y="5200"/>
                    <a:pt x="2825" y="4900"/>
                  </a:cubicBezTo>
                  <a:cubicBezTo>
                    <a:pt x="2725" y="4675"/>
                    <a:pt x="2725" y="4375"/>
                    <a:pt x="2625" y="4175"/>
                  </a:cubicBezTo>
                  <a:lnTo>
                    <a:pt x="2625" y="3325"/>
                  </a:lnTo>
                  <a:cubicBezTo>
                    <a:pt x="2625" y="2400"/>
                    <a:pt x="2825" y="1450"/>
                    <a:pt x="3125" y="625"/>
                  </a:cubicBezTo>
                  <a:lnTo>
                    <a:pt x="1875" y="1"/>
                  </a:lnTo>
                  <a:close/>
                </a:path>
              </a:pathLst>
            </a:custGeom>
            <a:solidFill>
              <a:srgbClr val="6B72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6" name="Google Shape;736;p37"/>
          <p:cNvSpPr/>
          <p:nvPr/>
        </p:nvSpPr>
        <p:spPr>
          <a:xfrm>
            <a:off x="6728812" y="2585610"/>
            <a:ext cx="252139" cy="249569"/>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solidFill>
            <a:srgbClr val="0E2A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2173675" y="2601194"/>
            <a:ext cx="235270" cy="218405"/>
          </a:xfrm>
          <a:custGeom>
            <a:avLst/>
            <a:gdLst/>
            <a:ahLst/>
            <a:cxnLst/>
            <a:rect l="l" t="t" r="r" b="b"/>
            <a:pathLst>
              <a:path w="19655" h="18246" extrusionOk="0">
                <a:moveTo>
                  <a:pt x="9829" y="1835"/>
                </a:moveTo>
                <a:lnTo>
                  <a:pt x="12133" y="6452"/>
                </a:lnTo>
                <a:cubicBezTo>
                  <a:pt x="12218" y="6618"/>
                  <a:pt x="12375" y="6733"/>
                  <a:pt x="12559" y="6760"/>
                </a:cubicBezTo>
                <a:lnTo>
                  <a:pt x="17698" y="7500"/>
                </a:lnTo>
                <a:lnTo>
                  <a:pt x="13984" y="11078"/>
                </a:lnTo>
                <a:cubicBezTo>
                  <a:pt x="13848" y="11211"/>
                  <a:pt x="13788" y="11398"/>
                  <a:pt x="13821" y="11582"/>
                </a:cubicBezTo>
                <a:lnTo>
                  <a:pt x="14700" y="16646"/>
                </a:lnTo>
                <a:lnTo>
                  <a:pt x="10092" y="14251"/>
                </a:lnTo>
                <a:cubicBezTo>
                  <a:pt x="10009" y="14209"/>
                  <a:pt x="9919" y="14188"/>
                  <a:pt x="9830" y="14188"/>
                </a:cubicBezTo>
                <a:cubicBezTo>
                  <a:pt x="9740" y="14188"/>
                  <a:pt x="9651" y="14209"/>
                  <a:pt x="9570" y="14251"/>
                </a:cubicBezTo>
                <a:lnTo>
                  <a:pt x="4962" y="16646"/>
                </a:lnTo>
                <a:lnTo>
                  <a:pt x="5838" y="11582"/>
                </a:lnTo>
                <a:cubicBezTo>
                  <a:pt x="5871" y="11398"/>
                  <a:pt x="5810" y="11208"/>
                  <a:pt x="5674" y="11078"/>
                </a:cubicBezTo>
                <a:lnTo>
                  <a:pt x="1961" y="7500"/>
                </a:lnTo>
                <a:lnTo>
                  <a:pt x="7100" y="6760"/>
                </a:lnTo>
                <a:cubicBezTo>
                  <a:pt x="7284" y="6733"/>
                  <a:pt x="7441" y="6618"/>
                  <a:pt x="7525" y="6452"/>
                </a:cubicBezTo>
                <a:lnTo>
                  <a:pt x="9829" y="1835"/>
                </a:lnTo>
                <a:close/>
                <a:moveTo>
                  <a:pt x="9828" y="1"/>
                </a:moveTo>
                <a:cubicBezTo>
                  <a:pt x="9627" y="1"/>
                  <a:pt x="9426" y="105"/>
                  <a:pt x="9322" y="313"/>
                </a:cubicBezTo>
                <a:lnTo>
                  <a:pt x="6641" y="5682"/>
                </a:lnTo>
                <a:lnTo>
                  <a:pt x="653" y="6543"/>
                </a:lnTo>
                <a:cubicBezTo>
                  <a:pt x="188" y="6609"/>
                  <a:pt x="1" y="7183"/>
                  <a:pt x="339" y="7509"/>
                </a:cubicBezTo>
                <a:lnTo>
                  <a:pt x="4672" y="11685"/>
                </a:lnTo>
                <a:lnTo>
                  <a:pt x="3648" y="17579"/>
                </a:lnTo>
                <a:cubicBezTo>
                  <a:pt x="3584" y="17947"/>
                  <a:pt x="3875" y="18245"/>
                  <a:pt x="4207" y="18245"/>
                </a:cubicBezTo>
                <a:cubicBezTo>
                  <a:pt x="4293" y="18245"/>
                  <a:pt x="4383" y="18225"/>
                  <a:pt x="4470" y="18180"/>
                </a:cubicBezTo>
                <a:lnTo>
                  <a:pt x="9829" y="15393"/>
                </a:lnTo>
                <a:lnTo>
                  <a:pt x="15189" y="18180"/>
                </a:lnTo>
                <a:cubicBezTo>
                  <a:pt x="15275" y="18225"/>
                  <a:pt x="15365" y="18245"/>
                  <a:pt x="15452" y="18245"/>
                </a:cubicBezTo>
                <a:cubicBezTo>
                  <a:pt x="15782" y="18245"/>
                  <a:pt x="16072" y="17948"/>
                  <a:pt x="16007" y="17582"/>
                </a:cubicBezTo>
                <a:lnTo>
                  <a:pt x="14986" y="11685"/>
                </a:lnTo>
                <a:lnTo>
                  <a:pt x="19316" y="7512"/>
                </a:lnTo>
                <a:cubicBezTo>
                  <a:pt x="19655" y="7183"/>
                  <a:pt x="19470" y="6609"/>
                  <a:pt x="19005" y="6543"/>
                </a:cubicBezTo>
                <a:lnTo>
                  <a:pt x="13015" y="5682"/>
                </a:lnTo>
                <a:lnTo>
                  <a:pt x="10333" y="313"/>
                </a:lnTo>
                <a:cubicBezTo>
                  <a:pt x="10229" y="105"/>
                  <a:pt x="10029" y="1"/>
                  <a:pt x="9828"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b="1">
              <a:solidFill>
                <a:srgbClr val="435D74"/>
              </a:solidFill>
            </a:endParaRPr>
          </a:p>
        </p:txBody>
      </p:sp>
      <p:sp>
        <p:nvSpPr>
          <p:cNvPr id="738" name="Google Shape;738;p37"/>
          <p:cNvSpPr/>
          <p:nvPr/>
        </p:nvSpPr>
        <p:spPr>
          <a:xfrm>
            <a:off x="4454675" y="2585600"/>
            <a:ext cx="235281" cy="249580"/>
          </a:xfrm>
          <a:custGeom>
            <a:avLst/>
            <a:gdLst/>
            <a:ahLst/>
            <a:cxnLst/>
            <a:rect l="l" t="t" r="r" b="b"/>
            <a:pathLst>
              <a:path w="12761" h="12653" extrusionOk="0">
                <a:moveTo>
                  <a:pt x="6396" y="866"/>
                </a:moveTo>
                <a:lnTo>
                  <a:pt x="11469" y="3796"/>
                </a:lnTo>
                <a:cubicBezTo>
                  <a:pt x="8759" y="5340"/>
                  <a:pt x="12729" y="3072"/>
                  <a:pt x="6396" y="6695"/>
                </a:cubicBezTo>
                <a:cubicBezTo>
                  <a:pt x="1" y="3072"/>
                  <a:pt x="4097" y="5403"/>
                  <a:pt x="1324" y="3796"/>
                </a:cubicBezTo>
                <a:lnTo>
                  <a:pt x="6396" y="866"/>
                </a:lnTo>
                <a:close/>
                <a:moveTo>
                  <a:pt x="10208" y="5498"/>
                </a:moveTo>
                <a:lnTo>
                  <a:pt x="10208" y="8081"/>
                </a:lnTo>
                <a:cubicBezTo>
                  <a:pt x="10177" y="8207"/>
                  <a:pt x="10051" y="8365"/>
                  <a:pt x="9925" y="8428"/>
                </a:cubicBezTo>
                <a:cubicBezTo>
                  <a:pt x="9312" y="8970"/>
                  <a:pt x="7887" y="9300"/>
                  <a:pt x="6364" y="9300"/>
                </a:cubicBezTo>
                <a:cubicBezTo>
                  <a:pt x="5852" y="9300"/>
                  <a:pt x="5329" y="9263"/>
                  <a:pt x="4821" y="9184"/>
                </a:cubicBezTo>
                <a:cubicBezTo>
                  <a:pt x="4317" y="9121"/>
                  <a:pt x="3718" y="8963"/>
                  <a:pt x="3246" y="8711"/>
                </a:cubicBezTo>
                <a:cubicBezTo>
                  <a:pt x="2994" y="8585"/>
                  <a:pt x="2584" y="8333"/>
                  <a:pt x="2584" y="8050"/>
                </a:cubicBezTo>
                <a:lnTo>
                  <a:pt x="2584" y="5498"/>
                </a:lnTo>
                <a:cubicBezTo>
                  <a:pt x="4412" y="6537"/>
                  <a:pt x="4317" y="6474"/>
                  <a:pt x="6207" y="7545"/>
                </a:cubicBezTo>
                <a:cubicBezTo>
                  <a:pt x="6255" y="7577"/>
                  <a:pt x="6318" y="7593"/>
                  <a:pt x="6385" y="7593"/>
                </a:cubicBezTo>
                <a:cubicBezTo>
                  <a:pt x="6452" y="7593"/>
                  <a:pt x="6522" y="7577"/>
                  <a:pt x="6585" y="7545"/>
                </a:cubicBezTo>
                <a:cubicBezTo>
                  <a:pt x="6617" y="7482"/>
                  <a:pt x="9925" y="5592"/>
                  <a:pt x="10208" y="5498"/>
                </a:cubicBezTo>
                <a:close/>
                <a:moveTo>
                  <a:pt x="6385" y="0"/>
                </a:moveTo>
                <a:cubicBezTo>
                  <a:pt x="6318" y="0"/>
                  <a:pt x="6255" y="16"/>
                  <a:pt x="6207" y="47"/>
                </a:cubicBezTo>
                <a:lnTo>
                  <a:pt x="284" y="3450"/>
                </a:lnTo>
                <a:cubicBezTo>
                  <a:pt x="1" y="3607"/>
                  <a:pt x="1" y="3985"/>
                  <a:pt x="284" y="4143"/>
                </a:cubicBezTo>
                <a:lnTo>
                  <a:pt x="1797" y="4962"/>
                </a:lnTo>
                <a:lnTo>
                  <a:pt x="1797" y="8018"/>
                </a:lnTo>
                <a:cubicBezTo>
                  <a:pt x="1797" y="8711"/>
                  <a:pt x="2458" y="9215"/>
                  <a:pt x="3088" y="9499"/>
                </a:cubicBezTo>
                <a:cubicBezTo>
                  <a:pt x="3994" y="9903"/>
                  <a:pt x="5215" y="10104"/>
                  <a:pt x="6430" y="10104"/>
                </a:cubicBezTo>
                <a:cubicBezTo>
                  <a:pt x="7963" y="10104"/>
                  <a:pt x="9488" y="9785"/>
                  <a:pt x="10366" y="9152"/>
                </a:cubicBezTo>
                <a:cubicBezTo>
                  <a:pt x="10776" y="8869"/>
                  <a:pt x="11091" y="8491"/>
                  <a:pt x="11091" y="8018"/>
                </a:cubicBezTo>
                <a:lnTo>
                  <a:pt x="11091" y="4962"/>
                </a:lnTo>
                <a:lnTo>
                  <a:pt x="11941" y="4490"/>
                </a:lnTo>
                <a:lnTo>
                  <a:pt x="11941" y="12208"/>
                </a:lnTo>
                <a:cubicBezTo>
                  <a:pt x="11941" y="12429"/>
                  <a:pt x="12099" y="12618"/>
                  <a:pt x="12288" y="12649"/>
                </a:cubicBezTo>
                <a:cubicBezTo>
                  <a:pt x="12306" y="12652"/>
                  <a:pt x="12325" y="12653"/>
                  <a:pt x="12343" y="12653"/>
                </a:cubicBezTo>
                <a:cubicBezTo>
                  <a:pt x="12571" y="12653"/>
                  <a:pt x="12760" y="12475"/>
                  <a:pt x="12760" y="12271"/>
                </a:cubicBezTo>
                <a:lnTo>
                  <a:pt x="12760" y="3796"/>
                </a:lnTo>
                <a:cubicBezTo>
                  <a:pt x="12729" y="3639"/>
                  <a:pt x="12666" y="3513"/>
                  <a:pt x="12508" y="3450"/>
                </a:cubicBezTo>
                <a:lnTo>
                  <a:pt x="6585" y="47"/>
                </a:lnTo>
                <a:cubicBezTo>
                  <a:pt x="6522" y="16"/>
                  <a:pt x="6452" y="0"/>
                  <a:pt x="6385"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ECDD"/>
        </a:solidFill>
        <a:effectLst/>
      </p:bgPr>
    </p:bg>
    <p:spTree>
      <p:nvGrpSpPr>
        <p:cNvPr id="1" name="Shape 742"/>
        <p:cNvGrpSpPr/>
        <p:nvPr/>
      </p:nvGrpSpPr>
      <p:grpSpPr>
        <a:xfrm>
          <a:off x="0" y="0"/>
          <a:ext cx="0" cy="0"/>
          <a:chOff x="0" y="0"/>
          <a:chExt cx="0" cy="0"/>
        </a:xfrm>
      </p:grpSpPr>
      <p:sp>
        <p:nvSpPr>
          <p:cNvPr id="743" name="Google Shape;743;p38"/>
          <p:cNvSpPr txBox="1">
            <a:spLocks noGrp="1"/>
          </p:cNvSpPr>
          <p:nvPr>
            <p:ph type="ctrTitle"/>
          </p:nvPr>
        </p:nvSpPr>
        <p:spPr>
          <a:xfrm>
            <a:off x="3324225" y="429825"/>
            <a:ext cx="25728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a:t>NOS PARTENAIRES</a:t>
            </a:r>
            <a:endParaRPr/>
          </a:p>
        </p:txBody>
      </p:sp>
      <p:sp>
        <p:nvSpPr>
          <p:cNvPr id="744" name="Google Shape;744;p38"/>
          <p:cNvSpPr txBox="1"/>
          <p:nvPr/>
        </p:nvSpPr>
        <p:spPr>
          <a:xfrm>
            <a:off x="2430600" y="2361300"/>
            <a:ext cx="2278200" cy="44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000">
                <a:solidFill>
                  <a:srgbClr val="123D60"/>
                </a:solidFill>
                <a:latin typeface="Barlow Semi Condensed Light"/>
                <a:ea typeface="Barlow Semi Condensed Light"/>
                <a:cs typeface="Barlow Semi Condensed Light"/>
                <a:sym typeface="Barlow Semi Condensed Light"/>
              </a:rPr>
              <a:t>L’association EuGen est l’organisation intermédiaire et coordinateur international du projet</a:t>
            </a:r>
            <a:endParaRPr sz="1000">
              <a:solidFill>
                <a:srgbClr val="123D60"/>
              </a:solidFill>
              <a:latin typeface="Barlow Semi Condensed Light"/>
              <a:ea typeface="Barlow Semi Condensed Light"/>
              <a:cs typeface="Barlow Semi Condensed Light"/>
              <a:sym typeface="Barlow Semi Condensed Light"/>
            </a:endParaRPr>
          </a:p>
        </p:txBody>
      </p:sp>
      <p:sp>
        <p:nvSpPr>
          <p:cNvPr id="745" name="Google Shape;745;p38"/>
          <p:cNvSpPr txBox="1"/>
          <p:nvPr/>
        </p:nvSpPr>
        <p:spPr>
          <a:xfrm>
            <a:off x="2430600" y="1647592"/>
            <a:ext cx="2141400" cy="408600"/>
          </a:xfrm>
          <a:prstGeom prst="rect">
            <a:avLst/>
          </a:prstGeom>
          <a:noFill/>
          <a:ln>
            <a:noFill/>
          </a:ln>
        </p:spPr>
        <p:txBody>
          <a:bodyPr spcFirstLastPara="1" wrap="square" lIns="91425" tIns="91425" rIns="91425" bIns="91425" anchor="t" anchorCtr="0">
            <a:noAutofit/>
          </a:bodyPr>
          <a:lstStyle/>
          <a:p>
            <a:pPr marL="0" lvl="0" indent="0" algn="l" rtl="0">
              <a:spcBef>
                <a:spcPts val="100"/>
              </a:spcBef>
              <a:spcAft>
                <a:spcPts val="0"/>
              </a:spcAft>
              <a:buClr>
                <a:schemeClr val="dk1"/>
              </a:buClr>
              <a:buFont typeface="Arial"/>
              <a:buNone/>
            </a:pPr>
            <a:r>
              <a:rPr lang="fr" sz="1000" dirty="0">
                <a:solidFill>
                  <a:srgbClr val="123D60"/>
                </a:solidFill>
                <a:latin typeface="Barlow Semi Condensed Light"/>
                <a:ea typeface="Barlow Semi Condensed Light"/>
                <a:cs typeface="Barlow Semi Condensed Light"/>
                <a:sym typeface="Barlow Semi Condensed Light"/>
              </a:rPr>
              <a:t>Il existe déjà 4 consortia en Europe : Italie, Espagne, Portugal et France </a:t>
            </a:r>
            <a:endParaRPr sz="1000" dirty="0">
              <a:solidFill>
                <a:srgbClr val="123D60"/>
              </a:solidFill>
              <a:latin typeface="Barlow Semi Condensed Light"/>
              <a:ea typeface="Barlow Semi Condensed Light"/>
              <a:cs typeface="Barlow Semi Condensed Light"/>
              <a:sym typeface="Barlow Semi Condensed Light"/>
            </a:endParaRPr>
          </a:p>
        </p:txBody>
      </p:sp>
      <p:sp>
        <p:nvSpPr>
          <p:cNvPr id="746" name="Google Shape;746;p38"/>
          <p:cNvSpPr txBox="1"/>
          <p:nvPr/>
        </p:nvSpPr>
        <p:spPr>
          <a:xfrm>
            <a:off x="2430600" y="3097057"/>
            <a:ext cx="2005800" cy="44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000">
                <a:solidFill>
                  <a:srgbClr val="123D60"/>
                </a:solidFill>
                <a:latin typeface="Barlow Semi Condensed Light"/>
                <a:ea typeface="Barlow Semi Condensed Light"/>
                <a:cs typeface="Barlow Semi Condensed Light"/>
                <a:sym typeface="Barlow Semi Condensed Light"/>
              </a:rPr>
              <a:t>Autorité de gestion des bourses Erasmus stage</a:t>
            </a:r>
            <a:endParaRPr sz="1000">
              <a:solidFill>
                <a:srgbClr val="123D60"/>
              </a:solidFill>
              <a:latin typeface="Barlow Semi Condensed Light"/>
              <a:ea typeface="Barlow Semi Condensed Light"/>
              <a:cs typeface="Barlow Semi Condensed Light"/>
              <a:sym typeface="Barlow Semi Condensed Light"/>
            </a:endParaRPr>
          </a:p>
        </p:txBody>
      </p:sp>
      <p:sp>
        <p:nvSpPr>
          <p:cNvPr id="747" name="Google Shape;747;p38"/>
          <p:cNvSpPr/>
          <p:nvPr/>
        </p:nvSpPr>
        <p:spPr>
          <a:xfrm rot="10800000">
            <a:off x="1125694" y="1826350"/>
            <a:ext cx="1304906" cy="0"/>
          </a:xfrm>
          <a:custGeom>
            <a:avLst/>
            <a:gdLst/>
            <a:ahLst/>
            <a:cxnLst/>
            <a:rect l="l" t="t" r="r" b="b"/>
            <a:pathLst>
              <a:path w="4046219" h="120000" extrusionOk="0">
                <a:moveTo>
                  <a:pt x="4046143" y="0"/>
                </a:moveTo>
                <a:lnTo>
                  <a:pt x="0" y="0"/>
                </a:lnTo>
              </a:path>
            </a:pathLst>
          </a:custGeom>
          <a:noFill/>
          <a:ln w="19050" cap="flat" cmpd="sng">
            <a:solidFill>
              <a:srgbClr val="123D60"/>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1800"/>
          </a:p>
        </p:txBody>
      </p:sp>
      <p:sp>
        <p:nvSpPr>
          <p:cNvPr id="748" name="Google Shape;748;p38"/>
          <p:cNvSpPr/>
          <p:nvPr/>
        </p:nvSpPr>
        <p:spPr>
          <a:xfrm flipH="1">
            <a:off x="842772" y="1442234"/>
            <a:ext cx="566062" cy="2535996"/>
          </a:xfrm>
          <a:custGeom>
            <a:avLst/>
            <a:gdLst/>
            <a:ahLst/>
            <a:cxnLst/>
            <a:rect l="l" t="t" r="r" b="b"/>
            <a:pathLst>
              <a:path w="1178559" h="5280025" extrusionOk="0">
                <a:moveTo>
                  <a:pt x="589000" y="0"/>
                </a:moveTo>
                <a:lnTo>
                  <a:pt x="0" y="408266"/>
                </a:lnTo>
                <a:lnTo>
                  <a:pt x="0" y="5279859"/>
                </a:lnTo>
                <a:lnTo>
                  <a:pt x="1178001" y="5279859"/>
                </a:lnTo>
                <a:lnTo>
                  <a:pt x="1178001" y="408266"/>
                </a:lnTo>
                <a:lnTo>
                  <a:pt x="589000" y="0"/>
                </a:lnTo>
                <a:close/>
              </a:path>
            </a:pathLst>
          </a:custGeom>
          <a:solidFill>
            <a:srgbClr val="123D6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p>
        </p:txBody>
      </p:sp>
      <p:sp>
        <p:nvSpPr>
          <p:cNvPr id="749" name="Google Shape;749;p38"/>
          <p:cNvSpPr/>
          <p:nvPr/>
        </p:nvSpPr>
        <p:spPr>
          <a:xfrm rot="10800000">
            <a:off x="1125694" y="2523894"/>
            <a:ext cx="1304906" cy="0"/>
          </a:xfrm>
          <a:custGeom>
            <a:avLst/>
            <a:gdLst/>
            <a:ahLst/>
            <a:cxnLst/>
            <a:rect l="l" t="t" r="r" b="b"/>
            <a:pathLst>
              <a:path w="4046219" h="120000" extrusionOk="0">
                <a:moveTo>
                  <a:pt x="4046143" y="0"/>
                </a:moveTo>
                <a:lnTo>
                  <a:pt x="0" y="0"/>
                </a:lnTo>
              </a:path>
            </a:pathLst>
          </a:custGeom>
          <a:noFill/>
          <a:ln w="19050" cap="flat" cmpd="sng">
            <a:solidFill>
              <a:srgbClr val="F46C68"/>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1800"/>
          </a:p>
        </p:txBody>
      </p:sp>
      <p:sp>
        <p:nvSpPr>
          <p:cNvPr id="750" name="Google Shape;750;p38"/>
          <p:cNvSpPr/>
          <p:nvPr/>
        </p:nvSpPr>
        <p:spPr>
          <a:xfrm flipH="1">
            <a:off x="1125668" y="2133116"/>
            <a:ext cx="566062" cy="1865931"/>
          </a:xfrm>
          <a:custGeom>
            <a:avLst/>
            <a:gdLst/>
            <a:ahLst/>
            <a:cxnLst/>
            <a:rect l="l" t="t" r="r" b="b"/>
            <a:pathLst>
              <a:path w="1178559" h="3884929" extrusionOk="0">
                <a:moveTo>
                  <a:pt x="589000" y="0"/>
                </a:moveTo>
                <a:lnTo>
                  <a:pt x="0" y="408266"/>
                </a:lnTo>
                <a:lnTo>
                  <a:pt x="0" y="3884307"/>
                </a:lnTo>
                <a:lnTo>
                  <a:pt x="1178001" y="3884307"/>
                </a:lnTo>
                <a:lnTo>
                  <a:pt x="1178001" y="408266"/>
                </a:lnTo>
                <a:lnTo>
                  <a:pt x="589000" y="0"/>
                </a:lnTo>
                <a:close/>
              </a:path>
            </a:pathLst>
          </a:custGeom>
          <a:solidFill>
            <a:srgbClr val="F46C6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p>
        </p:txBody>
      </p:sp>
      <p:cxnSp>
        <p:nvCxnSpPr>
          <p:cNvPr id="751" name="Google Shape;751;p38"/>
          <p:cNvCxnSpPr/>
          <p:nvPr/>
        </p:nvCxnSpPr>
        <p:spPr>
          <a:xfrm>
            <a:off x="1448975" y="3200900"/>
            <a:ext cx="981300" cy="0"/>
          </a:xfrm>
          <a:prstGeom prst="straightConnector1">
            <a:avLst/>
          </a:prstGeom>
          <a:noFill/>
          <a:ln w="19050" cap="flat" cmpd="sng">
            <a:solidFill>
              <a:srgbClr val="FFFFFF"/>
            </a:solidFill>
            <a:prstDash val="solid"/>
            <a:round/>
            <a:headEnd type="none" w="sm" len="sm"/>
            <a:tailEnd type="diamond" w="sm" len="sm"/>
          </a:ln>
        </p:spPr>
      </p:cxnSp>
      <p:sp>
        <p:nvSpPr>
          <p:cNvPr id="752" name="Google Shape;752;p38"/>
          <p:cNvSpPr/>
          <p:nvPr/>
        </p:nvSpPr>
        <p:spPr>
          <a:xfrm flipH="1">
            <a:off x="1408564" y="2723182"/>
            <a:ext cx="566062" cy="1255036"/>
          </a:xfrm>
          <a:custGeom>
            <a:avLst/>
            <a:gdLst/>
            <a:ahLst/>
            <a:cxnLst/>
            <a:rect l="l" t="t" r="r" b="b"/>
            <a:pathLst>
              <a:path w="1178559" h="2613025" extrusionOk="0">
                <a:moveTo>
                  <a:pt x="589000" y="0"/>
                </a:moveTo>
                <a:lnTo>
                  <a:pt x="0" y="408254"/>
                </a:lnTo>
                <a:lnTo>
                  <a:pt x="0" y="2612885"/>
                </a:lnTo>
                <a:lnTo>
                  <a:pt x="1178001" y="2612885"/>
                </a:lnTo>
                <a:lnTo>
                  <a:pt x="1178001" y="408254"/>
                </a:lnTo>
                <a:lnTo>
                  <a:pt x="58900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p>
        </p:txBody>
      </p:sp>
      <p:sp>
        <p:nvSpPr>
          <p:cNvPr id="753" name="Google Shape;753;p38"/>
          <p:cNvSpPr txBox="1"/>
          <p:nvPr/>
        </p:nvSpPr>
        <p:spPr>
          <a:xfrm>
            <a:off x="2430600" y="2180825"/>
            <a:ext cx="1688400" cy="26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000">
                <a:solidFill>
                  <a:srgbClr val="123D60"/>
                </a:solidFill>
                <a:latin typeface="Anton"/>
                <a:ea typeface="Anton"/>
                <a:cs typeface="Anton"/>
                <a:sym typeface="Anton"/>
              </a:rPr>
              <a:t>European Generation (EuGen)</a:t>
            </a:r>
            <a:endParaRPr sz="1000">
              <a:solidFill>
                <a:srgbClr val="123D60"/>
              </a:solidFill>
              <a:latin typeface="Anton"/>
              <a:ea typeface="Anton"/>
              <a:cs typeface="Anton"/>
              <a:sym typeface="Anton"/>
            </a:endParaRPr>
          </a:p>
        </p:txBody>
      </p:sp>
      <p:sp>
        <p:nvSpPr>
          <p:cNvPr id="754" name="Google Shape;754;p38"/>
          <p:cNvSpPr txBox="1"/>
          <p:nvPr/>
        </p:nvSpPr>
        <p:spPr>
          <a:xfrm>
            <a:off x="2430600" y="1467125"/>
            <a:ext cx="1493700" cy="266100"/>
          </a:xfrm>
          <a:prstGeom prst="rect">
            <a:avLst/>
          </a:prstGeom>
          <a:noFill/>
          <a:ln>
            <a:noFill/>
          </a:ln>
        </p:spPr>
        <p:txBody>
          <a:bodyPr spcFirstLastPara="1" wrap="square" lIns="91425" tIns="91425" rIns="91425" bIns="91425" anchor="t" anchorCtr="0">
            <a:noAutofit/>
          </a:bodyPr>
          <a:lstStyle/>
          <a:p>
            <a:pPr marL="0" lvl="0" indent="0" algn="l" rtl="0">
              <a:spcBef>
                <a:spcPts val="100"/>
              </a:spcBef>
              <a:spcAft>
                <a:spcPts val="0"/>
              </a:spcAft>
              <a:buClr>
                <a:schemeClr val="dk1"/>
              </a:buClr>
              <a:buFont typeface="Arial"/>
              <a:buNone/>
            </a:pPr>
            <a:r>
              <a:rPr lang="fr" sz="1000">
                <a:solidFill>
                  <a:srgbClr val="123D60"/>
                </a:solidFill>
                <a:latin typeface="Anton"/>
                <a:ea typeface="Anton"/>
                <a:cs typeface="Anton"/>
                <a:sym typeface="Anton"/>
              </a:rPr>
              <a:t>EU4EU Europe</a:t>
            </a:r>
            <a:endParaRPr sz="1000">
              <a:solidFill>
                <a:srgbClr val="123D60"/>
              </a:solidFill>
              <a:latin typeface="Anton"/>
              <a:ea typeface="Anton"/>
              <a:cs typeface="Anton"/>
              <a:sym typeface="Anton"/>
            </a:endParaRPr>
          </a:p>
        </p:txBody>
      </p:sp>
      <p:sp>
        <p:nvSpPr>
          <p:cNvPr id="755" name="Google Shape;755;p38"/>
          <p:cNvSpPr txBox="1"/>
          <p:nvPr/>
        </p:nvSpPr>
        <p:spPr>
          <a:xfrm>
            <a:off x="2430600" y="2916575"/>
            <a:ext cx="1688400" cy="28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000">
                <a:solidFill>
                  <a:srgbClr val="123D60"/>
                </a:solidFill>
                <a:latin typeface="Anton"/>
                <a:ea typeface="Anton"/>
                <a:cs typeface="Anton"/>
                <a:sym typeface="Anton"/>
              </a:rPr>
              <a:t>Agence Erasmus+ France</a:t>
            </a:r>
            <a:endParaRPr sz="1000">
              <a:solidFill>
                <a:srgbClr val="123D60"/>
              </a:solidFill>
              <a:latin typeface="Anton"/>
              <a:ea typeface="Anton"/>
              <a:cs typeface="Anton"/>
              <a:sym typeface="Anton"/>
            </a:endParaRPr>
          </a:p>
        </p:txBody>
      </p:sp>
      <p:sp>
        <p:nvSpPr>
          <p:cNvPr id="756" name="Google Shape;756;p38"/>
          <p:cNvSpPr/>
          <p:nvPr/>
        </p:nvSpPr>
        <p:spPr>
          <a:xfrm rot="830219">
            <a:off x="5896894" y="1922211"/>
            <a:ext cx="69435" cy="31731"/>
          </a:xfrm>
          <a:custGeom>
            <a:avLst/>
            <a:gdLst/>
            <a:ahLst/>
            <a:cxnLst/>
            <a:rect l="l" t="t" r="r" b="b"/>
            <a:pathLst>
              <a:path w="1151" h="526" extrusionOk="0">
                <a:moveTo>
                  <a:pt x="526" y="1"/>
                </a:moveTo>
                <a:cubicBezTo>
                  <a:pt x="201" y="101"/>
                  <a:pt x="1" y="226"/>
                  <a:pt x="1" y="526"/>
                </a:cubicBezTo>
                <a:cubicBezTo>
                  <a:pt x="201" y="526"/>
                  <a:pt x="426" y="426"/>
                  <a:pt x="526" y="426"/>
                </a:cubicBezTo>
                <a:lnTo>
                  <a:pt x="1151" y="426"/>
                </a:lnTo>
                <a:cubicBezTo>
                  <a:pt x="1051" y="101"/>
                  <a:pt x="726" y="1"/>
                  <a:pt x="526" y="1"/>
                </a:cubicBezTo>
                <a:close/>
              </a:path>
            </a:pathLst>
          </a:custGeom>
          <a:solidFill>
            <a:srgbClr val="0C18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8"/>
          <p:cNvSpPr/>
          <p:nvPr/>
        </p:nvSpPr>
        <p:spPr>
          <a:xfrm>
            <a:off x="7047744" y="1867515"/>
            <a:ext cx="30022" cy="46867"/>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8"/>
          <p:cNvSpPr/>
          <p:nvPr/>
        </p:nvSpPr>
        <p:spPr>
          <a:xfrm>
            <a:off x="7176344" y="1867515"/>
            <a:ext cx="30022" cy="46867"/>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38"/>
          <p:cNvSpPr/>
          <p:nvPr/>
        </p:nvSpPr>
        <p:spPr>
          <a:xfrm>
            <a:off x="0" y="3977825"/>
            <a:ext cx="9144000" cy="1165800"/>
          </a:xfrm>
          <a:prstGeom prst="rect">
            <a:avLst/>
          </a:pr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8"/>
          <p:cNvSpPr/>
          <p:nvPr/>
        </p:nvSpPr>
        <p:spPr>
          <a:xfrm>
            <a:off x="4815693" y="4372515"/>
            <a:ext cx="3468145" cy="194608"/>
          </a:xfrm>
          <a:custGeom>
            <a:avLst/>
            <a:gdLst/>
            <a:ahLst/>
            <a:cxnLst/>
            <a:rect l="l" t="t" r="r" b="b"/>
            <a:pathLst>
              <a:path w="57491" h="3226" extrusionOk="0">
                <a:moveTo>
                  <a:pt x="28746" y="1"/>
                </a:moveTo>
                <a:cubicBezTo>
                  <a:pt x="24896" y="1"/>
                  <a:pt x="21347" y="101"/>
                  <a:pt x="18023" y="101"/>
                </a:cubicBezTo>
                <a:lnTo>
                  <a:pt x="18648" y="1251"/>
                </a:lnTo>
                <a:lnTo>
                  <a:pt x="17498" y="1251"/>
                </a:lnTo>
                <a:lnTo>
                  <a:pt x="16973" y="426"/>
                </a:lnTo>
                <a:lnTo>
                  <a:pt x="16973" y="626"/>
                </a:lnTo>
                <a:lnTo>
                  <a:pt x="16473" y="626"/>
                </a:lnTo>
                <a:lnTo>
                  <a:pt x="16348" y="226"/>
                </a:lnTo>
                <a:lnTo>
                  <a:pt x="13548" y="226"/>
                </a:lnTo>
                <a:lnTo>
                  <a:pt x="13648" y="1676"/>
                </a:lnTo>
                <a:lnTo>
                  <a:pt x="13448" y="326"/>
                </a:lnTo>
                <a:cubicBezTo>
                  <a:pt x="5325" y="526"/>
                  <a:pt x="1" y="1051"/>
                  <a:pt x="1" y="1576"/>
                </a:cubicBezTo>
                <a:cubicBezTo>
                  <a:pt x="1" y="2500"/>
                  <a:pt x="12824" y="3225"/>
                  <a:pt x="28746" y="3225"/>
                </a:cubicBezTo>
                <a:cubicBezTo>
                  <a:pt x="44593" y="3225"/>
                  <a:pt x="57491" y="2500"/>
                  <a:pt x="57491" y="1576"/>
                </a:cubicBezTo>
                <a:cubicBezTo>
                  <a:pt x="57491" y="1051"/>
                  <a:pt x="52292" y="526"/>
                  <a:pt x="44368" y="326"/>
                </a:cubicBezTo>
                <a:lnTo>
                  <a:pt x="44068" y="1775"/>
                </a:lnTo>
                <a:lnTo>
                  <a:pt x="43543" y="1775"/>
                </a:lnTo>
                <a:lnTo>
                  <a:pt x="43743" y="226"/>
                </a:lnTo>
                <a:cubicBezTo>
                  <a:pt x="39369" y="101"/>
                  <a:pt x="34170" y="1"/>
                  <a:pt x="28746" y="1"/>
                </a:cubicBezTo>
                <a:close/>
              </a:path>
            </a:pathLst>
          </a:custGeom>
          <a:solidFill>
            <a:srgbClr val="123D60">
              <a:alpha val="292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8"/>
          <p:cNvSpPr/>
          <p:nvPr/>
        </p:nvSpPr>
        <p:spPr>
          <a:xfrm>
            <a:off x="7335371" y="3549252"/>
            <a:ext cx="660498" cy="861019"/>
          </a:xfrm>
          <a:custGeom>
            <a:avLst/>
            <a:gdLst/>
            <a:ahLst/>
            <a:cxnLst/>
            <a:rect l="l" t="t" r="r" b="b"/>
            <a:pathLst>
              <a:path w="10949" h="14273" extrusionOk="0">
                <a:moveTo>
                  <a:pt x="0" y="0"/>
                </a:moveTo>
                <a:lnTo>
                  <a:pt x="0" y="3025"/>
                </a:lnTo>
                <a:lnTo>
                  <a:pt x="8224" y="3025"/>
                </a:lnTo>
                <a:lnTo>
                  <a:pt x="10424" y="14273"/>
                </a:lnTo>
                <a:lnTo>
                  <a:pt x="10949" y="14273"/>
                </a:lnTo>
                <a:lnTo>
                  <a:pt x="9474" y="750"/>
                </a:lnTo>
                <a:lnTo>
                  <a:pt x="0" y="0"/>
                </a:ln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8"/>
          <p:cNvSpPr/>
          <p:nvPr/>
        </p:nvSpPr>
        <p:spPr>
          <a:xfrm>
            <a:off x="7241866" y="3549252"/>
            <a:ext cx="665023" cy="924360"/>
          </a:xfrm>
          <a:custGeom>
            <a:avLst/>
            <a:gdLst/>
            <a:ahLst/>
            <a:cxnLst/>
            <a:rect l="l" t="t" r="r" b="b"/>
            <a:pathLst>
              <a:path w="11024" h="15323" extrusionOk="0">
                <a:moveTo>
                  <a:pt x="11024" y="0"/>
                </a:moveTo>
                <a:lnTo>
                  <a:pt x="1450" y="750"/>
                </a:lnTo>
                <a:lnTo>
                  <a:pt x="1" y="14273"/>
                </a:lnTo>
                <a:lnTo>
                  <a:pt x="501" y="14273"/>
                </a:lnTo>
                <a:lnTo>
                  <a:pt x="2375" y="3450"/>
                </a:lnTo>
                <a:lnTo>
                  <a:pt x="3850" y="3875"/>
                </a:lnTo>
                <a:lnTo>
                  <a:pt x="3325" y="15323"/>
                </a:lnTo>
                <a:lnTo>
                  <a:pt x="5500" y="2825"/>
                </a:lnTo>
                <a:lnTo>
                  <a:pt x="11024" y="0"/>
                </a:ln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8"/>
          <p:cNvSpPr/>
          <p:nvPr/>
        </p:nvSpPr>
        <p:spPr>
          <a:xfrm>
            <a:off x="7535893" y="3624659"/>
            <a:ext cx="660498" cy="854986"/>
          </a:xfrm>
          <a:custGeom>
            <a:avLst/>
            <a:gdLst/>
            <a:ahLst/>
            <a:cxnLst/>
            <a:rect l="l" t="t" r="r" b="b"/>
            <a:pathLst>
              <a:path w="10949" h="14173" extrusionOk="0">
                <a:moveTo>
                  <a:pt x="1" y="0"/>
                </a:moveTo>
                <a:lnTo>
                  <a:pt x="1" y="3024"/>
                </a:lnTo>
                <a:lnTo>
                  <a:pt x="8124" y="3024"/>
                </a:lnTo>
                <a:lnTo>
                  <a:pt x="10424" y="14172"/>
                </a:lnTo>
                <a:lnTo>
                  <a:pt x="10949" y="14172"/>
                </a:lnTo>
                <a:lnTo>
                  <a:pt x="9499" y="425"/>
                </a:lnTo>
                <a:lnTo>
                  <a:pt x="1" y="0"/>
                </a:lnTo>
                <a:close/>
              </a:path>
            </a:pathLst>
          </a:custGeom>
          <a:solidFill>
            <a:srgbClr val="2940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8"/>
          <p:cNvSpPr/>
          <p:nvPr/>
        </p:nvSpPr>
        <p:spPr>
          <a:xfrm>
            <a:off x="7442449" y="3624659"/>
            <a:ext cx="658990" cy="854986"/>
          </a:xfrm>
          <a:custGeom>
            <a:avLst/>
            <a:gdLst/>
            <a:ahLst/>
            <a:cxnLst/>
            <a:rect l="l" t="t" r="r" b="b"/>
            <a:pathLst>
              <a:path w="10924" h="14173" extrusionOk="0">
                <a:moveTo>
                  <a:pt x="10923" y="0"/>
                </a:moveTo>
                <a:lnTo>
                  <a:pt x="1450" y="750"/>
                </a:lnTo>
                <a:lnTo>
                  <a:pt x="0" y="14172"/>
                </a:lnTo>
                <a:lnTo>
                  <a:pt x="525" y="14172"/>
                </a:lnTo>
                <a:lnTo>
                  <a:pt x="2600" y="2924"/>
                </a:lnTo>
                <a:lnTo>
                  <a:pt x="10923" y="3024"/>
                </a:lnTo>
                <a:lnTo>
                  <a:pt x="10923" y="0"/>
                </a:lnTo>
                <a:close/>
              </a:path>
            </a:pathLst>
          </a:custGeom>
          <a:solidFill>
            <a:srgbClr val="2940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8"/>
          <p:cNvSpPr/>
          <p:nvPr/>
        </p:nvSpPr>
        <p:spPr>
          <a:xfrm>
            <a:off x="7303700" y="2629769"/>
            <a:ext cx="1069140" cy="1040124"/>
          </a:xfrm>
          <a:custGeom>
            <a:avLst/>
            <a:gdLst/>
            <a:ahLst/>
            <a:cxnLst/>
            <a:rect l="l" t="t" r="r" b="b"/>
            <a:pathLst>
              <a:path w="17723" h="17242" extrusionOk="0">
                <a:moveTo>
                  <a:pt x="14695" y="0"/>
                </a:moveTo>
                <a:cubicBezTo>
                  <a:pt x="13157" y="0"/>
                  <a:pt x="12309" y="588"/>
                  <a:pt x="11773" y="2644"/>
                </a:cubicBezTo>
                <a:cubicBezTo>
                  <a:pt x="11249" y="5044"/>
                  <a:pt x="9274" y="15242"/>
                  <a:pt x="9274" y="15242"/>
                </a:cubicBezTo>
                <a:lnTo>
                  <a:pt x="725" y="15142"/>
                </a:lnTo>
                <a:cubicBezTo>
                  <a:pt x="725" y="15142"/>
                  <a:pt x="1" y="15242"/>
                  <a:pt x="1" y="15992"/>
                </a:cubicBezTo>
                <a:cubicBezTo>
                  <a:pt x="1" y="16617"/>
                  <a:pt x="3850" y="17242"/>
                  <a:pt x="3850" y="17242"/>
                </a:cubicBezTo>
                <a:lnTo>
                  <a:pt x="13023" y="17242"/>
                </a:lnTo>
                <a:cubicBezTo>
                  <a:pt x="13023" y="17242"/>
                  <a:pt x="13748" y="17117"/>
                  <a:pt x="14273" y="15767"/>
                </a:cubicBezTo>
                <a:lnTo>
                  <a:pt x="17098" y="2969"/>
                </a:lnTo>
                <a:cubicBezTo>
                  <a:pt x="17098" y="2969"/>
                  <a:pt x="17722" y="370"/>
                  <a:pt x="15523" y="45"/>
                </a:cubicBezTo>
                <a:cubicBezTo>
                  <a:pt x="15226" y="16"/>
                  <a:pt x="14951" y="0"/>
                  <a:pt x="14695" y="0"/>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8"/>
          <p:cNvSpPr/>
          <p:nvPr/>
        </p:nvSpPr>
        <p:spPr>
          <a:xfrm>
            <a:off x="7329338" y="3543219"/>
            <a:ext cx="696693" cy="81439"/>
          </a:xfrm>
          <a:custGeom>
            <a:avLst/>
            <a:gdLst/>
            <a:ahLst/>
            <a:cxnLst/>
            <a:rect l="l" t="t" r="r" b="b"/>
            <a:pathLst>
              <a:path w="11549" h="1350" extrusionOk="0">
                <a:moveTo>
                  <a:pt x="300" y="0"/>
                </a:moveTo>
                <a:cubicBezTo>
                  <a:pt x="300" y="0"/>
                  <a:pt x="200" y="0"/>
                  <a:pt x="0" y="100"/>
                </a:cubicBezTo>
                <a:cubicBezTo>
                  <a:pt x="1450" y="1250"/>
                  <a:pt x="4050" y="1350"/>
                  <a:pt x="4050" y="1350"/>
                </a:cubicBezTo>
                <a:lnTo>
                  <a:pt x="11548" y="1250"/>
                </a:lnTo>
                <a:lnTo>
                  <a:pt x="8849" y="100"/>
                </a:lnTo>
                <a:lnTo>
                  <a:pt x="300" y="0"/>
                </a:lnTo>
                <a:close/>
              </a:path>
            </a:pathLst>
          </a:custGeom>
          <a:solidFill>
            <a:srgbClr val="EF89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8"/>
          <p:cNvSpPr/>
          <p:nvPr/>
        </p:nvSpPr>
        <p:spPr>
          <a:xfrm>
            <a:off x="7863099" y="2630071"/>
            <a:ext cx="446405" cy="989209"/>
          </a:xfrm>
          <a:custGeom>
            <a:avLst/>
            <a:gdLst/>
            <a:ahLst/>
            <a:cxnLst/>
            <a:rect l="l" t="t" r="r" b="b"/>
            <a:pathLst>
              <a:path w="7400" h="16398" extrusionOk="0">
                <a:moveTo>
                  <a:pt x="5410" y="1"/>
                </a:moveTo>
                <a:cubicBezTo>
                  <a:pt x="3818" y="1"/>
                  <a:pt x="2959" y="653"/>
                  <a:pt x="2500" y="2639"/>
                </a:cubicBezTo>
                <a:cubicBezTo>
                  <a:pt x="1976" y="5039"/>
                  <a:pt x="1" y="15237"/>
                  <a:pt x="1" y="15237"/>
                </a:cubicBezTo>
                <a:lnTo>
                  <a:pt x="2700" y="16387"/>
                </a:lnTo>
                <a:cubicBezTo>
                  <a:pt x="2700" y="16387"/>
                  <a:pt x="2734" y="16397"/>
                  <a:pt x="2793" y="16397"/>
                </a:cubicBezTo>
                <a:cubicBezTo>
                  <a:pt x="3012" y="16397"/>
                  <a:pt x="3583" y="16257"/>
                  <a:pt x="4075" y="14937"/>
                </a:cubicBezTo>
                <a:lnTo>
                  <a:pt x="6975" y="2639"/>
                </a:lnTo>
                <a:cubicBezTo>
                  <a:pt x="6975" y="2639"/>
                  <a:pt x="7400" y="765"/>
                  <a:pt x="6150" y="40"/>
                </a:cubicBezTo>
                <a:cubicBezTo>
                  <a:pt x="5887" y="15"/>
                  <a:pt x="5641" y="1"/>
                  <a:pt x="5410" y="1"/>
                </a:cubicBezTo>
                <a:close/>
              </a:path>
            </a:pathLst>
          </a:custGeom>
          <a:solidFill>
            <a:srgbClr val="EF89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8"/>
          <p:cNvSpPr/>
          <p:nvPr/>
        </p:nvSpPr>
        <p:spPr>
          <a:xfrm>
            <a:off x="7686707" y="3235619"/>
            <a:ext cx="428307" cy="389036"/>
          </a:xfrm>
          <a:custGeom>
            <a:avLst/>
            <a:gdLst/>
            <a:ahLst/>
            <a:cxnLst/>
            <a:rect l="l" t="t" r="r" b="b"/>
            <a:pathLst>
              <a:path w="7100" h="6449" extrusionOk="0">
                <a:moveTo>
                  <a:pt x="750" y="0"/>
                </a:moveTo>
                <a:lnTo>
                  <a:pt x="0" y="5324"/>
                </a:lnTo>
                <a:lnTo>
                  <a:pt x="5325" y="6449"/>
                </a:lnTo>
                <a:lnTo>
                  <a:pt x="6674" y="6249"/>
                </a:lnTo>
                <a:cubicBezTo>
                  <a:pt x="6674" y="6249"/>
                  <a:pt x="6774" y="4999"/>
                  <a:pt x="6999" y="2925"/>
                </a:cubicBezTo>
                <a:cubicBezTo>
                  <a:pt x="7099" y="725"/>
                  <a:pt x="6874" y="525"/>
                  <a:pt x="6874" y="525"/>
                </a:cubicBezTo>
                <a:lnTo>
                  <a:pt x="750" y="0"/>
                </a:lnTo>
                <a:close/>
              </a:path>
            </a:pathLst>
          </a:custGeom>
          <a:solidFill>
            <a:srgbClr val="28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8"/>
          <p:cNvSpPr/>
          <p:nvPr/>
        </p:nvSpPr>
        <p:spPr>
          <a:xfrm>
            <a:off x="8025978" y="3618626"/>
            <a:ext cx="60" cy="60"/>
          </a:xfrm>
          <a:custGeom>
            <a:avLst/>
            <a:gdLst/>
            <a:ahLst/>
            <a:cxnLst/>
            <a:rect l="l" t="t" r="r" b="b"/>
            <a:pathLst>
              <a:path w="1" h="1" extrusionOk="0">
                <a:moveTo>
                  <a:pt x="0" y="0"/>
                </a:moveTo>
                <a:lnTo>
                  <a:pt x="0" y="0"/>
                </a:lnTo>
                <a:close/>
              </a:path>
            </a:pathLst>
          </a:custGeom>
          <a:solidFill>
            <a:srgbClr val="F19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8"/>
          <p:cNvSpPr/>
          <p:nvPr/>
        </p:nvSpPr>
        <p:spPr>
          <a:xfrm>
            <a:off x="8025978" y="3618626"/>
            <a:ext cx="19666" cy="60"/>
          </a:xfrm>
          <a:custGeom>
            <a:avLst/>
            <a:gdLst/>
            <a:ahLst/>
            <a:cxnLst/>
            <a:rect l="l" t="t" r="r" b="b"/>
            <a:pathLst>
              <a:path w="326" h="1" extrusionOk="0">
                <a:moveTo>
                  <a:pt x="325" y="0"/>
                </a:moveTo>
                <a:lnTo>
                  <a:pt x="0" y="0"/>
                </a:lnTo>
                <a:lnTo>
                  <a:pt x="0" y="0"/>
                </a:lnTo>
                <a:lnTo>
                  <a:pt x="0" y="0"/>
                </a:lnTo>
                <a:lnTo>
                  <a:pt x="325" y="0"/>
                </a:lnTo>
                <a:close/>
              </a:path>
            </a:pathLst>
          </a:custGeom>
          <a:solidFill>
            <a:srgbClr val="F19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8"/>
          <p:cNvSpPr/>
          <p:nvPr/>
        </p:nvSpPr>
        <p:spPr>
          <a:xfrm>
            <a:off x="8013925" y="3261250"/>
            <a:ext cx="95049" cy="357381"/>
          </a:xfrm>
          <a:custGeom>
            <a:avLst/>
            <a:gdLst/>
            <a:ahLst/>
            <a:cxnLst/>
            <a:rect l="l" t="t" r="r" b="b"/>
            <a:pathLst>
              <a:path w="1576" h="5925" extrusionOk="0">
                <a:moveTo>
                  <a:pt x="325" y="0"/>
                </a:moveTo>
                <a:lnTo>
                  <a:pt x="325" y="200"/>
                </a:lnTo>
                <a:cubicBezTo>
                  <a:pt x="0" y="3324"/>
                  <a:pt x="0" y="5399"/>
                  <a:pt x="0" y="5924"/>
                </a:cubicBezTo>
                <a:lnTo>
                  <a:pt x="525" y="5924"/>
                </a:lnTo>
                <a:lnTo>
                  <a:pt x="1250" y="5824"/>
                </a:lnTo>
                <a:cubicBezTo>
                  <a:pt x="1250" y="5824"/>
                  <a:pt x="1350" y="4574"/>
                  <a:pt x="1575" y="2500"/>
                </a:cubicBezTo>
                <a:lnTo>
                  <a:pt x="1575" y="1025"/>
                </a:lnTo>
                <a:cubicBezTo>
                  <a:pt x="1575" y="200"/>
                  <a:pt x="1450" y="100"/>
                  <a:pt x="1450" y="100"/>
                </a:cubicBezTo>
                <a:lnTo>
                  <a:pt x="325" y="0"/>
                </a:lnTo>
                <a:close/>
              </a:path>
            </a:pathLst>
          </a:custGeom>
          <a:solidFill>
            <a:srgbClr val="3E3E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8"/>
          <p:cNvSpPr/>
          <p:nvPr/>
        </p:nvSpPr>
        <p:spPr>
          <a:xfrm>
            <a:off x="7837521" y="3185850"/>
            <a:ext cx="158353" cy="182483"/>
          </a:xfrm>
          <a:custGeom>
            <a:avLst/>
            <a:gdLst/>
            <a:ahLst/>
            <a:cxnLst/>
            <a:rect l="l" t="t" r="r" b="b"/>
            <a:pathLst>
              <a:path w="2625" h="3025" extrusionOk="0">
                <a:moveTo>
                  <a:pt x="850" y="625"/>
                </a:moveTo>
                <a:lnTo>
                  <a:pt x="1887" y="715"/>
                </a:lnTo>
                <a:lnTo>
                  <a:pt x="1887" y="715"/>
                </a:lnTo>
                <a:lnTo>
                  <a:pt x="1875" y="725"/>
                </a:lnTo>
                <a:cubicBezTo>
                  <a:pt x="1875" y="725"/>
                  <a:pt x="2000" y="725"/>
                  <a:pt x="2000" y="825"/>
                </a:cubicBezTo>
                <a:lnTo>
                  <a:pt x="1775" y="2275"/>
                </a:lnTo>
                <a:lnTo>
                  <a:pt x="1775" y="2400"/>
                </a:lnTo>
                <a:lnTo>
                  <a:pt x="625" y="2275"/>
                </a:lnTo>
                <a:lnTo>
                  <a:pt x="750" y="2275"/>
                </a:lnTo>
                <a:lnTo>
                  <a:pt x="625" y="2175"/>
                </a:lnTo>
                <a:lnTo>
                  <a:pt x="850" y="725"/>
                </a:lnTo>
                <a:lnTo>
                  <a:pt x="850" y="625"/>
                </a:lnTo>
                <a:close/>
                <a:moveTo>
                  <a:pt x="850" y="0"/>
                </a:moveTo>
                <a:cubicBezTo>
                  <a:pt x="625" y="0"/>
                  <a:pt x="425" y="100"/>
                  <a:pt x="325" y="200"/>
                </a:cubicBezTo>
                <a:cubicBezTo>
                  <a:pt x="225" y="300"/>
                  <a:pt x="225" y="525"/>
                  <a:pt x="125" y="725"/>
                </a:cubicBezTo>
                <a:lnTo>
                  <a:pt x="0" y="2075"/>
                </a:lnTo>
                <a:lnTo>
                  <a:pt x="0" y="2175"/>
                </a:lnTo>
                <a:cubicBezTo>
                  <a:pt x="0" y="2275"/>
                  <a:pt x="125" y="2500"/>
                  <a:pt x="225" y="2600"/>
                </a:cubicBezTo>
                <a:cubicBezTo>
                  <a:pt x="225" y="2700"/>
                  <a:pt x="425" y="2900"/>
                  <a:pt x="625" y="2900"/>
                </a:cubicBezTo>
                <a:lnTo>
                  <a:pt x="1775" y="3025"/>
                </a:lnTo>
                <a:cubicBezTo>
                  <a:pt x="2000" y="3025"/>
                  <a:pt x="2200" y="2900"/>
                  <a:pt x="2300" y="2800"/>
                </a:cubicBezTo>
                <a:cubicBezTo>
                  <a:pt x="2400" y="2600"/>
                  <a:pt x="2400" y="2500"/>
                  <a:pt x="2400" y="2275"/>
                </a:cubicBezTo>
                <a:lnTo>
                  <a:pt x="2625" y="925"/>
                </a:lnTo>
                <a:lnTo>
                  <a:pt x="2625" y="825"/>
                </a:lnTo>
                <a:cubicBezTo>
                  <a:pt x="2625" y="625"/>
                  <a:pt x="2500" y="525"/>
                  <a:pt x="2400" y="400"/>
                </a:cubicBezTo>
                <a:cubicBezTo>
                  <a:pt x="2300" y="200"/>
                  <a:pt x="2200" y="100"/>
                  <a:pt x="2000" y="100"/>
                </a:cubicBezTo>
                <a:lnTo>
                  <a:pt x="850" y="0"/>
                </a:lnTo>
                <a:close/>
              </a:path>
            </a:pathLst>
          </a:custGeom>
          <a:solidFill>
            <a:srgbClr val="28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8"/>
          <p:cNvSpPr/>
          <p:nvPr/>
        </p:nvSpPr>
        <p:spPr>
          <a:xfrm>
            <a:off x="5085589" y="3549252"/>
            <a:ext cx="660559" cy="861019"/>
          </a:xfrm>
          <a:custGeom>
            <a:avLst/>
            <a:gdLst/>
            <a:ahLst/>
            <a:cxnLst/>
            <a:rect l="l" t="t" r="r" b="b"/>
            <a:pathLst>
              <a:path w="10950" h="14273" extrusionOk="0">
                <a:moveTo>
                  <a:pt x="10949" y="0"/>
                </a:moveTo>
                <a:lnTo>
                  <a:pt x="1476" y="750"/>
                </a:lnTo>
                <a:lnTo>
                  <a:pt x="1" y="14273"/>
                </a:lnTo>
                <a:lnTo>
                  <a:pt x="526" y="14273"/>
                </a:lnTo>
                <a:lnTo>
                  <a:pt x="2825" y="3025"/>
                </a:lnTo>
                <a:lnTo>
                  <a:pt x="10949" y="3025"/>
                </a:lnTo>
                <a:lnTo>
                  <a:pt x="10949" y="0"/>
                </a:ln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38"/>
          <p:cNvSpPr/>
          <p:nvPr/>
        </p:nvSpPr>
        <p:spPr>
          <a:xfrm>
            <a:off x="5180602" y="3549252"/>
            <a:ext cx="658990" cy="924360"/>
          </a:xfrm>
          <a:custGeom>
            <a:avLst/>
            <a:gdLst/>
            <a:ahLst/>
            <a:cxnLst/>
            <a:rect l="l" t="t" r="r" b="b"/>
            <a:pathLst>
              <a:path w="10924" h="15323" extrusionOk="0">
                <a:moveTo>
                  <a:pt x="1" y="0"/>
                </a:moveTo>
                <a:lnTo>
                  <a:pt x="5425" y="2825"/>
                </a:lnTo>
                <a:lnTo>
                  <a:pt x="7599" y="15323"/>
                </a:lnTo>
                <a:lnTo>
                  <a:pt x="7074" y="3875"/>
                </a:lnTo>
                <a:lnTo>
                  <a:pt x="8549" y="3450"/>
                </a:lnTo>
                <a:lnTo>
                  <a:pt x="10424" y="14273"/>
                </a:lnTo>
                <a:lnTo>
                  <a:pt x="10924" y="14273"/>
                </a:lnTo>
                <a:lnTo>
                  <a:pt x="9474" y="750"/>
                </a:lnTo>
                <a:lnTo>
                  <a:pt x="1" y="0"/>
                </a:ln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38"/>
          <p:cNvSpPr/>
          <p:nvPr/>
        </p:nvSpPr>
        <p:spPr>
          <a:xfrm>
            <a:off x="4891100" y="3624659"/>
            <a:ext cx="660498" cy="854986"/>
          </a:xfrm>
          <a:custGeom>
            <a:avLst/>
            <a:gdLst/>
            <a:ahLst/>
            <a:cxnLst/>
            <a:rect l="l" t="t" r="r" b="b"/>
            <a:pathLst>
              <a:path w="10949" h="14173" extrusionOk="0">
                <a:moveTo>
                  <a:pt x="10949" y="0"/>
                </a:moveTo>
                <a:lnTo>
                  <a:pt x="1350" y="425"/>
                </a:lnTo>
                <a:lnTo>
                  <a:pt x="1" y="14172"/>
                </a:lnTo>
                <a:lnTo>
                  <a:pt x="525" y="14172"/>
                </a:lnTo>
                <a:lnTo>
                  <a:pt x="2725" y="3024"/>
                </a:lnTo>
                <a:lnTo>
                  <a:pt x="10949" y="3024"/>
                </a:lnTo>
                <a:lnTo>
                  <a:pt x="10949" y="0"/>
                </a:lnTo>
                <a:close/>
              </a:path>
            </a:pathLst>
          </a:custGeom>
          <a:solidFill>
            <a:srgbClr val="2940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8"/>
          <p:cNvSpPr/>
          <p:nvPr/>
        </p:nvSpPr>
        <p:spPr>
          <a:xfrm>
            <a:off x="4980080" y="3624659"/>
            <a:ext cx="658990" cy="854986"/>
          </a:xfrm>
          <a:custGeom>
            <a:avLst/>
            <a:gdLst/>
            <a:ahLst/>
            <a:cxnLst/>
            <a:rect l="l" t="t" r="r" b="b"/>
            <a:pathLst>
              <a:path w="10924" h="14173" extrusionOk="0">
                <a:moveTo>
                  <a:pt x="0" y="0"/>
                </a:moveTo>
                <a:lnTo>
                  <a:pt x="0" y="3024"/>
                </a:lnTo>
                <a:lnTo>
                  <a:pt x="8424" y="2924"/>
                </a:lnTo>
                <a:lnTo>
                  <a:pt x="10398" y="14172"/>
                </a:lnTo>
                <a:lnTo>
                  <a:pt x="10923" y="14172"/>
                </a:lnTo>
                <a:lnTo>
                  <a:pt x="9574" y="750"/>
                </a:lnTo>
                <a:lnTo>
                  <a:pt x="0" y="0"/>
                </a:lnTo>
                <a:close/>
              </a:path>
            </a:pathLst>
          </a:custGeom>
          <a:solidFill>
            <a:srgbClr val="2940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8"/>
          <p:cNvSpPr/>
          <p:nvPr/>
        </p:nvSpPr>
        <p:spPr>
          <a:xfrm>
            <a:off x="4708675" y="2629769"/>
            <a:ext cx="1069080" cy="1040124"/>
          </a:xfrm>
          <a:custGeom>
            <a:avLst/>
            <a:gdLst/>
            <a:ahLst/>
            <a:cxnLst/>
            <a:rect l="l" t="t" r="r" b="b"/>
            <a:pathLst>
              <a:path w="17722" h="17242" extrusionOk="0">
                <a:moveTo>
                  <a:pt x="3033" y="0"/>
                </a:moveTo>
                <a:cubicBezTo>
                  <a:pt x="2774" y="0"/>
                  <a:pt x="2496" y="16"/>
                  <a:pt x="2200" y="45"/>
                </a:cubicBezTo>
                <a:cubicBezTo>
                  <a:pt x="0" y="370"/>
                  <a:pt x="625" y="2969"/>
                  <a:pt x="625" y="2969"/>
                </a:cubicBezTo>
                <a:lnTo>
                  <a:pt x="3549" y="15767"/>
                </a:lnTo>
                <a:cubicBezTo>
                  <a:pt x="3974" y="17117"/>
                  <a:pt x="4799" y="17242"/>
                  <a:pt x="4799" y="17242"/>
                </a:cubicBezTo>
                <a:lnTo>
                  <a:pt x="13873" y="17242"/>
                </a:lnTo>
                <a:cubicBezTo>
                  <a:pt x="13873" y="17242"/>
                  <a:pt x="17722" y="16617"/>
                  <a:pt x="17722" y="15992"/>
                </a:cubicBezTo>
                <a:cubicBezTo>
                  <a:pt x="17722" y="15242"/>
                  <a:pt x="17097" y="15142"/>
                  <a:pt x="17097" y="15142"/>
                </a:cubicBezTo>
                <a:lnTo>
                  <a:pt x="8549" y="15242"/>
                </a:lnTo>
                <a:cubicBezTo>
                  <a:pt x="8549" y="15242"/>
                  <a:pt x="6474" y="5044"/>
                  <a:pt x="5949" y="2644"/>
                </a:cubicBezTo>
                <a:cubicBezTo>
                  <a:pt x="5499" y="588"/>
                  <a:pt x="4590" y="0"/>
                  <a:pt x="3033" y="0"/>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8"/>
          <p:cNvSpPr/>
          <p:nvPr/>
        </p:nvSpPr>
        <p:spPr>
          <a:xfrm>
            <a:off x="5055487" y="3543219"/>
            <a:ext cx="696693" cy="81439"/>
          </a:xfrm>
          <a:custGeom>
            <a:avLst/>
            <a:gdLst/>
            <a:ahLst/>
            <a:cxnLst/>
            <a:rect l="l" t="t" r="r" b="b"/>
            <a:pathLst>
              <a:path w="11549" h="1350" extrusionOk="0">
                <a:moveTo>
                  <a:pt x="11348" y="0"/>
                </a:moveTo>
                <a:lnTo>
                  <a:pt x="2800" y="100"/>
                </a:lnTo>
                <a:lnTo>
                  <a:pt x="0" y="1250"/>
                </a:lnTo>
                <a:lnTo>
                  <a:pt x="7499" y="1350"/>
                </a:lnTo>
                <a:cubicBezTo>
                  <a:pt x="7499" y="1350"/>
                  <a:pt x="10198" y="1250"/>
                  <a:pt x="11548" y="100"/>
                </a:cubicBezTo>
                <a:cubicBezTo>
                  <a:pt x="11448" y="0"/>
                  <a:pt x="11348" y="0"/>
                  <a:pt x="11348" y="0"/>
                </a:cubicBezTo>
                <a:close/>
              </a:path>
            </a:pathLst>
          </a:custGeom>
          <a:solidFill>
            <a:srgbClr val="EF89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8"/>
          <p:cNvSpPr/>
          <p:nvPr/>
        </p:nvSpPr>
        <p:spPr>
          <a:xfrm>
            <a:off x="4771957" y="2630071"/>
            <a:ext cx="452438" cy="989209"/>
          </a:xfrm>
          <a:custGeom>
            <a:avLst/>
            <a:gdLst/>
            <a:ahLst/>
            <a:cxnLst/>
            <a:rect l="l" t="t" r="r" b="b"/>
            <a:pathLst>
              <a:path w="7500" h="16398" extrusionOk="0">
                <a:moveTo>
                  <a:pt x="1990" y="1"/>
                </a:moveTo>
                <a:cubicBezTo>
                  <a:pt x="1760" y="1"/>
                  <a:pt x="1513" y="15"/>
                  <a:pt x="1251" y="40"/>
                </a:cubicBezTo>
                <a:cubicBezTo>
                  <a:pt x="1" y="765"/>
                  <a:pt x="426" y="2639"/>
                  <a:pt x="426" y="2639"/>
                </a:cubicBezTo>
                <a:lnTo>
                  <a:pt x="3325" y="14937"/>
                </a:lnTo>
                <a:cubicBezTo>
                  <a:pt x="3818" y="16257"/>
                  <a:pt x="4388" y="16397"/>
                  <a:pt x="4608" y="16397"/>
                </a:cubicBezTo>
                <a:cubicBezTo>
                  <a:pt x="4666" y="16397"/>
                  <a:pt x="4700" y="16387"/>
                  <a:pt x="4700" y="16387"/>
                </a:cubicBezTo>
                <a:lnTo>
                  <a:pt x="7500" y="15237"/>
                </a:lnTo>
                <a:cubicBezTo>
                  <a:pt x="7500" y="15237"/>
                  <a:pt x="5425" y="5039"/>
                  <a:pt x="4900" y="2639"/>
                </a:cubicBezTo>
                <a:cubicBezTo>
                  <a:pt x="4442" y="653"/>
                  <a:pt x="3583" y="1"/>
                  <a:pt x="1990" y="1"/>
                </a:cubicBezTo>
                <a:close/>
              </a:path>
            </a:pathLst>
          </a:custGeom>
          <a:solidFill>
            <a:srgbClr val="EF89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8"/>
          <p:cNvSpPr/>
          <p:nvPr/>
        </p:nvSpPr>
        <p:spPr>
          <a:xfrm>
            <a:off x="6172777" y="2682192"/>
            <a:ext cx="164446" cy="101105"/>
          </a:xfrm>
          <a:custGeom>
            <a:avLst/>
            <a:gdLst/>
            <a:ahLst/>
            <a:cxnLst/>
            <a:rect l="l" t="t" r="r" b="b"/>
            <a:pathLst>
              <a:path w="2726" h="1676" extrusionOk="0">
                <a:moveTo>
                  <a:pt x="951" y="1"/>
                </a:moveTo>
                <a:lnTo>
                  <a:pt x="626" y="126"/>
                </a:lnTo>
                <a:lnTo>
                  <a:pt x="1" y="951"/>
                </a:lnTo>
                <a:cubicBezTo>
                  <a:pt x="1" y="951"/>
                  <a:pt x="326" y="1575"/>
                  <a:pt x="726" y="1675"/>
                </a:cubicBezTo>
                <a:cubicBezTo>
                  <a:pt x="1151" y="1675"/>
                  <a:pt x="1876" y="1376"/>
                  <a:pt x="1876" y="1376"/>
                </a:cubicBezTo>
                <a:lnTo>
                  <a:pt x="2725" y="1051"/>
                </a:lnTo>
                <a:lnTo>
                  <a:pt x="2725" y="226"/>
                </a:lnTo>
                <a:lnTo>
                  <a:pt x="1876" y="326"/>
                </a:lnTo>
                <a:lnTo>
                  <a:pt x="951" y="1"/>
                </a:ln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8"/>
          <p:cNvSpPr/>
          <p:nvPr/>
        </p:nvSpPr>
        <p:spPr>
          <a:xfrm>
            <a:off x="6305493" y="2676160"/>
            <a:ext cx="75467" cy="113170"/>
          </a:xfrm>
          <a:custGeom>
            <a:avLst/>
            <a:gdLst/>
            <a:ahLst/>
            <a:cxnLst/>
            <a:rect l="l" t="t" r="r" b="b"/>
            <a:pathLst>
              <a:path w="1251" h="1876" extrusionOk="0">
                <a:moveTo>
                  <a:pt x="1025" y="1"/>
                </a:moveTo>
                <a:lnTo>
                  <a:pt x="200" y="226"/>
                </a:lnTo>
                <a:cubicBezTo>
                  <a:pt x="200" y="226"/>
                  <a:pt x="0" y="1251"/>
                  <a:pt x="400" y="1875"/>
                </a:cubicBezTo>
                <a:lnTo>
                  <a:pt x="1250" y="1675"/>
                </a:lnTo>
                <a:lnTo>
                  <a:pt x="1025" y="1"/>
                </a:ln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8"/>
          <p:cNvSpPr/>
          <p:nvPr/>
        </p:nvSpPr>
        <p:spPr>
          <a:xfrm>
            <a:off x="6323590" y="2271677"/>
            <a:ext cx="735905" cy="517649"/>
          </a:xfrm>
          <a:custGeom>
            <a:avLst/>
            <a:gdLst/>
            <a:ahLst/>
            <a:cxnLst/>
            <a:rect l="l" t="t" r="r" b="b"/>
            <a:pathLst>
              <a:path w="12199" h="8581" extrusionOk="0">
                <a:moveTo>
                  <a:pt x="10107" y="1"/>
                </a:moveTo>
                <a:cubicBezTo>
                  <a:pt x="9819" y="1"/>
                  <a:pt x="9531" y="126"/>
                  <a:pt x="9274" y="457"/>
                </a:cubicBezTo>
                <a:cubicBezTo>
                  <a:pt x="8124" y="2032"/>
                  <a:pt x="5724" y="4931"/>
                  <a:pt x="5624" y="4931"/>
                </a:cubicBezTo>
                <a:cubicBezTo>
                  <a:pt x="5424" y="4931"/>
                  <a:pt x="425" y="6706"/>
                  <a:pt x="425" y="6706"/>
                </a:cubicBezTo>
                <a:cubicBezTo>
                  <a:pt x="425" y="6706"/>
                  <a:pt x="0" y="8181"/>
                  <a:pt x="525" y="8580"/>
                </a:cubicBezTo>
                <a:cubicBezTo>
                  <a:pt x="525" y="8580"/>
                  <a:pt x="4600" y="8281"/>
                  <a:pt x="6674" y="7431"/>
                </a:cubicBezTo>
                <a:cubicBezTo>
                  <a:pt x="7924" y="7031"/>
                  <a:pt x="12198" y="4531"/>
                  <a:pt x="11873" y="1182"/>
                </a:cubicBezTo>
                <a:cubicBezTo>
                  <a:pt x="11873" y="1182"/>
                  <a:pt x="10991" y="1"/>
                  <a:pt x="10107" y="1"/>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8"/>
          <p:cNvSpPr/>
          <p:nvPr/>
        </p:nvSpPr>
        <p:spPr>
          <a:xfrm>
            <a:off x="6135073" y="2689733"/>
            <a:ext cx="176511" cy="93564"/>
          </a:xfrm>
          <a:custGeom>
            <a:avLst/>
            <a:gdLst/>
            <a:ahLst/>
            <a:cxnLst/>
            <a:rect l="l" t="t" r="r" b="b"/>
            <a:pathLst>
              <a:path w="2926" h="1551" extrusionOk="0">
                <a:moveTo>
                  <a:pt x="226" y="1"/>
                </a:moveTo>
                <a:lnTo>
                  <a:pt x="1" y="826"/>
                </a:lnTo>
                <a:lnTo>
                  <a:pt x="851" y="1126"/>
                </a:lnTo>
                <a:cubicBezTo>
                  <a:pt x="851" y="1126"/>
                  <a:pt x="1576" y="1450"/>
                  <a:pt x="2101" y="1550"/>
                </a:cubicBezTo>
                <a:cubicBezTo>
                  <a:pt x="2501" y="1550"/>
                  <a:pt x="2925" y="1251"/>
                  <a:pt x="2925" y="1251"/>
                </a:cubicBezTo>
                <a:lnTo>
                  <a:pt x="2401" y="201"/>
                </a:lnTo>
                <a:lnTo>
                  <a:pt x="1776" y="101"/>
                </a:lnTo>
                <a:lnTo>
                  <a:pt x="1051" y="201"/>
                </a:lnTo>
                <a:lnTo>
                  <a:pt x="226" y="1"/>
                </a:ln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38"/>
          <p:cNvSpPr/>
          <p:nvPr/>
        </p:nvSpPr>
        <p:spPr>
          <a:xfrm>
            <a:off x="6097430" y="2676160"/>
            <a:ext cx="81439" cy="101105"/>
          </a:xfrm>
          <a:custGeom>
            <a:avLst/>
            <a:gdLst/>
            <a:ahLst/>
            <a:cxnLst/>
            <a:rect l="l" t="t" r="r" b="b"/>
            <a:pathLst>
              <a:path w="1350" h="1676" extrusionOk="0">
                <a:moveTo>
                  <a:pt x="525" y="1"/>
                </a:moveTo>
                <a:lnTo>
                  <a:pt x="0" y="1351"/>
                </a:lnTo>
                <a:lnTo>
                  <a:pt x="850" y="1675"/>
                </a:lnTo>
                <a:cubicBezTo>
                  <a:pt x="1350" y="1151"/>
                  <a:pt x="1250" y="226"/>
                  <a:pt x="1250" y="226"/>
                </a:cubicBezTo>
                <a:lnTo>
                  <a:pt x="525" y="1"/>
                </a:ln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38"/>
          <p:cNvSpPr/>
          <p:nvPr/>
        </p:nvSpPr>
        <p:spPr>
          <a:xfrm>
            <a:off x="5979554" y="3041069"/>
            <a:ext cx="86265" cy="140316"/>
          </a:xfrm>
          <a:custGeom>
            <a:avLst/>
            <a:gdLst/>
            <a:ahLst/>
            <a:cxnLst/>
            <a:rect l="l" t="t" r="r" b="b"/>
            <a:pathLst>
              <a:path w="1430" h="2326" extrusionOk="0">
                <a:moveTo>
                  <a:pt x="404" y="1"/>
                </a:moveTo>
                <a:cubicBezTo>
                  <a:pt x="404" y="1"/>
                  <a:pt x="1" y="2326"/>
                  <a:pt x="390" y="2326"/>
                </a:cubicBezTo>
                <a:cubicBezTo>
                  <a:pt x="445" y="2326"/>
                  <a:pt x="515" y="2280"/>
                  <a:pt x="604" y="2175"/>
                </a:cubicBezTo>
                <a:cubicBezTo>
                  <a:pt x="1429" y="1450"/>
                  <a:pt x="1129" y="301"/>
                  <a:pt x="1129" y="301"/>
                </a:cubicBezTo>
                <a:lnTo>
                  <a:pt x="404" y="1"/>
                </a:lnTo>
                <a:close/>
              </a:path>
            </a:pathLst>
          </a:custGeom>
          <a:solidFill>
            <a:srgbClr val="FFBF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8"/>
          <p:cNvSpPr/>
          <p:nvPr/>
        </p:nvSpPr>
        <p:spPr>
          <a:xfrm>
            <a:off x="5997893" y="3059167"/>
            <a:ext cx="61893" cy="31731"/>
          </a:xfrm>
          <a:custGeom>
            <a:avLst/>
            <a:gdLst/>
            <a:ahLst/>
            <a:cxnLst/>
            <a:rect l="l" t="t" r="r" b="b"/>
            <a:pathLst>
              <a:path w="1026" h="526" extrusionOk="0">
                <a:moveTo>
                  <a:pt x="0" y="1"/>
                </a:moveTo>
                <a:lnTo>
                  <a:pt x="100" y="526"/>
                </a:lnTo>
                <a:lnTo>
                  <a:pt x="1025" y="426"/>
                </a:lnTo>
                <a:lnTo>
                  <a:pt x="1025" y="1"/>
                </a:ln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8"/>
          <p:cNvSpPr/>
          <p:nvPr/>
        </p:nvSpPr>
        <p:spPr>
          <a:xfrm>
            <a:off x="5871209" y="2394198"/>
            <a:ext cx="194608" cy="678596"/>
          </a:xfrm>
          <a:custGeom>
            <a:avLst/>
            <a:gdLst/>
            <a:ahLst/>
            <a:cxnLst/>
            <a:rect l="l" t="t" r="r" b="b"/>
            <a:pathLst>
              <a:path w="3226" h="11249" extrusionOk="0">
                <a:moveTo>
                  <a:pt x="1775" y="1"/>
                </a:moveTo>
                <a:lnTo>
                  <a:pt x="1" y="526"/>
                </a:lnTo>
                <a:lnTo>
                  <a:pt x="1975" y="11249"/>
                </a:lnTo>
                <a:lnTo>
                  <a:pt x="3225" y="11249"/>
                </a:lnTo>
                <a:lnTo>
                  <a:pt x="1775" y="1"/>
                </a:ln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8"/>
          <p:cNvSpPr/>
          <p:nvPr/>
        </p:nvSpPr>
        <p:spPr>
          <a:xfrm>
            <a:off x="5651081" y="2953175"/>
            <a:ext cx="327263" cy="891724"/>
          </a:xfrm>
          <a:custGeom>
            <a:avLst/>
            <a:gdLst/>
            <a:ahLst/>
            <a:cxnLst/>
            <a:rect l="l" t="t" r="r" b="b"/>
            <a:pathLst>
              <a:path w="5425" h="14782" extrusionOk="0">
                <a:moveTo>
                  <a:pt x="3083" y="0"/>
                </a:moveTo>
                <a:cubicBezTo>
                  <a:pt x="2173" y="0"/>
                  <a:pt x="1253" y="437"/>
                  <a:pt x="850" y="1983"/>
                </a:cubicBezTo>
                <a:cubicBezTo>
                  <a:pt x="0" y="5507"/>
                  <a:pt x="1150" y="13856"/>
                  <a:pt x="1150" y="13856"/>
                </a:cubicBezTo>
                <a:cubicBezTo>
                  <a:pt x="1150" y="13856"/>
                  <a:pt x="1517" y="14782"/>
                  <a:pt x="2118" y="14782"/>
                </a:cubicBezTo>
                <a:cubicBezTo>
                  <a:pt x="2485" y="14782"/>
                  <a:pt x="2939" y="14438"/>
                  <a:pt x="3450" y="13331"/>
                </a:cubicBezTo>
                <a:cubicBezTo>
                  <a:pt x="4800" y="10506"/>
                  <a:pt x="5424" y="733"/>
                  <a:pt x="5424" y="733"/>
                </a:cubicBezTo>
                <a:cubicBezTo>
                  <a:pt x="5424" y="733"/>
                  <a:pt x="4262" y="0"/>
                  <a:pt x="3083" y="0"/>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8"/>
          <p:cNvSpPr/>
          <p:nvPr/>
        </p:nvSpPr>
        <p:spPr>
          <a:xfrm>
            <a:off x="5670687" y="3681184"/>
            <a:ext cx="269954" cy="766791"/>
          </a:xfrm>
          <a:custGeom>
            <a:avLst/>
            <a:gdLst/>
            <a:ahLst/>
            <a:cxnLst/>
            <a:rect l="l" t="t" r="r" b="b"/>
            <a:pathLst>
              <a:path w="4475" h="12711" extrusionOk="0">
                <a:moveTo>
                  <a:pt x="2067" y="0"/>
                </a:moveTo>
                <a:cubicBezTo>
                  <a:pt x="1556" y="0"/>
                  <a:pt x="1032" y="372"/>
                  <a:pt x="925" y="1263"/>
                </a:cubicBezTo>
                <a:cubicBezTo>
                  <a:pt x="925" y="1263"/>
                  <a:pt x="0" y="2937"/>
                  <a:pt x="525" y="4687"/>
                </a:cubicBezTo>
                <a:cubicBezTo>
                  <a:pt x="1050" y="6362"/>
                  <a:pt x="1875" y="10536"/>
                  <a:pt x="1875" y="10536"/>
                </a:cubicBezTo>
                <a:lnTo>
                  <a:pt x="3325" y="12711"/>
                </a:lnTo>
                <a:lnTo>
                  <a:pt x="4475" y="12711"/>
                </a:lnTo>
                <a:lnTo>
                  <a:pt x="3225" y="10536"/>
                </a:lnTo>
                <a:cubicBezTo>
                  <a:pt x="3225" y="10536"/>
                  <a:pt x="3025" y="2612"/>
                  <a:pt x="3125" y="1163"/>
                </a:cubicBezTo>
                <a:cubicBezTo>
                  <a:pt x="3177" y="454"/>
                  <a:pt x="2630" y="0"/>
                  <a:pt x="2067" y="0"/>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8"/>
          <p:cNvSpPr/>
          <p:nvPr/>
        </p:nvSpPr>
        <p:spPr>
          <a:xfrm>
            <a:off x="5676719" y="2953597"/>
            <a:ext cx="301625" cy="589677"/>
          </a:xfrm>
          <a:custGeom>
            <a:avLst/>
            <a:gdLst/>
            <a:ahLst/>
            <a:cxnLst/>
            <a:rect l="l" t="t" r="r" b="b"/>
            <a:pathLst>
              <a:path w="5000" h="9775" extrusionOk="0">
                <a:moveTo>
                  <a:pt x="425" y="2176"/>
                </a:moveTo>
                <a:cubicBezTo>
                  <a:pt x="0" y="4050"/>
                  <a:pt x="100" y="7175"/>
                  <a:pt x="325" y="9774"/>
                </a:cubicBezTo>
                <a:lnTo>
                  <a:pt x="325" y="9774"/>
                </a:lnTo>
                <a:cubicBezTo>
                  <a:pt x="100" y="7175"/>
                  <a:pt x="0" y="4050"/>
                  <a:pt x="425" y="2176"/>
                </a:cubicBezTo>
                <a:close/>
                <a:moveTo>
                  <a:pt x="425" y="2176"/>
                </a:moveTo>
                <a:lnTo>
                  <a:pt x="425" y="2176"/>
                </a:lnTo>
                <a:lnTo>
                  <a:pt x="425" y="2176"/>
                </a:lnTo>
                <a:close/>
                <a:moveTo>
                  <a:pt x="425" y="2076"/>
                </a:moveTo>
                <a:lnTo>
                  <a:pt x="425" y="2176"/>
                </a:lnTo>
                <a:lnTo>
                  <a:pt x="425" y="2076"/>
                </a:lnTo>
                <a:close/>
                <a:moveTo>
                  <a:pt x="425" y="2076"/>
                </a:moveTo>
                <a:lnTo>
                  <a:pt x="425" y="2076"/>
                </a:lnTo>
                <a:lnTo>
                  <a:pt x="425" y="2076"/>
                </a:lnTo>
                <a:close/>
                <a:moveTo>
                  <a:pt x="425" y="2076"/>
                </a:moveTo>
                <a:lnTo>
                  <a:pt x="425" y="2076"/>
                </a:lnTo>
                <a:lnTo>
                  <a:pt x="425" y="2076"/>
                </a:lnTo>
                <a:close/>
                <a:moveTo>
                  <a:pt x="425" y="2076"/>
                </a:moveTo>
                <a:lnTo>
                  <a:pt x="425" y="2076"/>
                </a:lnTo>
                <a:lnTo>
                  <a:pt x="425" y="2076"/>
                </a:lnTo>
                <a:close/>
                <a:moveTo>
                  <a:pt x="425" y="2076"/>
                </a:moveTo>
                <a:lnTo>
                  <a:pt x="425" y="2076"/>
                </a:lnTo>
                <a:lnTo>
                  <a:pt x="425" y="2076"/>
                </a:lnTo>
                <a:close/>
                <a:moveTo>
                  <a:pt x="425" y="2076"/>
                </a:moveTo>
                <a:lnTo>
                  <a:pt x="425" y="2076"/>
                </a:lnTo>
                <a:lnTo>
                  <a:pt x="425" y="2076"/>
                </a:lnTo>
                <a:close/>
                <a:moveTo>
                  <a:pt x="425" y="1976"/>
                </a:moveTo>
                <a:lnTo>
                  <a:pt x="425" y="1976"/>
                </a:lnTo>
                <a:lnTo>
                  <a:pt x="425" y="1976"/>
                </a:lnTo>
                <a:close/>
                <a:moveTo>
                  <a:pt x="425" y="1976"/>
                </a:moveTo>
                <a:lnTo>
                  <a:pt x="425" y="1976"/>
                </a:lnTo>
                <a:lnTo>
                  <a:pt x="425" y="1976"/>
                </a:lnTo>
                <a:close/>
                <a:moveTo>
                  <a:pt x="4899" y="726"/>
                </a:moveTo>
                <a:lnTo>
                  <a:pt x="4899" y="726"/>
                </a:lnTo>
                <a:lnTo>
                  <a:pt x="4899" y="726"/>
                </a:lnTo>
                <a:close/>
                <a:moveTo>
                  <a:pt x="4999" y="726"/>
                </a:moveTo>
                <a:lnTo>
                  <a:pt x="4999" y="726"/>
                </a:lnTo>
                <a:lnTo>
                  <a:pt x="4999" y="726"/>
                </a:lnTo>
                <a:close/>
                <a:moveTo>
                  <a:pt x="4999" y="726"/>
                </a:moveTo>
                <a:lnTo>
                  <a:pt x="4999" y="726"/>
                </a:lnTo>
                <a:lnTo>
                  <a:pt x="4999" y="726"/>
                </a:lnTo>
                <a:close/>
                <a:moveTo>
                  <a:pt x="2600" y="1"/>
                </a:moveTo>
                <a:cubicBezTo>
                  <a:pt x="1775" y="1"/>
                  <a:pt x="825" y="401"/>
                  <a:pt x="425" y="1976"/>
                </a:cubicBezTo>
                <a:lnTo>
                  <a:pt x="425" y="1976"/>
                </a:lnTo>
                <a:lnTo>
                  <a:pt x="425" y="1976"/>
                </a:lnTo>
                <a:cubicBezTo>
                  <a:pt x="825" y="401"/>
                  <a:pt x="1775" y="1"/>
                  <a:pt x="2600" y="1"/>
                </a:cubicBezTo>
                <a:cubicBezTo>
                  <a:pt x="3750" y="1"/>
                  <a:pt x="4999" y="726"/>
                  <a:pt x="4999" y="726"/>
                </a:cubicBezTo>
                <a:lnTo>
                  <a:pt x="4999" y="726"/>
                </a:lnTo>
                <a:cubicBezTo>
                  <a:pt x="4999" y="726"/>
                  <a:pt x="3750" y="1"/>
                  <a:pt x="2600" y="1"/>
                </a:cubicBez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8"/>
          <p:cNvSpPr/>
          <p:nvPr/>
        </p:nvSpPr>
        <p:spPr>
          <a:xfrm>
            <a:off x="5702358" y="3638171"/>
            <a:ext cx="6093" cy="37763"/>
          </a:xfrm>
          <a:custGeom>
            <a:avLst/>
            <a:gdLst/>
            <a:ahLst/>
            <a:cxnLst/>
            <a:rect l="l" t="t" r="r" b="b"/>
            <a:pathLst>
              <a:path w="101" h="626" extrusionOk="0">
                <a:moveTo>
                  <a:pt x="0" y="1"/>
                </a:moveTo>
                <a:lnTo>
                  <a:pt x="0" y="1"/>
                </a:lnTo>
                <a:cubicBezTo>
                  <a:pt x="100" y="201"/>
                  <a:pt x="100" y="401"/>
                  <a:pt x="100" y="626"/>
                </a:cubicBezTo>
                <a:cubicBezTo>
                  <a:pt x="100" y="401"/>
                  <a:pt x="100" y="201"/>
                  <a:pt x="0" y="1"/>
                </a:cubicBezTo>
                <a:close/>
              </a:path>
            </a:pathLst>
          </a:custGeom>
          <a:solidFill>
            <a:srgbClr val="192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8"/>
          <p:cNvSpPr/>
          <p:nvPr/>
        </p:nvSpPr>
        <p:spPr>
          <a:xfrm>
            <a:off x="5702358" y="3580922"/>
            <a:ext cx="60" cy="57309"/>
          </a:xfrm>
          <a:custGeom>
            <a:avLst/>
            <a:gdLst/>
            <a:ahLst/>
            <a:cxnLst/>
            <a:rect l="l" t="t" r="r" b="b"/>
            <a:pathLst>
              <a:path w="1" h="950" extrusionOk="0">
                <a:moveTo>
                  <a:pt x="0" y="0"/>
                </a:moveTo>
                <a:lnTo>
                  <a:pt x="0" y="0"/>
                </a:lnTo>
                <a:lnTo>
                  <a:pt x="0" y="950"/>
                </a:lnTo>
                <a:lnTo>
                  <a:pt x="0" y="950"/>
                </a:lnTo>
                <a:close/>
              </a:path>
            </a:pathLst>
          </a:custGeom>
          <a:solidFill>
            <a:srgbClr val="DF65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8"/>
          <p:cNvSpPr/>
          <p:nvPr/>
        </p:nvSpPr>
        <p:spPr>
          <a:xfrm>
            <a:off x="5853111" y="3757314"/>
            <a:ext cx="12125" cy="527844"/>
          </a:xfrm>
          <a:custGeom>
            <a:avLst/>
            <a:gdLst/>
            <a:ahLst/>
            <a:cxnLst/>
            <a:rect l="l" t="t" r="r" b="b"/>
            <a:pathLst>
              <a:path w="201" h="8750" extrusionOk="0">
                <a:moveTo>
                  <a:pt x="101" y="1"/>
                </a:moveTo>
                <a:lnTo>
                  <a:pt x="101" y="1"/>
                </a:lnTo>
                <a:cubicBezTo>
                  <a:pt x="1" y="1250"/>
                  <a:pt x="201" y="7074"/>
                  <a:pt x="201" y="8749"/>
                </a:cubicBezTo>
                <a:cubicBezTo>
                  <a:pt x="201" y="7074"/>
                  <a:pt x="1" y="1250"/>
                  <a:pt x="101" y="1"/>
                </a:cubicBez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8"/>
          <p:cNvSpPr/>
          <p:nvPr/>
        </p:nvSpPr>
        <p:spPr>
          <a:xfrm>
            <a:off x="5696325" y="3543219"/>
            <a:ext cx="6093" cy="37763"/>
          </a:xfrm>
          <a:custGeom>
            <a:avLst/>
            <a:gdLst/>
            <a:ahLst/>
            <a:cxnLst/>
            <a:rect l="l" t="t" r="r" b="b"/>
            <a:pathLst>
              <a:path w="101" h="626" extrusionOk="0">
                <a:moveTo>
                  <a:pt x="0" y="0"/>
                </a:moveTo>
                <a:lnTo>
                  <a:pt x="0" y="0"/>
                </a:lnTo>
                <a:cubicBezTo>
                  <a:pt x="0" y="225"/>
                  <a:pt x="0" y="425"/>
                  <a:pt x="100" y="625"/>
                </a:cubicBezTo>
                <a:lnTo>
                  <a:pt x="100" y="625"/>
                </a:lnTo>
                <a:cubicBezTo>
                  <a:pt x="0" y="425"/>
                  <a:pt x="0" y="225"/>
                  <a:pt x="0" y="0"/>
                </a:cubicBezTo>
                <a:close/>
              </a:path>
            </a:pathLst>
          </a:custGeom>
          <a:solidFill>
            <a:srgbClr val="DB7F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8"/>
          <p:cNvSpPr/>
          <p:nvPr/>
        </p:nvSpPr>
        <p:spPr>
          <a:xfrm>
            <a:off x="5676719" y="2953597"/>
            <a:ext cx="301625" cy="815835"/>
          </a:xfrm>
          <a:custGeom>
            <a:avLst/>
            <a:gdLst/>
            <a:ahLst/>
            <a:cxnLst/>
            <a:rect l="l" t="t" r="r" b="b"/>
            <a:pathLst>
              <a:path w="5000" h="13524" extrusionOk="0">
                <a:moveTo>
                  <a:pt x="2600" y="1"/>
                </a:moveTo>
                <a:cubicBezTo>
                  <a:pt x="1775" y="1"/>
                  <a:pt x="825" y="401"/>
                  <a:pt x="425" y="1976"/>
                </a:cubicBezTo>
                <a:lnTo>
                  <a:pt x="425" y="2076"/>
                </a:lnTo>
                <a:lnTo>
                  <a:pt x="425" y="2176"/>
                </a:lnTo>
                <a:cubicBezTo>
                  <a:pt x="0" y="4050"/>
                  <a:pt x="100" y="7175"/>
                  <a:pt x="325" y="9774"/>
                </a:cubicBezTo>
                <a:cubicBezTo>
                  <a:pt x="325" y="9999"/>
                  <a:pt x="325" y="10199"/>
                  <a:pt x="425" y="10399"/>
                </a:cubicBezTo>
                <a:lnTo>
                  <a:pt x="425" y="11349"/>
                </a:lnTo>
                <a:cubicBezTo>
                  <a:pt x="525" y="11549"/>
                  <a:pt x="525" y="11749"/>
                  <a:pt x="525" y="11974"/>
                </a:cubicBezTo>
                <a:cubicBezTo>
                  <a:pt x="625" y="12699"/>
                  <a:pt x="625" y="13224"/>
                  <a:pt x="725" y="13524"/>
                </a:cubicBezTo>
                <a:cubicBezTo>
                  <a:pt x="825" y="13424"/>
                  <a:pt x="825" y="13324"/>
                  <a:pt x="825" y="13324"/>
                </a:cubicBezTo>
                <a:cubicBezTo>
                  <a:pt x="950" y="12374"/>
                  <a:pt x="1450" y="12074"/>
                  <a:pt x="1975" y="12074"/>
                </a:cubicBezTo>
                <a:cubicBezTo>
                  <a:pt x="2500" y="12074"/>
                  <a:pt x="3125" y="12499"/>
                  <a:pt x="3025" y="13224"/>
                </a:cubicBezTo>
                <a:lnTo>
                  <a:pt x="3025" y="13324"/>
                </a:lnTo>
                <a:cubicBezTo>
                  <a:pt x="3650" y="11974"/>
                  <a:pt x="4075" y="9249"/>
                  <a:pt x="4375" y="6750"/>
                </a:cubicBezTo>
                <a:lnTo>
                  <a:pt x="2500" y="6750"/>
                </a:lnTo>
                <a:lnTo>
                  <a:pt x="4574" y="5500"/>
                </a:lnTo>
                <a:cubicBezTo>
                  <a:pt x="4799" y="3000"/>
                  <a:pt x="4899" y="826"/>
                  <a:pt x="4899" y="726"/>
                </a:cubicBezTo>
                <a:lnTo>
                  <a:pt x="4999" y="726"/>
                </a:lnTo>
                <a:cubicBezTo>
                  <a:pt x="4999" y="726"/>
                  <a:pt x="3750" y="1"/>
                  <a:pt x="2600" y="1"/>
                </a:cubicBezTo>
                <a:close/>
              </a:path>
            </a:pathLst>
          </a:custGeom>
          <a:solidFill>
            <a:srgbClr val="E9B6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8"/>
          <p:cNvSpPr/>
          <p:nvPr/>
        </p:nvSpPr>
        <p:spPr>
          <a:xfrm>
            <a:off x="5682752" y="3820656"/>
            <a:ext cx="182483" cy="496113"/>
          </a:xfrm>
          <a:custGeom>
            <a:avLst/>
            <a:gdLst/>
            <a:ahLst/>
            <a:cxnLst/>
            <a:rect l="l" t="t" r="r" b="b"/>
            <a:pathLst>
              <a:path w="3025" h="8224" extrusionOk="0">
                <a:moveTo>
                  <a:pt x="3025" y="8224"/>
                </a:moveTo>
                <a:lnTo>
                  <a:pt x="3025" y="8224"/>
                </a:lnTo>
                <a:lnTo>
                  <a:pt x="3025" y="8224"/>
                </a:lnTo>
                <a:close/>
                <a:moveTo>
                  <a:pt x="3025" y="8224"/>
                </a:moveTo>
                <a:lnTo>
                  <a:pt x="3025" y="8224"/>
                </a:lnTo>
                <a:lnTo>
                  <a:pt x="3025" y="8224"/>
                </a:lnTo>
                <a:close/>
                <a:moveTo>
                  <a:pt x="3025" y="8124"/>
                </a:moveTo>
                <a:lnTo>
                  <a:pt x="3025" y="8124"/>
                </a:lnTo>
                <a:lnTo>
                  <a:pt x="3025" y="8124"/>
                </a:lnTo>
                <a:close/>
                <a:moveTo>
                  <a:pt x="3025" y="8124"/>
                </a:moveTo>
                <a:lnTo>
                  <a:pt x="3025" y="8124"/>
                </a:lnTo>
                <a:lnTo>
                  <a:pt x="3025" y="8124"/>
                </a:lnTo>
                <a:close/>
                <a:moveTo>
                  <a:pt x="3025" y="8124"/>
                </a:moveTo>
                <a:lnTo>
                  <a:pt x="3025" y="8124"/>
                </a:lnTo>
                <a:lnTo>
                  <a:pt x="3025" y="8124"/>
                </a:lnTo>
                <a:close/>
                <a:moveTo>
                  <a:pt x="3025" y="8124"/>
                </a:moveTo>
                <a:lnTo>
                  <a:pt x="3025" y="8124"/>
                </a:lnTo>
                <a:lnTo>
                  <a:pt x="3025" y="8124"/>
                </a:lnTo>
                <a:close/>
                <a:moveTo>
                  <a:pt x="3025" y="8124"/>
                </a:moveTo>
                <a:lnTo>
                  <a:pt x="3025" y="8124"/>
                </a:lnTo>
                <a:lnTo>
                  <a:pt x="3025" y="8124"/>
                </a:lnTo>
                <a:close/>
                <a:moveTo>
                  <a:pt x="3025" y="7999"/>
                </a:moveTo>
                <a:lnTo>
                  <a:pt x="3025" y="8124"/>
                </a:lnTo>
                <a:lnTo>
                  <a:pt x="3025" y="7999"/>
                </a:lnTo>
                <a:close/>
                <a:moveTo>
                  <a:pt x="3025" y="7999"/>
                </a:moveTo>
                <a:lnTo>
                  <a:pt x="3025" y="7999"/>
                </a:lnTo>
                <a:lnTo>
                  <a:pt x="3025" y="7999"/>
                </a:lnTo>
                <a:close/>
                <a:moveTo>
                  <a:pt x="3025" y="7999"/>
                </a:moveTo>
                <a:lnTo>
                  <a:pt x="3025" y="7999"/>
                </a:lnTo>
                <a:lnTo>
                  <a:pt x="3025" y="7999"/>
                </a:lnTo>
                <a:close/>
                <a:moveTo>
                  <a:pt x="3025" y="7999"/>
                </a:moveTo>
                <a:lnTo>
                  <a:pt x="3025" y="7999"/>
                </a:lnTo>
                <a:lnTo>
                  <a:pt x="3025" y="7999"/>
                </a:lnTo>
                <a:close/>
                <a:moveTo>
                  <a:pt x="3025" y="7999"/>
                </a:moveTo>
                <a:lnTo>
                  <a:pt x="3025" y="7999"/>
                </a:lnTo>
                <a:lnTo>
                  <a:pt x="3025" y="7999"/>
                </a:lnTo>
                <a:close/>
                <a:moveTo>
                  <a:pt x="3025" y="7999"/>
                </a:moveTo>
                <a:lnTo>
                  <a:pt x="3025" y="7999"/>
                </a:lnTo>
                <a:lnTo>
                  <a:pt x="3025" y="7999"/>
                </a:lnTo>
                <a:close/>
                <a:moveTo>
                  <a:pt x="3025" y="7999"/>
                </a:moveTo>
                <a:lnTo>
                  <a:pt x="3025" y="7999"/>
                </a:lnTo>
                <a:lnTo>
                  <a:pt x="3025" y="7999"/>
                </a:lnTo>
                <a:close/>
                <a:moveTo>
                  <a:pt x="3025" y="7999"/>
                </a:moveTo>
                <a:lnTo>
                  <a:pt x="3025" y="7999"/>
                </a:lnTo>
                <a:lnTo>
                  <a:pt x="3025" y="7999"/>
                </a:lnTo>
                <a:close/>
                <a:moveTo>
                  <a:pt x="3025" y="7999"/>
                </a:moveTo>
                <a:lnTo>
                  <a:pt x="3025" y="7999"/>
                </a:lnTo>
                <a:lnTo>
                  <a:pt x="3025" y="7999"/>
                </a:lnTo>
                <a:close/>
                <a:moveTo>
                  <a:pt x="3025" y="7899"/>
                </a:moveTo>
                <a:lnTo>
                  <a:pt x="3025" y="7899"/>
                </a:lnTo>
                <a:lnTo>
                  <a:pt x="3025" y="7899"/>
                </a:lnTo>
                <a:close/>
                <a:moveTo>
                  <a:pt x="3025" y="7899"/>
                </a:moveTo>
                <a:lnTo>
                  <a:pt x="3025" y="7899"/>
                </a:lnTo>
                <a:lnTo>
                  <a:pt x="3025" y="7899"/>
                </a:lnTo>
                <a:close/>
                <a:moveTo>
                  <a:pt x="3025" y="7899"/>
                </a:moveTo>
                <a:lnTo>
                  <a:pt x="3025" y="7899"/>
                </a:lnTo>
                <a:lnTo>
                  <a:pt x="3025" y="7899"/>
                </a:lnTo>
                <a:close/>
                <a:moveTo>
                  <a:pt x="3025" y="7899"/>
                </a:moveTo>
                <a:lnTo>
                  <a:pt x="3025" y="7899"/>
                </a:lnTo>
                <a:lnTo>
                  <a:pt x="3025" y="7899"/>
                </a:lnTo>
                <a:close/>
                <a:moveTo>
                  <a:pt x="3025" y="7799"/>
                </a:moveTo>
                <a:lnTo>
                  <a:pt x="3025" y="7799"/>
                </a:lnTo>
                <a:lnTo>
                  <a:pt x="3025" y="7799"/>
                </a:lnTo>
                <a:close/>
                <a:moveTo>
                  <a:pt x="3025" y="7699"/>
                </a:moveTo>
                <a:lnTo>
                  <a:pt x="3025" y="7799"/>
                </a:lnTo>
                <a:lnTo>
                  <a:pt x="3025" y="7699"/>
                </a:lnTo>
                <a:close/>
                <a:moveTo>
                  <a:pt x="3025" y="7699"/>
                </a:moveTo>
                <a:lnTo>
                  <a:pt x="3025" y="7699"/>
                </a:lnTo>
                <a:lnTo>
                  <a:pt x="3025" y="7699"/>
                </a:lnTo>
                <a:close/>
                <a:moveTo>
                  <a:pt x="325" y="2375"/>
                </a:moveTo>
                <a:lnTo>
                  <a:pt x="325" y="2375"/>
                </a:lnTo>
                <a:lnTo>
                  <a:pt x="325" y="2375"/>
                </a:lnTo>
                <a:close/>
                <a:moveTo>
                  <a:pt x="325" y="2375"/>
                </a:moveTo>
                <a:lnTo>
                  <a:pt x="325" y="2375"/>
                </a:lnTo>
                <a:lnTo>
                  <a:pt x="325" y="2375"/>
                </a:lnTo>
                <a:close/>
                <a:moveTo>
                  <a:pt x="325" y="2275"/>
                </a:moveTo>
                <a:lnTo>
                  <a:pt x="325" y="2375"/>
                </a:lnTo>
                <a:lnTo>
                  <a:pt x="325" y="2275"/>
                </a:lnTo>
                <a:close/>
                <a:moveTo>
                  <a:pt x="325" y="2275"/>
                </a:moveTo>
                <a:lnTo>
                  <a:pt x="325" y="2275"/>
                </a:lnTo>
                <a:lnTo>
                  <a:pt x="325" y="2275"/>
                </a:lnTo>
                <a:close/>
                <a:moveTo>
                  <a:pt x="325" y="2275"/>
                </a:moveTo>
                <a:lnTo>
                  <a:pt x="325" y="2275"/>
                </a:lnTo>
                <a:lnTo>
                  <a:pt x="325" y="2275"/>
                </a:lnTo>
                <a:close/>
                <a:moveTo>
                  <a:pt x="325" y="2275"/>
                </a:moveTo>
                <a:lnTo>
                  <a:pt x="325" y="2275"/>
                </a:lnTo>
                <a:lnTo>
                  <a:pt x="325" y="2275"/>
                </a:lnTo>
                <a:close/>
                <a:moveTo>
                  <a:pt x="325" y="2275"/>
                </a:moveTo>
                <a:lnTo>
                  <a:pt x="325" y="2275"/>
                </a:lnTo>
                <a:lnTo>
                  <a:pt x="325" y="2275"/>
                </a:lnTo>
                <a:close/>
                <a:moveTo>
                  <a:pt x="325" y="2275"/>
                </a:moveTo>
                <a:lnTo>
                  <a:pt x="325" y="2275"/>
                </a:lnTo>
                <a:lnTo>
                  <a:pt x="325" y="2275"/>
                </a:lnTo>
                <a:close/>
                <a:moveTo>
                  <a:pt x="325" y="0"/>
                </a:moveTo>
                <a:cubicBezTo>
                  <a:pt x="100" y="625"/>
                  <a:pt x="0" y="1450"/>
                  <a:pt x="325" y="2275"/>
                </a:cubicBezTo>
                <a:cubicBezTo>
                  <a:pt x="0" y="1450"/>
                  <a:pt x="100" y="625"/>
                  <a:pt x="325" y="0"/>
                </a:cubicBezTo>
                <a:close/>
              </a:path>
            </a:pathLst>
          </a:custGeom>
          <a:solidFill>
            <a:srgbClr val="E9E9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8"/>
          <p:cNvSpPr/>
          <p:nvPr/>
        </p:nvSpPr>
        <p:spPr>
          <a:xfrm>
            <a:off x="5682752" y="3681908"/>
            <a:ext cx="257889" cy="766067"/>
          </a:xfrm>
          <a:custGeom>
            <a:avLst/>
            <a:gdLst/>
            <a:ahLst/>
            <a:cxnLst/>
            <a:rect l="l" t="t" r="r" b="b"/>
            <a:pathLst>
              <a:path w="4275" h="12699" extrusionOk="0">
                <a:moveTo>
                  <a:pt x="1875" y="1"/>
                </a:moveTo>
                <a:cubicBezTo>
                  <a:pt x="1350" y="1"/>
                  <a:pt x="850" y="301"/>
                  <a:pt x="725" y="1251"/>
                </a:cubicBezTo>
                <a:cubicBezTo>
                  <a:pt x="725" y="1251"/>
                  <a:pt x="725" y="1351"/>
                  <a:pt x="625" y="1451"/>
                </a:cubicBezTo>
                <a:cubicBezTo>
                  <a:pt x="525" y="1676"/>
                  <a:pt x="425" y="1975"/>
                  <a:pt x="325" y="2300"/>
                </a:cubicBezTo>
                <a:cubicBezTo>
                  <a:pt x="100" y="2925"/>
                  <a:pt x="0" y="3750"/>
                  <a:pt x="325" y="4575"/>
                </a:cubicBezTo>
                <a:lnTo>
                  <a:pt x="325" y="4675"/>
                </a:lnTo>
                <a:cubicBezTo>
                  <a:pt x="850" y="6350"/>
                  <a:pt x="1675" y="10524"/>
                  <a:pt x="1675" y="10524"/>
                </a:cubicBezTo>
                <a:lnTo>
                  <a:pt x="3125" y="12699"/>
                </a:lnTo>
                <a:lnTo>
                  <a:pt x="4275" y="12699"/>
                </a:lnTo>
                <a:lnTo>
                  <a:pt x="3650" y="11549"/>
                </a:lnTo>
                <a:lnTo>
                  <a:pt x="3025" y="10524"/>
                </a:lnTo>
                <a:lnTo>
                  <a:pt x="3025" y="10424"/>
                </a:lnTo>
                <a:lnTo>
                  <a:pt x="3025" y="10299"/>
                </a:lnTo>
                <a:lnTo>
                  <a:pt x="3025" y="10199"/>
                </a:lnTo>
                <a:lnTo>
                  <a:pt x="3025" y="10099"/>
                </a:lnTo>
                <a:lnTo>
                  <a:pt x="3025" y="9999"/>
                </a:lnTo>
                <a:cubicBezTo>
                  <a:pt x="3025" y="8324"/>
                  <a:pt x="2825" y="2500"/>
                  <a:pt x="2925" y="1251"/>
                </a:cubicBezTo>
                <a:lnTo>
                  <a:pt x="2925" y="1151"/>
                </a:lnTo>
                <a:cubicBezTo>
                  <a:pt x="3025" y="426"/>
                  <a:pt x="2400" y="1"/>
                  <a:pt x="1875" y="1"/>
                </a:cubicBezTo>
                <a:close/>
              </a:path>
            </a:pathLst>
          </a:custGeom>
          <a:solidFill>
            <a:srgbClr val="E9B6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8"/>
          <p:cNvSpPr/>
          <p:nvPr/>
        </p:nvSpPr>
        <p:spPr>
          <a:xfrm>
            <a:off x="5752126" y="4310681"/>
            <a:ext cx="245824" cy="186163"/>
          </a:xfrm>
          <a:custGeom>
            <a:avLst/>
            <a:gdLst/>
            <a:ahLst/>
            <a:cxnLst/>
            <a:rect l="l" t="t" r="r" b="b"/>
            <a:pathLst>
              <a:path w="4075" h="3086" extrusionOk="0">
                <a:moveTo>
                  <a:pt x="525" y="1"/>
                </a:moveTo>
                <a:cubicBezTo>
                  <a:pt x="525" y="1"/>
                  <a:pt x="0" y="401"/>
                  <a:pt x="100" y="1026"/>
                </a:cubicBezTo>
                <a:cubicBezTo>
                  <a:pt x="325" y="1751"/>
                  <a:pt x="525" y="2701"/>
                  <a:pt x="525" y="2701"/>
                </a:cubicBezTo>
                <a:lnTo>
                  <a:pt x="625" y="2800"/>
                </a:lnTo>
                <a:lnTo>
                  <a:pt x="725" y="1551"/>
                </a:lnTo>
                <a:cubicBezTo>
                  <a:pt x="725" y="1551"/>
                  <a:pt x="1350" y="2701"/>
                  <a:pt x="1575" y="2800"/>
                </a:cubicBezTo>
                <a:cubicBezTo>
                  <a:pt x="1778" y="2868"/>
                  <a:pt x="2661" y="3086"/>
                  <a:pt x="3270" y="3086"/>
                </a:cubicBezTo>
                <a:cubicBezTo>
                  <a:pt x="3558" y="3086"/>
                  <a:pt x="3785" y="3037"/>
                  <a:pt x="3849" y="2900"/>
                </a:cubicBezTo>
                <a:cubicBezTo>
                  <a:pt x="4074" y="2501"/>
                  <a:pt x="3025" y="1976"/>
                  <a:pt x="3025" y="1976"/>
                </a:cubicBezTo>
                <a:cubicBezTo>
                  <a:pt x="3025" y="1976"/>
                  <a:pt x="2759" y="2242"/>
                  <a:pt x="2416" y="2242"/>
                </a:cubicBezTo>
                <a:cubicBezTo>
                  <a:pt x="2277" y="2242"/>
                  <a:pt x="2126" y="2198"/>
                  <a:pt x="1975" y="2076"/>
                </a:cubicBezTo>
                <a:cubicBezTo>
                  <a:pt x="1450" y="1651"/>
                  <a:pt x="525" y="1"/>
                  <a:pt x="525"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8"/>
          <p:cNvSpPr/>
          <p:nvPr/>
        </p:nvSpPr>
        <p:spPr>
          <a:xfrm>
            <a:off x="5418888" y="4279070"/>
            <a:ext cx="119142" cy="227365"/>
          </a:xfrm>
          <a:custGeom>
            <a:avLst/>
            <a:gdLst/>
            <a:ahLst/>
            <a:cxnLst/>
            <a:rect l="l" t="t" r="r" b="b"/>
            <a:pathLst>
              <a:path w="1975" h="3769" extrusionOk="0">
                <a:moveTo>
                  <a:pt x="625" y="0"/>
                </a:moveTo>
                <a:cubicBezTo>
                  <a:pt x="625" y="0"/>
                  <a:pt x="0" y="2275"/>
                  <a:pt x="100" y="2900"/>
                </a:cubicBezTo>
                <a:cubicBezTo>
                  <a:pt x="182" y="3243"/>
                  <a:pt x="692" y="3768"/>
                  <a:pt x="1181" y="3768"/>
                </a:cubicBezTo>
                <a:cubicBezTo>
                  <a:pt x="1440" y="3768"/>
                  <a:pt x="1693" y="3622"/>
                  <a:pt x="1875" y="3225"/>
                </a:cubicBezTo>
                <a:lnTo>
                  <a:pt x="1975" y="1975"/>
                </a:lnTo>
                <a:lnTo>
                  <a:pt x="1775" y="925"/>
                </a:lnTo>
                <a:lnTo>
                  <a:pt x="625"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8"/>
          <p:cNvSpPr/>
          <p:nvPr/>
        </p:nvSpPr>
        <p:spPr>
          <a:xfrm>
            <a:off x="5444466" y="3667309"/>
            <a:ext cx="301263" cy="742299"/>
          </a:xfrm>
          <a:custGeom>
            <a:avLst/>
            <a:gdLst/>
            <a:ahLst/>
            <a:cxnLst/>
            <a:rect l="l" t="t" r="r" b="b"/>
            <a:pathLst>
              <a:path w="4994" h="12305" extrusionOk="0">
                <a:moveTo>
                  <a:pt x="3623" y="0"/>
                </a:moveTo>
                <a:cubicBezTo>
                  <a:pt x="3068" y="0"/>
                  <a:pt x="2408" y="507"/>
                  <a:pt x="1976" y="1793"/>
                </a:cubicBezTo>
                <a:cubicBezTo>
                  <a:pt x="1976" y="1793"/>
                  <a:pt x="526" y="3567"/>
                  <a:pt x="626" y="5542"/>
                </a:cubicBezTo>
                <a:cubicBezTo>
                  <a:pt x="626" y="7542"/>
                  <a:pt x="101" y="11291"/>
                  <a:pt x="101" y="11291"/>
                </a:cubicBezTo>
                <a:cubicBezTo>
                  <a:pt x="101" y="11291"/>
                  <a:pt x="1" y="12016"/>
                  <a:pt x="201" y="12116"/>
                </a:cubicBezTo>
                <a:cubicBezTo>
                  <a:pt x="409" y="12257"/>
                  <a:pt x="629" y="12305"/>
                  <a:pt x="829" y="12305"/>
                </a:cubicBezTo>
                <a:cubicBezTo>
                  <a:pt x="1229" y="12305"/>
                  <a:pt x="1551" y="12116"/>
                  <a:pt x="1551" y="12116"/>
                </a:cubicBezTo>
                <a:lnTo>
                  <a:pt x="1676" y="10666"/>
                </a:lnTo>
                <a:cubicBezTo>
                  <a:pt x="1676" y="10666"/>
                  <a:pt x="3425" y="4417"/>
                  <a:pt x="4375" y="2317"/>
                </a:cubicBezTo>
                <a:cubicBezTo>
                  <a:pt x="4993" y="1038"/>
                  <a:pt x="4416" y="0"/>
                  <a:pt x="3623" y="0"/>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8"/>
          <p:cNvSpPr/>
          <p:nvPr/>
        </p:nvSpPr>
        <p:spPr>
          <a:xfrm>
            <a:off x="5456531" y="2994196"/>
            <a:ext cx="345361" cy="859511"/>
          </a:xfrm>
          <a:custGeom>
            <a:avLst/>
            <a:gdLst/>
            <a:ahLst/>
            <a:cxnLst/>
            <a:rect l="l" t="t" r="r" b="b"/>
            <a:pathLst>
              <a:path w="5725" h="14248" extrusionOk="0">
                <a:moveTo>
                  <a:pt x="3971" y="1"/>
                </a:moveTo>
                <a:cubicBezTo>
                  <a:pt x="2707" y="1"/>
                  <a:pt x="1152" y="436"/>
                  <a:pt x="726" y="2452"/>
                </a:cubicBezTo>
                <a:cubicBezTo>
                  <a:pt x="1" y="5977"/>
                  <a:pt x="1976" y="13475"/>
                  <a:pt x="1976" y="13475"/>
                </a:cubicBezTo>
                <a:cubicBezTo>
                  <a:pt x="1976" y="13475"/>
                  <a:pt x="2379" y="14248"/>
                  <a:pt x="2968" y="14248"/>
                </a:cubicBezTo>
                <a:cubicBezTo>
                  <a:pt x="3373" y="14248"/>
                  <a:pt x="3866" y="13883"/>
                  <a:pt x="4375" y="12651"/>
                </a:cubicBezTo>
                <a:cubicBezTo>
                  <a:pt x="5725" y="9726"/>
                  <a:pt x="5725" y="253"/>
                  <a:pt x="5725" y="253"/>
                </a:cubicBezTo>
                <a:cubicBezTo>
                  <a:pt x="5725" y="253"/>
                  <a:pt x="4932" y="1"/>
                  <a:pt x="3971" y="1"/>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8"/>
          <p:cNvSpPr/>
          <p:nvPr/>
        </p:nvSpPr>
        <p:spPr>
          <a:xfrm>
            <a:off x="5400800" y="2600824"/>
            <a:ext cx="621287" cy="1165796"/>
          </a:xfrm>
          <a:custGeom>
            <a:avLst/>
            <a:gdLst/>
            <a:ahLst/>
            <a:cxnLst/>
            <a:rect l="l" t="t" r="r" b="b"/>
            <a:pathLst>
              <a:path w="10299" h="12976" extrusionOk="0">
                <a:moveTo>
                  <a:pt x="8124" y="0"/>
                </a:moveTo>
                <a:cubicBezTo>
                  <a:pt x="7158" y="219"/>
                  <a:pt x="6272" y="272"/>
                  <a:pt x="5640" y="272"/>
                </a:cubicBezTo>
                <a:cubicBezTo>
                  <a:pt x="5044" y="272"/>
                  <a:pt x="4674" y="225"/>
                  <a:pt x="4674" y="225"/>
                </a:cubicBezTo>
                <a:cubicBezTo>
                  <a:pt x="4674" y="225"/>
                  <a:pt x="0" y="4799"/>
                  <a:pt x="525" y="9473"/>
                </a:cubicBezTo>
                <a:cubicBezTo>
                  <a:pt x="725" y="10423"/>
                  <a:pt x="825" y="11348"/>
                  <a:pt x="1025" y="12098"/>
                </a:cubicBezTo>
                <a:cubicBezTo>
                  <a:pt x="2427" y="12768"/>
                  <a:pt x="4081" y="12976"/>
                  <a:pt x="5621" y="12976"/>
                </a:cubicBezTo>
                <a:cubicBezTo>
                  <a:pt x="7184" y="12976"/>
                  <a:pt x="8629" y="12761"/>
                  <a:pt x="9573" y="12598"/>
                </a:cubicBezTo>
                <a:cubicBezTo>
                  <a:pt x="9998" y="10623"/>
                  <a:pt x="10298" y="8449"/>
                  <a:pt x="10098" y="6974"/>
                </a:cubicBezTo>
                <a:cubicBezTo>
                  <a:pt x="9673" y="3749"/>
                  <a:pt x="8524" y="950"/>
                  <a:pt x="8124"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8"/>
          <p:cNvSpPr/>
          <p:nvPr/>
        </p:nvSpPr>
        <p:spPr>
          <a:xfrm>
            <a:off x="5708390" y="1763856"/>
            <a:ext cx="389096" cy="614470"/>
          </a:xfrm>
          <a:custGeom>
            <a:avLst/>
            <a:gdLst/>
            <a:ahLst/>
            <a:cxnLst/>
            <a:rect l="l" t="t" r="r" b="b"/>
            <a:pathLst>
              <a:path w="6450" h="10186" extrusionOk="0">
                <a:moveTo>
                  <a:pt x="3175" y="1"/>
                </a:moveTo>
                <a:cubicBezTo>
                  <a:pt x="2527" y="1"/>
                  <a:pt x="1975" y="226"/>
                  <a:pt x="1975" y="226"/>
                </a:cubicBezTo>
                <a:lnTo>
                  <a:pt x="0" y="6375"/>
                </a:lnTo>
                <a:cubicBezTo>
                  <a:pt x="0" y="6375"/>
                  <a:pt x="1350" y="10186"/>
                  <a:pt x="3481" y="10186"/>
                </a:cubicBezTo>
                <a:cubicBezTo>
                  <a:pt x="3633" y="10186"/>
                  <a:pt x="3790" y="10166"/>
                  <a:pt x="3949" y="10125"/>
                </a:cubicBezTo>
                <a:cubicBezTo>
                  <a:pt x="6449" y="9600"/>
                  <a:pt x="4574" y="7625"/>
                  <a:pt x="5299" y="6700"/>
                </a:cubicBezTo>
                <a:cubicBezTo>
                  <a:pt x="6049" y="5750"/>
                  <a:pt x="6149" y="5450"/>
                  <a:pt x="5424" y="4201"/>
                </a:cubicBezTo>
                <a:cubicBezTo>
                  <a:pt x="4799" y="2951"/>
                  <a:pt x="5624" y="1801"/>
                  <a:pt x="4674" y="651"/>
                </a:cubicBezTo>
                <a:cubicBezTo>
                  <a:pt x="4265" y="143"/>
                  <a:pt x="3690" y="1"/>
                  <a:pt x="3175" y="1"/>
                </a:cubicBezTo>
                <a:close/>
              </a:path>
            </a:pathLst>
          </a:custGeom>
          <a:solidFill>
            <a:srgbClr val="0C18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8"/>
          <p:cNvSpPr/>
          <p:nvPr/>
        </p:nvSpPr>
        <p:spPr>
          <a:xfrm>
            <a:off x="5676719" y="2029288"/>
            <a:ext cx="95012" cy="182543"/>
          </a:xfrm>
          <a:custGeom>
            <a:avLst/>
            <a:gdLst/>
            <a:ahLst/>
            <a:cxnLst/>
            <a:rect l="l" t="t" r="r" b="b"/>
            <a:pathLst>
              <a:path w="1575" h="3026" extrusionOk="0">
                <a:moveTo>
                  <a:pt x="100" y="1"/>
                </a:moveTo>
                <a:lnTo>
                  <a:pt x="0" y="2700"/>
                </a:lnTo>
                <a:lnTo>
                  <a:pt x="1575" y="3025"/>
                </a:lnTo>
                <a:lnTo>
                  <a:pt x="1575" y="101"/>
                </a:lnTo>
                <a:lnTo>
                  <a:pt x="100" y="1"/>
                </a:lnTo>
                <a:close/>
              </a:path>
            </a:pathLst>
          </a:custGeom>
          <a:solidFill>
            <a:srgbClr val="FFF5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8"/>
          <p:cNvSpPr/>
          <p:nvPr/>
        </p:nvSpPr>
        <p:spPr>
          <a:xfrm>
            <a:off x="5676719" y="2086598"/>
            <a:ext cx="57369" cy="119202"/>
          </a:xfrm>
          <a:custGeom>
            <a:avLst/>
            <a:gdLst/>
            <a:ahLst/>
            <a:cxnLst/>
            <a:rect l="l" t="t" r="r" b="b"/>
            <a:pathLst>
              <a:path w="951" h="1976" extrusionOk="0">
                <a:moveTo>
                  <a:pt x="0" y="1"/>
                </a:moveTo>
                <a:lnTo>
                  <a:pt x="0" y="1750"/>
                </a:lnTo>
                <a:lnTo>
                  <a:pt x="950" y="1975"/>
                </a:lnTo>
                <a:lnTo>
                  <a:pt x="950" y="1875"/>
                </a:lnTo>
                <a:lnTo>
                  <a:pt x="825" y="1025"/>
                </a:lnTo>
                <a:cubicBezTo>
                  <a:pt x="525" y="725"/>
                  <a:pt x="325" y="400"/>
                  <a:pt x="100" y="100"/>
                </a:cubicBezTo>
                <a:lnTo>
                  <a:pt x="0" y="1"/>
                </a:lnTo>
                <a:close/>
              </a:path>
            </a:pathLst>
          </a:custGeom>
          <a:solidFill>
            <a:srgbClr val="CEC9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8"/>
          <p:cNvSpPr/>
          <p:nvPr/>
        </p:nvSpPr>
        <p:spPr>
          <a:xfrm>
            <a:off x="5645048" y="2073024"/>
            <a:ext cx="315198" cy="289560"/>
          </a:xfrm>
          <a:custGeom>
            <a:avLst/>
            <a:gdLst/>
            <a:ahLst/>
            <a:cxnLst/>
            <a:rect l="l" t="t" r="r" b="b"/>
            <a:pathLst>
              <a:path w="5225" h="4800" extrusionOk="0">
                <a:moveTo>
                  <a:pt x="1350" y="1"/>
                </a:moveTo>
                <a:lnTo>
                  <a:pt x="1475" y="2600"/>
                </a:lnTo>
                <a:lnTo>
                  <a:pt x="0" y="3750"/>
                </a:lnTo>
                <a:cubicBezTo>
                  <a:pt x="0" y="3750"/>
                  <a:pt x="950" y="4800"/>
                  <a:pt x="3125" y="4800"/>
                </a:cubicBezTo>
                <a:cubicBezTo>
                  <a:pt x="5224" y="4800"/>
                  <a:pt x="4700" y="3450"/>
                  <a:pt x="4700" y="3450"/>
                </a:cubicBezTo>
                <a:lnTo>
                  <a:pt x="3350" y="3125"/>
                </a:lnTo>
                <a:lnTo>
                  <a:pt x="3225" y="1675"/>
                </a:lnTo>
                <a:lnTo>
                  <a:pt x="1350" y="1"/>
                </a:ln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8"/>
          <p:cNvSpPr/>
          <p:nvPr/>
        </p:nvSpPr>
        <p:spPr>
          <a:xfrm>
            <a:off x="5726488" y="2148431"/>
            <a:ext cx="7601" cy="51337"/>
          </a:xfrm>
          <a:custGeom>
            <a:avLst/>
            <a:gdLst/>
            <a:ahLst/>
            <a:cxnLst/>
            <a:rect l="l" t="t" r="r" b="b"/>
            <a:pathLst>
              <a:path w="126" h="851" extrusionOk="0">
                <a:moveTo>
                  <a:pt x="0" y="0"/>
                </a:moveTo>
                <a:lnTo>
                  <a:pt x="125" y="850"/>
                </a:lnTo>
                <a:lnTo>
                  <a:pt x="125" y="0"/>
                </a:lnTo>
                <a:close/>
              </a:path>
            </a:pathLst>
          </a:custGeom>
          <a:solidFill>
            <a:srgbClr val="BEAB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8"/>
          <p:cNvSpPr/>
          <p:nvPr/>
        </p:nvSpPr>
        <p:spPr>
          <a:xfrm>
            <a:off x="5839538" y="2205741"/>
            <a:ext cx="7601" cy="37763"/>
          </a:xfrm>
          <a:custGeom>
            <a:avLst/>
            <a:gdLst/>
            <a:ahLst/>
            <a:cxnLst/>
            <a:rect l="l" t="t" r="r" b="b"/>
            <a:pathLst>
              <a:path w="126" h="626" extrusionOk="0">
                <a:moveTo>
                  <a:pt x="1" y="0"/>
                </a:moveTo>
                <a:lnTo>
                  <a:pt x="126" y="625"/>
                </a:lnTo>
                <a:lnTo>
                  <a:pt x="126" y="625"/>
                </a:lnTo>
                <a:lnTo>
                  <a:pt x="1" y="0"/>
                </a:lnTo>
                <a:close/>
              </a:path>
            </a:pathLst>
          </a:custGeom>
          <a:solidFill>
            <a:srgbClr val="373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8"/>
          <p:cNvSpPr/>
          <p:nvPr/>
        </p:nvSpPr>
        <p:spPr>
          <a:xfrm>
            <a:off x="5734029" y="2148431"/>
            <a:ext cx="113109" cy="95072"/>
          </a:xfrm>
          <a:custGeom>
            <a:avLst/>
            <a:gdLst/>
            <a:ahLst/>
            <a:cxnLst/>
            <a:rect l="l" t="t" r="r" b="b"/>
            <a:pathLst>
              <a:path w="1875" h="1576" extrusionOk="0">
                <a:moveTo>
                  <a:pt x="0" y="0"/>
                </a:moveTo>
                <a:lnTo>
                  <a:pt x="0" y="850"/>
                </a:lnTo>
                <a:lnTo>
                  <a:pt x="0" y="1150"/>
                </a:lnTo>
                <a:cubicBezTo>
                  <a:pt x="200" y="1150"/>
                  <a:pt x="1450" y="1475"/>
                  <a:pt x="1875" y="1575"/>
                </a:cubicBezTo>
                <a:lnTo>
                  <a:pt x="1750" y="950"/>
                </a:lnTo>
                <a:cubicBezTo>
                  <a:pt x="1125" y="850"/>
                  <a:pt x="500" y="525"/>
                  <a:pt x="0" y="0"/>
                </a:cubicBezTo>
                <a:close/>
              </a:path>
            </a:pathLst>
          </a:custGeom>
          <a:solidFill>
            <a:srgbClr val="E0A9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8"/>
          <p:cNvSpPr/>
          <p:nvPr/>
        </p:nvSpPr>
        <p:spPr>
          <a:xfrm>
            <a:off x="5626951" y="1815193"/>
            <a:ext cx="377031" cy="389458"/>
          </a:xfrm>
          <a:custGeom>
            <a:avLst/>
            <a:gdLst/>
            <a:ahLst/>
            <a:cxnLst/>
            <a:rect l="l" t="t" r="r" b="b"/>
            <a:pathLst>
              <a:path w="6250" h="6456" extrusionOk="0">
                <a:moveTo>
                  <a:pt x="3425" y="0"/>
                </a:moveTo>
                <a:cubicBezTo>
                  <a:pt x="0" y="425"/>
                  <a:pt x="100" y="3250"/>
                  <a:pt x="925" y="4599"/>
                </a:cubicBezTo>
                <a:cubicBezTo>
                  <a:pt x="1469" y="5612"/>
                  <a:pt x="2730" y="6455"/>
                  <a:pt x="3853" y="6455"/>
                </a:cubicBezTo>
                <a:cubicBezTo>
                  <a:pt x="4228" y="6455"/>
                  <a:pt x="4587" y="6362"/>
                  <a:pt x="4900" y="6149"/>
                </a:cubicBezTo>
                <a:cubicBezTo>
                  <a:pt x="6249" y="5324"/>
                  <a:pt x="6149" y="3350"/>
                  <a:pt x="5824" y="1775"/>
                </a:cubicBezTo>
                <a:cubicBezTo>
                  <a:pt x="5524" y="225"/>
                  <a:pt x="3425" y="0"/>
                  <a:pt x="3425" y="0"/>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8"/>
          <p:cNvSpPr/>
          <p:nvPr/>
        </p:nvSpPr>
        <p:spPr>
          <a:xfrm>
            <a:off x="5896847" y="2017223"/>
            <a:ext cx="37763" cy="69434"/>
          </a:xfrm>
          <a:custGeom>
            <a:avLst/>
            <a:gdLst/>
            <a:ahLst/>
            <a:cxnLst/>
            <a:rect l="l" t="t" r="r" b="b"/>
            <a:pathLst>
              <a:path w="626" h="1151" extrusionOk="0">
                <a:moveTo>
                  <a:pt x="1" y="1"/>
                </a:moveTo>
                <a:lnTo>
                  <a:pt x="201" y="1151"/>
                </a:lnTo>
                <a:lnTo>
                  <a:pt x="626" y="726"/>
                </a:lnTo>
                <a:cubicBezTo>
                  <a:pt x="201" y="301"/>
                  <a:pt x="1" y="1"/>
                  <a:pt x="1" y="1"/>
                </a:cubicBezTo>
                <a:close/>
              </a:path>
            </a:pathLst>
          </a:custGeom>
          <a:solidFill>
            <a:srgbClr val="D6A0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8"/>
          <p:cNvSpPr/>
          <p:nvPr/>
        </p:nvSpPr>
        <p:spPr>
          <a:xfrm>
            <a:off x="5589247" y="2293152"/>
            <a:ext cx="383064" cy="449240"/>
          </a:xfrm>
          <a:custGeom>
            <a:avLst/>
            <a:gdLst/>
            <a:ahLst/>
            <a:cxnLst/>
            <a:rect l="l" t="t" r="r" b="b"/>
            <a:pathLst>
              <a:path w="6350" h="7447" extrusionOk="0">
                <a:moveTo>
                  <a:pt x="6024" y="1"/>
                </a:moveTo>
                <a:cubicBezTo>
                  <a:pt x="5400" y="626"/>
                  <a:pt x="4575" y="951"/>
                  <a:pt x="3650" y="951"/>
                </a:cubicBezTo>
                <a:cubicBezTo>
                  <a:pt x="2700" y="826"/>
                  <a:pt x="1875" y="626"/>
                  <a:pt x="1150" y="201"/>
                </a:cubicBezTo>
                <a:cubicBezTo>
                  <a:pt x="1025" y="326"/>
                  <a:pt x="925" y="526"/>
                  <a:pt x="825" y="626"/>
                </a:cubicBezTo>
                <a:cubicBezTo>
                  <a:pt x="1" y="1576"/>
                  <a:pt x="200" y="5325"/>
                  <a:pt x="1875" y="7400"/>
                </a:cubicBezTo>
                <a:cubicBezTo>
                  <a:pt x="1875" y="7400"/>
                  <a:pt x="2227" y="7446"/>
                  <a:pt x="2750" y="7446"/>
                </a:cubicBezTo>
                <a:cubicBezTo>
                  <a:pt x="3557" y="7446"/>
                  <a:pt x="4769" y="7336"/>
                  <a:pt x="5725" y="6775"/>
                </a:cubicBezTo>
                <a:lnTo>
                  <a:pt x="5200" y="5200"/>
                </a:lnTo>
                <a:cubicBezTo>
                  <a:pt x="5200" y="5200"/>
                  <a:pt x="5625" y="4475"/>
                  <a:pt x="6024" y="3850"/>
                </a:cubicBezTo>
                <a:cubicBezTo>
                  <a:pt x="6349" y="3325"/>
                  <a:pt x="6349" y="526"/>
                  <a:pt x="6024" y="1"/>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8"/>
          <p:cNvSpPr/>
          <p:nvPr/>
        </p:nvSpPr>
        <p:spPr>
          <a:xfrm>
            <a:off x="5462564" y="2243444"/>
            <a:ext cx="573088" cy="738378"/>
          </a:xfrm>
          <a:custGeom>
            <a:avLst/>
            <a:gdLst/>
            <a:ahLst/>
            <a:cxnLst/>
            <a:rect l="l" t="t" r="r" b="b"/>
            <a:pathLst>
              <a:path w="9500" h="12240" extrusionOk="0">
                <a:moveTo>
                  <a:pt x="3650" y="0"/>
                </a:moveTo>
                <a:cubicBezTo>
                  <a:pt x="3650" y="0"/>
                  <a:pt x="1776" y="525"/>
                  <a:pt x="2201" y="2900"/>
                </a:cubicBezTo>
                <a:cubicBezTo>
                  <a:pt x="2400" y="4374"/>
                  <a:pt x="2925" y="6549"/>
                  <a:pt x="2925" y="6549"/>
                </a:cubicBezTo>
                <a:cubicBezTo>
                  <a:pt x="1676" y="8124"/>
                  <a:pt x="1" y="10923"/>
                  <a:pt x="1" y="10923"/>
                </a:cubicBezTo>
                <a:cubicBezTo>
                  <a:pt x="1" y="10923"/>
                  <a:pt x="626" y="11973"/>
                  <a:pt x="2925" y="12173"/>
                </a:cubicBezTo>
                <a:cubicBezTo>
                  <a:pt x="3101" y="12198"/>
                  <a:pt x="3269" y="12209"/>
                  <a:pt x="3430" y="12209"/>
                </a:cubicBezTo>
                <a:cubicBezTo>
                  <a:pt x="6043" y="12209"/>
                  <a:pt x="6775" y="9148"/>
                  <a:pt x="6775" y="9148"/>
                </a:cubicBezTo>
                <a:cubicBezTo>
                  <a:pt x="7140" y="11709"/>
                  <a:pt x="7969" y="12239"/>
                  <a:pt x="8593" y="12239"/>
                </a:cubicBezTo>
                <a:cubicBezTo>
                  <a:pt x="9035" y="12239"/>
                  <a:pt x="9374" y="11973"/>
                  <a:pt x="9374" y="11973"/>
                </a:cubicBezTo>
                <a:cubicBezTo>
                  <a:pt x="9174" y="9148"/>
                  <a:pt x="7925" y="7274"/>
                  <a:pt x="7925" y="7274"/>
                </a:cubicBezTo>
                <a:cubicBezTo>
                  <a:pt x="7825" y="6549"/>
                  <a:pt x="8249" y="5824"/>
                  <a:pt x="8449" y="5399"/>
                </a:cubicBezTo>
                <a:cubicBezTo>
                  <a:pt x="9499" y="3749"/>
                  <a:pt x="9174" y="3125"/>
                  <a:pt x="8874" y="1875"/>
                </a:cubicBezTo>
                <a:cubicBezTo>
                  <a:pt x="8449" y="400"/>
                  <a:pt x="7200" y="300"/>
                  <a:pt x="7200" y="300"/>
                </a:cubicBezTo>
                <a:lnTo>
                  <a:pt x="7200" y="5299"/>
                </a:lnTo>
                <a:cubicBezTo>
                  <a:pt x="6375" y="2175"/>
                  <a:pt x="3650" y="0"/>
                  <a:pt x="3650" y="0"/>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8"/>
          <p:cNvSpPr/>
          <p:nvPr/>
        </p:nvSpPr>
        <p:spPr>
          <a:xfrm>
            <a:off x="5884782" y="2588748"/>
            <a:ext cx="30223" cy="25638"/>
          </a:xfrm>
          <a:custGeom>
            <a:avLst/>
            <a:gdLst/>
            <a:ahLst/>
            <a:cxnLst/>
            <a:rect l="l" t="t" r="r" b="b"/>
            <a:pathLst>
              <a:path w="501" h="425" extrusionOk="0">
                <a:moveTo>
                  <a:pt x="301" y="0"/>
                </a:moveTo>
                <a:cubicBezTo>
                  <a:pt x="201" y="0"/>
                  <a:pt x="101" y="0"/>
                  <a:pt x="1" y="200"/>
                </a:cubicBezTo>
                <a:cubicBezTo>
                  <a:pt x="1" y="300"/>
                  <a:pt x="101" y="425"/>
                  <a:pt x="201" y="425"/>
                </a:cubicBezTo>
                <a:cubicBezTo>
                  <a:pt x="301" y="425"/>
                  <a:pt x="401" y="300"/>
                  <a:pt x="501" y="200"/>
                </a:cubicBezTo>
                <a:cubicBezTo>
                  <a:pt x="501" y="100"/>
                  <a:pt x="401" y="0"/>
                  <a:pt x="301" y="0"/>
                </a:cubicBezTo>
                <a:close/>
              </a:path>
            </a:pathLst>
          </a:custGeom>
          <a:solidFill>
            <a:srgbClr val="28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8"/>
          <p:cNvSpPr/>
          <p:nvPr/>
        </p:nvSpPr>
        <p:spPr>
          <a:xfrm>
            <a:off x="5865176" y="2751566"/>
            <a:ext cx="31731" cy="25698"/>
          </a:xfrm>
          <a:custGeom>
            <a:avLst/>
            <a:gdLst/>
            <a:ahLst/>
            <a:cxnLst/>
            <a:rect l="l" t="t" r="r" b="b"/>
            <a:pathLst>
              <a:path w="526" h="426" extrusionOk="0">
                <a:moveTo>
                  <a:pt x="326" y="1"/>
                </a:moveTo>
                <a:cubicBezTo>
                  <a:pt x="201" y="1"/>
                  <a:pt x="101" y="101"/>
                  <a:pt x="101" y="226"/>
                </a:cubicBezTo>
                <a:cubicBezTo>
                  <a:pt x="1" y="326"/>
                  <a:pt x="101" y="425"/>
                  <a:pt x="201" y="425"/>
                </a:cubicBezTo>
                <a:cubicBezTo>
                  <a:pt x="326" y="425"/>
                  <a:pt x="526" y="425"/>
                  <a:pt x="526" y="326"/>
                </a:cubicBezTo>
                <a:cubicBezTo>
                  <a:pt x="526" y="101"/>
                  <a:pt x="426" y="1"/>
                  <a:pt x="326" y="1"/>
                </a:cubicBezTo>
                <a:close/>
              </a:path>
            </a:pathLst>
          </a:custGeom>
          <a:solidFill>
            <a:srgbClr val="282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8"/>
          <p:cNvSpPr/>
          <p:nvPr/>
        </p:nvSpPr>
        <p:spPr>
          <a:xfrm>
            <a:off x="5651081" y="2449999"/>
            <a:ext cx="83007" cy="13633"/>
          </a:xfrm>
          <a:custGeom>
            <a:avLst/>
            <a:gdLst/>
            <a:ahLst/>
            <a:cxnLst/>
            <a:rect l="l" t="t" r="r" b="b"/>
            <a:pathLst>
              <a:path w="1376" h="226" extrusionOk="0">
                <a:moveTo>
                  <a:pt x="0" y="0"/>
                </a:moveTo>
                <a:lnTo>
                  <a:pt x="0" y="225"/>
                </a:lnTo>
                <a:lnTo>
                  <a:pt x="1375" y="100"/>
                </a:lnTo>
                <a:lnTo>
                  <a:pt x="1375" y="0"/>
                </a:lnTo>
                <a:close/>
              </a:path>
            </a:pathLst>
          </a:custGeom>
          <a:solidFill>
            <a:srgbClr val="18667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8"/>
          <p:cNvSpPr/>
          <p:nvPr/>
        </p:nvSpPr>
        <p:spPr>
          <a:xfrm>
            <a:off x="5896847" y="2255509"/>
            <a:ext cx="93564" cy="307658"/>
          </a:xfrm>
          <a:custGeom>
            <a:avLst/>
            <a:gdLst/>
            <a:ahLst/>
            <a:cxnLst/>
            <a:rect l="l" t="t" r="r" b="b"/>
            <a:pathLst>
              <a:path w="1551" h="5100" extrusionOk="0">
                <a:moveTo>
                  <a:pt x="526" y="0"/>
                </a:moveTo>
                <a:lnTo>
                  <a:pt x="1" y="100"/>
                </a:lnTo>
                <a:lnTo>
                  <a:pt x="1" y="5099"/>
                </a:lnTo>
                <a:lnTo>
                  <a:pt x="1050" y="3324"/>
                </a:lnTo>
                <a:lnTo>
                  <a:pt x="526" y="3024"/>
                </a:lnTo>
                <a:lnTo>
                  <a:pt x="1550" y="1875"/>
                </a:lnTo>
                <a:lnTo>
                  <a:pt x="526"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8"/>
          <p:cNvSpPr/>
          <p:nvPr/>
        </p:nvSpPr>
        <p:spPr>
          <a:xfrm>
            <a:off x="5708390" y="2261481"/>
            <a:ext cx="188516" cy="301685"/>
          </a:xfrm>
          <a:custGeom>
            <a:avLst/>
            <a:gdLst/>
            <a:ahLst/>
            <a:cxnLst/>
            <a:rect l="l" t="t" r="r" b="b"/>
            <a:pathLst>
              <a:path w="3125" h="5001" extrusionOk="0">
                <a:moveTo>
                  <a:pt x="0" y="1"/>
                </a:moveTo>
                <a:lnTo>
                  <a:pt x="0" y="2501"/>
                </a:lnTo>
                <a:lnTo>
                  <a:pt x="1350" y="3025"/>
                </a:lnTo>
                <a:lnTo>
                  <a:pt x="825" y="3550"/>
                </a:lnTo>
                <a:lnTo>
                  <a:pt x="3125" y="5000"/>
                </a:lnTo>
                <a:cubicBezTo>
                  <a:pt x="3125" y="5000"/>
                  <a:pt x="1550" y="526"/>
                  <a:pt x="425" y="1"/>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8"/>
          <p:cNvSpPr/>
          <p:nvPr/>
        </p:nvSpPr>
        <p:spPr>
          <a:xfrm>
            <a:off x="7128816" y="2023256"/>
            <a:ext cx="156845" cy="214214"/>
          </a:xfrm>
          <a:custGeom>
            <a:avLst/>
            <a:gdLst/>
            <a:ahLst/>
            <a:cxnLst/>
            <a:rect l="l" t="t" r="r" b="b"/>
            <a:pathLst>
              <a:path w="2600" h="3551" extrusionOk="0">
                <a:moveTo>
                  <a:pt x="2600" y="1"/>
                </a:moveTo>
                <a:lnTo>
                  <a:pt x="100" y="826"/>
                </a:lnTo>
                <a:lnTo>
                  <a:pt x="0" y="3550"/>
                </a:lnTo>
                <a:lnTo>
                  <a:pt x="2600" y="3550"/>
                </a:lnTo>
                <a:lnTo>
                  <a:pt x="2600" y="1"/>
                </a:lnTo>
                <a:close/>
              </a:path>
            </a:pathLst>
          </a:custGeom>
          <a:solidFill>
            <a:srgbClr val="E5BE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8"/>
          <p:cNvSpPr/>
          <p:nvPr/>
        </p:nvSpPr>
        <p:spPr>
          <a:xfrm>
            <a:off x="7196622" y="4215729"/>
            <a:ext cx="89040" cy="170418"/>
          </a:xfrm>
          <a:custGeom>
            <a:avLst/>
            <a:gdLst/>
            <a:ahLst/>
            <a:cxnLst/>
            <a:rect l="l" t="t" r="r" b="b"/>
            <a:pathLst>
              <a:path w="1476" h="2825" extrusionOk="0">
                <a:moveTo>
                  <a:pt x="326" y="0"/>
                </a:moveTo>
                <a:lnTo>
                  <a:pt x="1" y="2500"/>
                </a:lnTo>
                <a:lnTo>
                  <a:pt x="1051" y="2825"/>
                </a:lnTo>
                <a:lnTo>
                  <a:pt x="1476" y="100"/>
                </a:lnTo>
                <a:lnTo>
                  <a:pt x="326" y="0"/>
                </a:lnTo>
                <a:close/>
              </a:path>
            </a:pathLst>
          </a:custGeom>
          <a:solidFill>
            <a:srgbClr val="F97D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8"/>
          <p:cNvSpPr/>
          <p:nvPr/>
        </p:nvSpPr>
        <p:spPr>
          <a:xfrm>
            <a:off x="7184557" y="4297168"/>
            <a:ext cx="301685" cy="134223"/>
          </a:xfrm>
          <a:custGeom>
            <a:avLst/>
            <a:gdLst/>
            <a:ahLst/>
            <a:cxnLst/>
            <a:rect l="l" t="t" r="r" b="b"/>
            <a:pathLst>
              <a:path w="5001" h="2225" extrusionOk="0">
                <a:moveTo>
                  <a:pt x="1776" y="0"/>
                </a:moveTo>
                <a:lnTo>
                  <a:pt x="1051" y="225"/>
                </a:lnTo>
                <a:lnTo>
                  <a:pt x="1151" y="425"/>
                </a:lnTo>
                <a:lnTo>
                  <a:pt x="1" y="325"/>
                </a:lnTo>
                <a:lnTo>
                  <a:pt x="1" y="2100"/>
                </a:lnTo>
                <a:lnTo>
                  <a:pt x="1351" y="2100"/>
                </a:lnTo>
                <a:lnTo>
                  <a:pt x="1351" y="1875"/>
                </a:lnTo>
                <a:cubicBezTo>
                  <a:pt x="2195" y="2141"/>
                  <a:pt x="2898" y="2225"/>
                  <a:pt x="3449" y="2225"/>
                </a:cubicBezTo>
                <a:cubicBezTo>
                  <a:pt x="4399" y="2225"/>
                  <a:pt x="4900" y="1975"/>
                  <a:pt x="4900" y="1975"/>
                </a:cubicBezTo>
                <a:cubicBezTo>
                  <a:pt x="5000" y="1475"/>
                  <a:pt x="4175" y="1150"/>
                  <a:pt x="3325" y="950"/>
                </a:cubicBezTo>
                <a:cubicBezTo>
                  <a:pt x="2400" y="725"/>
                  <a:pt x="1776" y="0"/>
                  <a:pt x="1776"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8"/>
          <p:cNvSpPr/>
          <p:nvPr/>
        </p:nvSpPr>
        <p:spPr>
          <a:xfrm>
            <a:off x="7184557" y="4401169"/>
            <a:ext cx="301685" cy="30223"/>
          </a:xfrm>
          <a:custGeom>
            <a:avLst/>
            <a:gdLst/>
            <a:ahLst/>
            <a:cxnLst/>
            <a:rect l="l" t="t" r="r" b="b"/>
            <a:pathLst>
              <a:path w="5001" h="501" extrusionOk="0">
                <a:moveTo>
                  <a:pt x="854" y="1"/>
                </a:moveTo>
                <a:cubicBezTo>
                  <a:pt x="501" y="1"/>
                  <a:pt x="263" y="51"/>
                  <a:pt x="1" y="51"/>
                </a:cubicBezTo>
                <a:lnTo>
                  <a:pt x="1" y="376"/>
                </a:lnTo>
                <a:lnTo>
                  <a:pt x="1351" y="376"/>
                </a:lnTo>
                <a:lnTo>
                  <a:pt x="1351" y="151"/>
                </a:lnTo>
                <a:cubicBezTo>
                  <a:pt x="2195" y="417"/>
                  <a:pt x="2898" y="501"/>
                  <a:pt x="3449" y="501"/>
                </a:cubicBezTo>
                <a:cubicBezTo>
                  <a:pt x="4399" y="501"/>
                  <a:pt x="4900" y="251"/>
                  <a:pt x="4900" y="251"/>
                </a:cubicBezTo>
                <a:cubicBezTo>
                  <a:pt x="5000" y="251"/>
                  <a:pt x="5000" y="151"/>
                  <a:pt x="4900" y="151"/>
                </a:cubicBezTo>
                <a:cubicBezTo>
                  <a:pt x="4829" y="151"/>
                  <a:pt x="4542" y="417"/>
                  <a:pt x="3707" y="417"/>
                </a:cubicBezTo>
                <a:cubicBezTo>
                  <a:pt x="3369" y="417"/>
                  <a:pt x="2941" y="373"/>
                  <a:pt x="2400" y="251"/>
                </a:cubicBezTo>
                <a:cubicBezTo>
                  <a:pt x="1676" y="51"/>
                  <a:pt x="1207" y="1"/>
                  <a:pt x="854"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8"/>
          <p:cNvSpPr/>
          <p:nvPr/>
        </p:nvSpPr>
        <p:spPr>
          <a:xfrm>
            <a:off x="7279570" y="4316714"/>
            <a:ext cx="43796" cy="43796"/>
          </a:xfrm>
          <a:custGeom>
            <a:avLst/>
            <a:gdLst/>
            <a:ahLst/>
            <a:cxnLst/>
            <a:rect l="l" t="t" r="r" b="b"/>
            <a:pathLst>
              <a:path w="726" h="726" extrusionOk="0">
                <a:moveTo>
                  <a:pt x="626" y="1"/>
                </a:moveTo>
                <a:cubicBezTo>
                  <a:pt x="626" y="1"/>
                  <a:pt x="301" y="201"/>
                  <a:pt x="1" y="626"/>
                </a:cubicBezTo>
                <a:lnTo>
                  <a:pt x="1" y="726"/>
                </a:lnTo>
                <a:lnTo>
                  <a:pt x="101" y="626"/>
                </a:lnTo>
                <a:cubicBezTo>
                  <a:pt x="301" y="201"/>
                  <a:pt x="726" y="101"/>
                  <a:pt x="726" y="101"/>
                </a:cubicBezTo>
                <a:lnTo>
                  <a:pt x="626"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8"/>
          <p:cNvSpPr/>
          <p:nvPr/>
        </p:nvSpPr>
        <p:spPr>
          <a:xfrm>
            <a:off x="7297667" y="4328779"/>
            <a:ext cx="43796" cy="37763"/>
          </a:xfrm>
          <a:custGeom>
            <a:avLst/>
            <a:gdLst/>
            <a:ahLst/>
            <a:cxnLst/>
            <a:rect l="l" t="t" r="r" b="b"/>
            <a:pathLst>
              <a:path w="726" h="626" extrusionOk="0">
                <a:moveTo>
                  <a:pt x="625" y="1"/>
                </a:moveTo>
                <a:cubicBezTo>
                  <a:pt x="625" y="1"/>
                  <a:pt x="326" y="101"/>
                  <a:pt x="1" y="526"/>
                </a:cubicBezTo>
                <a:lnTo>
                  <a:pt x="1" y="626"/>
                </a:lnTo>
                <a:lnTo>
                  <a:pt x="101" y="626"/>
                </a:lnTo>
                <a:cubicBezTo>
                  <a:pt x="426" y="201"/>
                  <a:pt x="725" y="101"/>
                  <a:pt x="725" y="101"/>
                </a:cubicBezTo>
                <a:lnTo>
                  <a:pt x="725"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8"/>
          <p:cNvSpPr/>
          <p:nvPr/>
        </p:nvSpPr>
        <p:spPr>
          <a:xfrm>
            <a:off x="6932758" y="4159927"/>
            <a:ext cx="75467" cy="218678"/>
          </a:xfrm>
          <a:custGeom>
            <a:avLst/>
            <a:gdLst/>
            <a:ahLst/>
            <a:cxnLst/>
            <a:rect l="l" t="t" r="r" b="b"/>
            <a:pathLst>
              <a:path w="1251" h="3625" extrusionOk="0">
                <a:moveTo>
                  <a:pt x="1250" y="0"/>
                </a:moveTo>
                <a:lnTo>
                  <a:pt x="1" y="200"/>
                </a:lnTo>
                <a:lnTo>
                  <a:pt x="1" y="3625"/>
                </a:lnTo>
                <a:lnTo>
                  <a:pt x="1050" y="3225"/>
                </a:lnTo>
                <a:lnTo>
                  <a:pt x="1250" y="0"/>
                </a:lnTo>
                <a:close/>
              </a:path>
            </a:pathLst>
          </a:custGeom>
          <a:solidFill>
            <a:srgbClr val="F97D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8"/>
          <p:cNvSpPr/>
          <p:nvPr/>
        </p:nvSpPr>
        <p:spPr>
          <a:xfrm>
            <a:off x="6720171" y="4297168"/>
            <a:ext cx="307657" cy="140075"/>
          </a:xfrm>
          <a:custGeom>
            <a:avLst/>
            <a:gdLst/>
            <a:ahLst/>
            <a:cxnLst/>
            <a:rect l="l" t="t" r="r" b="b"/>
            <a:pathLst>
              <a:path w="5100" h="2322" extrusionOk="0">
                <a:moveTo>
                  <a:pt x="3225" y="0"/>
                </a:moveTo>
                <a:cubicBezTo>
                  <a:pt x="3225" y="0"/>
                  <a:pt x="2600" y="725"/>
                  <a:pt x="1775" y="1050"/>
                </a:cubicBezTo>
                <a:cubicBezTo>
                  <a:pt x="825" y="1250"/>
                  <a:pt x="0" y="1675"/>
                  <a:pt x="100" y="2100"/>
                </a:cubicBezTo>
                <a:cubicBezTo>
                  <a:pt x="100" y="2100"/>
                  <a:pt x="578" y="2321"/>
                  <a:pt x="1429" y="2321"/>
                </a:cubicBezTo>
                <a:cubicBezTo>
                  <a:pt x="2008" y="2321"/>
                  <a:pt x="2759" y="2219"/>
                  <a:pt x="3650" y="1875"/>
                </a:cubicBezTo>
                <a:lnTo>
                  <a:pt x="3650" y="2100"/>
                </a:lnTo>
                <a:lnTo>
                  <a:pt x="5099" y="1975"/>
                </a:lnTo>
                <a:lnTo>
                  <a:pt x="4999" y="325"/>
                </a:lnTo>
                <a:lnTo>
                  <a:pt x="3850" y="425"/>
                </a:lnTo>
                <a:lnTo>
                  <a:pt x="3850" y="225"/>
                </a:lnTo>
                <a:lnTo>
                  <a:pt x="3225"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8"/>
          <p:cNvSpPr/>
          <p:nvPr/>
        </p:nvSpPr>
        <p:spPr>
          <a:xfrm>
            <a:off x="6726203" y="4397489"/>
            <a:ext cx="301625" cy="39754"/>
          </a:xfrm>
          <a:custGeom>
            <a:avLst/>
            <a:gdLst/>
            <a:ahLst/>
            <a:cxnLst/>
            <a:rect l="l" t="t" r="r" b="b"/>
            <a:pathLst>
              <a:path w="5000" h="659" extrusionOk="0">
                <a:moveTo>
                  <a:pt x="4466" y="1"/>
                </a:moveTo>
                <a:cubicBezTo>
                  <a:pt x="4077" y="1"/>
                  <a:pt x="3566" y="45"/>
                  <a:pt x="2600" y="312"/>
                </a:cubicBezTo>
                <a:cubicBezTo>
                  <a:pt x="1942" y="487"/>
                  <a:pt x="1444" y="545"/>
                  <a:pt x="1070" y="545"/>
                </a:cubicBezTo>
                <a:cubicBezTo>
                  <a:pt x="322" y="545"/>
                  <a:pt x="67" y="312"/>
                  <a:pt x="0" y="312"/>
                </a:cubicBezTo>
                <a:lnTo>
                  <a:pt x="0" y="437"/>
                </a:lnTo>
                <a:cubicBezTo>
                  <a:pt x="0" y="437"/>
                  <a:pt x="478" y="658"/>
                  <a:pt x="1329" y="658"/>
                </a:cubicBezTo>
                <a:cubicBezTo>
                  <a:pt x="1908" y="658"/>
                  <a:pt x="2659" y="556"/>
                  <a:pt x="3550" y="212"/>
                </a:cubicBezTo>
                <a:lnTo>
                  <a:pt x="3550" y="437"/>
                </a:lnTo>
                <a:lnTo>
                  <a:pt x="4999" y="312"/>
                </a:lnTo>
                <a:lnTo>
                  <a:pt x="4999" y="12"/>
                </a:lnTo>
                <a:cubicBezTo>
                  <a:pt x="4824" y="12"/>
                  <a:pt x="4661" y="1"/>
                  <a:pt x="4466"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8"/>
          <p:cNvSpPr/>
          <p:nvPr/>
        </p:nvSpPr>
        <p:spPr>
          <a:xfrm>
            <a:off x="6882989" y="4322746"/>
            <a:ext cx="43796" cy="31731"/>
          </a:xfrm>
          <a:custGeom>
            <a:avLst/>
            <a:gdLst/>
            <a:ahLst/>
            <a:cxnLst/>
            <a:rect l="l" t="t" r="r" b="b"/>
            <a:pathLst>
              <a:path w="726" h="526" extrusionOk="0">
                <a:moveTo>
                  <a:pt x="1" y="1"/>
                </a:moveTo>
                <a:lnTo>
                  <a:pt x="1" y="101"/>
                </a:lnTo>
                <a:cubicBezTo>
                  <a:pt x="1" y="101"/>
                  <a:pt x="326" y="201"/>
                  <a:pt x="626" y="526"/>
                </a:cubicBezTo>
                <a:lnTo>
                  <a:pt x="726" y="526"/>
                </a:lnTo>
                <a:cubicBezTo>
                  <a:pt x="426" y="101"/>
                  <a:pt x="101" y="1"/>
                  <a:pt x="101"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8"/>
          <p:cNvSpPr/>
          <p:nvPr/>
        </p:nvSpPr>
        <p:spPr>
          <a:xfrm>
            <a:off x="6864892" y="4328779"/>
            <a:ext cx="43796" cy="37763"/>
          </a:xfrm>
          <a:custGeom>
            <a:avLst/>
            <a:gdLst/>
            <a:ahLst/>
            <a:cxnLst/>
            <a:rect l="l" t="t" r="r" b="b"/>
            <a:pathLst>
              <a:path w="726" h="626" extrusionOk="0">
                <a:moveTo>
                  <a:pt x="1" y="1"/>
                </a:moveTo>
                <a:lnTo>
                  <a:pt x="1" y="101"/>
                </a:lnTo>
                <a:cubicBezTo>
                  <a:pt x="1" y="101"/>
                  <a:pt x="301" y="201"/>
                  <a:pt x="626" y="626"/>
                </a:cubicBezTo>
                <a:lnTo>
                  <a:pt x="726" y="626"/>
                </a:lnTo>
                <a:lnTo>
                  <a:pt x="726" y="526"/>
                </a:lnTo>
                <a:cubicBezTo>
                  <a:pt x="401" y="101"/>
                  <a:pt x="101" y="1"/>
                  <a:pt x="1"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8"/>
          <p:cNvSpPr/>
          <p:nvPr/>
        </p:nvSpPr>
        <p:spPr>
          <a:xfrm>
            <a:off x="6876957" y="2864677"/>
            <a:ext cx="615255" cy="1436761"/>
          </a:xfrm>
          <a:custGeom>
            <a:avLst/>
            <a:gdLst/>
            <a:ahLst/>
            <a:cxnLst/>
            <a:rect l="l" t="t" r="r" b="b"/>
            <a:pathLst>
              <a:path w="10199" h="23817" extrusionOk="0">
                <a:moveTo>
                  <a:pt x="9274" y="0"/>
                </a:moveTo>
                <a:lnTo>
                  <a:pt x="1251" y="1575"/>
                </a:lnTo>
                <a:cubicBezTo>
                  <a:pt x="1251" y="1575"/>
                  <a:pt x="101" y="10423"/>
                  <a:pt x="101" y="12498"/>
                </a:cubicBezTo>
                <a:cubicBezTo>
                  <a:pt x="1" y="15223"/>
                  <a:pt x="426" y="23546"/>
                  <a:pt x="426" y="23546"/>
                </a:cubicBezTo>
                <a:cubicBezTo>
                  <a:pt x="729" y="23701"/>
                  <a:pt x="1043" y="23756"/>
                  <a:pt x="1335" y="23756"/>
                </a:cubicBezTo>
                <a:cubicBezTo>
                  <a:pt x="2030" y="23756"/>
                  <a:pt x="2600" y="23446"/>
                  <a:pt x="2600" y="23446"/>
                </a:cubicBezTo>
                <a:cubicBezTo>
                  <a:pt x="2925" y="22821"/>
                  <a:pt x="3225" y="14173"/>
                  <a:pt x="3550" y="12598"/>
                </a:cubicBezTo>
                <a:cubicBezTo>
                  <a:pt x="3850" y="10948"/>
                  <a:pt x="4375" y="6774"/>
                  <a:pt x="4375" y="6774"/>
                </a:cubicBezTo>
                <a:lnTo>
                  <a:pt x="5100" y="6774"/>
                </a:lnTo>
                <a:cubicBezTo>
                  <a:pt x="5100" y="13548"/>
                  <a:pt x="5200" y="23346"/>
                  <a:pt x="5200" y="23346"/>
                </a:cubicBezTo>
                <a:cubicBezTo>
                  <a:pt x="5570" y="23706"/>
                  <a:pt x="5985" y="23816"/>
                  <a:pt x="6355" y="23816"/>
                </a:cubicBezTo>
                <a:cubicBezTo>
                  <a:pt x="6934" y="23816"/>
                  <a:pt x="7400" y="23546"/>
                  <a:pt x="7400" y="23546"/>
                </a:cubicBezTo>
                <a:cubicBezTo>
                  <a:pt x="10199" y="11973"/>
                  <a:pt x="9274" y="0"/>
                  <a:pt x="9274" y="0"/>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8"/>
          <p:cNvSpPr/>
          <p:nvPr/>
        </p:nvSpPr>
        <p:spPr>
          <a:xfrm>
            <a:off x="6895055" y="2229871"/>
            <a:ext cx="541417" cy="795083"/>
          </a:xfrm>
          <a:custGeom>
            <a:avLst/>
            <a:gdLst/>
            <a:ahLst/>
            <a:cxnLst/>
            <a:rect l="l" t="t" r="r" b="b"/>
            <a:pathLst>
              <a:path w="8975" h="13180" extrusionOk="0">
                <a:moveTo>
                  <a:pt x="5225" y="0"/>
                </a:moveTo>
                <a:cubicBezTo>
                  <a:pt x="2625" y="125"/>
                  <a:pt x="1" y="950"/>
                  <a:pt x="1" y="950"/>
                </a:cubicBezTo>
                <a:cubicBezTo>
                  <a:pt x="226" y="5324"/>
                  <a:pt x="1151" y="12723"/>
                  <a:pt x="1151" y="12723"/>
                </a:cubicBezTo>
                <a:cubicBezTo>
                  <a:pt x="2095" y="13054"/>
                  <a:pt x="2997" y="13179"/>
                  <a:pt x="3819" y="13179"/>
                </a:cubicBezTo>
                <a:cubicBezTo>
                  <a:pt x="6345" y="13179"/>
                  <a:pt x="8124" y="11998"/>
                  <a:pt x="8124" y="11998"/>
                </a:cubicBezTo>
                <a:cubicBezTo>
                  <a:pt x="8649" y="8749"/>
                  <a:pt x="8974" y="950"/>
                  <a:pt x="8974" y="950"/>
                </a:cubicBezTo>
                <a:cubicBezTo>
                  <a:pt x="7624" y="525"/>
                  <a:pt x="6575" y="0"/>
                  <a:pt x="5225" y="0"/>
                </a:cubicBezTo>
                <a:close/>
              </a:path>
            </a:pathLst>
          </a:custGeom>
          <a:solidFill>
            <a:srgbClr val="AED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8"/>
          <p:cNvSpPr/>
          <p:nvPr/>
        </p:nvSpPr>
        <p:spPr>
          <a:xfrm>
            <a:off x="7008165" y="1682356"/>
            <a:ext cx="388795" cy="487728"/>
          </a:xfrm>
          <a:custGeom>
            <a:avLst/>
            <a:gdLst/>
            <a:ahLst/>
            <a:cxnLst/>
            <a:rect l="l" t="t" r="r" b="b"/>
            <a:pathLst>
              <a:path w="6445" h="8085" extrusionOk="0">
                <a:moveTo>
                  <a:pt x="2256" y="0"/>
                </a:moveTo>
                <a:cubicBezTo>
                  <a:pt x="372" y="0"/>
                  <a:pt x="225" y="1377"/>
                  <a:pt x="225" y="1377"/>
                </a:cubicBezTo>
                <a:cubicBezTo>
                  <a:pt x="225" y="1377"/>
                  <a:pt x="0" y="4702"/>
                  <a:pt x="125" y="6377"/>
                </a:cubicBezTo>
                <a:cubicBezTo>
                  <a:pt x="214" y="7398"/>
                  <a:pt x="1290" y="8084"/>
                  <a:pt x="2177" y="8084"/>
                </a:cubicBezTo>
                <a:cubicBezTo>
                  <a:pt x="2289" y="8084"/>
                  <a:pt x="2397" y="8074"/>
                  <a:pt x="2500" y="8051"/>
                </a:cubicBezTo>
                <a:cubicBezTo>
                  <a:pt x="3550" y="7951"/>
                  <a:pt x="4600" y="7101"/>
                  <a:pt x="4900" y="6577"/>
                </a:cubicBezTo>
                <a:cubicBezTo>
                  <a:pt x="4900" y="6477"/>
                  <a:pt x="5125" y="5752"/>
                  <a:pt x="5225" y="5227"/>
                </a:cubicBezTo>
                <a:cubicBezTo>
                  <a:pt x="5271" y="5239"/>
                  <a:pt x="5316" y="5245"/>
                  <a:pt x="5360" y="5245"/>
                </a:cubicBezTo>
                <a:cubicBezTo>
                  <a:pt x="6094" y="5245"/>
                  <a:pt x="6445" y="3559"/>
                  <a:pt x="5949" y="3252"/>
                </a:cubicBezTo>
                <a:cubicBezTo>
                  <a:pt x="5862" y="3225"/>
                  <a:pt x="5777" y="3213"/>
                  <a:pt x="5697" y="3213"/>
                </a:cubicBezTo>
                <a:cubicBezTo>
                  <a:pt x="5478" y="3213"/>
                  <a:pt x="5298" y="3306"/>
                  <a:pt x="5225" y="3452"/>
                </a:cubicBezTo>
                <a:cubicBezTo>
                  <a:pt x="5225" y="2427"/>
                  <a:pt x="5125" y="1702"/>
                  <a:pt x="5125" y="1702"/>
                </a:cubicBezTo>
                <a:cubicBezTo>
                  <a:pt x="5125" y="1702"/>
                  <a:pt x="5125" y="453"/>
                  <a:pt x="3350" y="128"/>
                </a:cubicBezTo>
                <a:cubicBezTo>
                  <a:pt x="2932" y="38"/>
                  <a:pt x="2570" y="0"/>
                  <a:pt x="2256" y="0"/>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8"/>
          <p:cNvSpPr/>
          <p:nvPr/>
        </p:nvSpPr>
        <p:spPr>
          <a:xfrm>
            <a:off x="7253931" y="1747327"/>
            <a:ext cx="101105" cy="206613"/>
          </a:xfrm>
          <a:custGeom>
            <a:avLst/>
            <a:gdLst/>
            <a:ahLst/>
            <a:cxnLst/>
            <a:rect l="l" t="t" r="r" b="b"/>
            <a:pathLst>
              <a:path w="1676" h="3425" extrusionOk="0">
                <a:moveTo>
                  <a:pt x="1" y="1"/>
                </a:moveTo>
                <a:cubicBezTo>
                  <a:pt x="1" y="300"/>
                  <a:pt x="101" y="1125"/>
                  <a:pt x="101" y="1125"/>
                </a:cubicBezTo>
                <a:cubicBezTo>
                  <a:pt x="101" y="1125"/>
                  <a:pt x="201" y="1450"/>
                  <a:pt x="626" y="1650"/>
                </a:cubicBezTo>
                <a:lnTo>
                  <a:pt x="626" y="3425"/>
                </a:lnTo>
                <a:lnTo>
                  <a:pt x="1151" y="3425"/>
                </a:lnTo>
                <a:lnTo>
                  <a:pt x="1151" y="2600"/>
                </a:lnTo>
                <a:cubicBezTo>
                  <a:pt x="1151" y="2600"/>
                  <a:pt x="1151" y="2175"/>
                  <a:pt x="1550" y="2175"/>
                </a:cubicBezTo>
                <a:cubicBezTo>
                  <a:pt x="1550" y="2175"/>
                  <a:pt x="1550" y="200"/>
                  <a:pt x="1675" y="1"/>
                </a:cubicBezTo>
                <a:close/>
              </a:path>
            </a:pathLst>
          </a:custGeom>
          <a:solidFill>
            <a:srgbClr val="513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8"/>
          <p:cNvSpPr/>
          <p:nvPr/>
        </p:nvSpPr>
        <p:spPr>
          <a:xfrm>
            <a:off x="7109210" y="2211773"/>
            <a:ext cx="138748" cy="684628"/>
          </a:xfrm>
          <a:custGeom>
            <a:avLst/>
            <a:gdLst/>
            <a:ahLst/>
            <a:cxnLst/>
            <a:rect l="l" t="t" r="r" b="b"/>
            <a:pathLst>
              <a:path w="2300" h="11349" extrusionOk="0">
                <a:moveTo>
                  <a:pt x="1150" y="0"/>
                </a:moveTo>
                <a:lnTo>
                  <a:pt x="625" y="625"/>
                </a:lnTo>
                <a:lnTo>
                  <a:pt x="1050" y="1350"/>
                </a:lnTo>
                <a:lnTo>
                  <a:pt x="0" y="10298"/>
                </a:lnTo>
                <a:lnTo>
                  <a:pt x="1050" y="11348"/>
                </a:lnTo>
                <a:lnTo>
                  <a:pt x="1875" y="10198"/>
                </a:lnTo>
                <a:lnTo>
                  <a:pt x="1875" y="1350"/>
                </a:lnTo>
                <a:lnTo>
                  <a:pt x="2300" y="725"/>
                </a:lnTo>
                <a:lnTo>
                  <a:pt x="2075" y="100"/>
                </a:lnTo>
                <a:lnTo>
                  <a:pt x="1150" y="0"/>
                </a:ln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8"/>
          <p:cNvSpPr/>
          <p:nvPr/>
        </p:nvSpPr>
        <p:spPr>
          <a:xfrm>
            <a:off x="7216228" y="2174070"/>
            <a:ext cx="125235" cy="150813"/>
          </a:xfrm>
          <a:custGeom>
            <a:avLst/>
            <a:gdLst/>
            <a:ahLst/>
            <a:cxnLst/>
            <a:rect l="l" t="t" r="r" b="b"/>
            <a:pathLst>
              <a:path w="2076" h="2500" extrusionOk="0">
                <a:moveTo>
                  <a:pt x="1351" y="0"/>
                </a:moveTo>
                <a:lnTo>
                  <a:pt x="1" y="625"/>
                </a:lnTo>
                <a:lnTo>
                  <a:pt x="726" y="2500"/>
                </a:lnTo>
                <a:lnTo>
                  <a:pt x="2075" y="1150"/>
                </a:lnTo>
                <a:lnTo>
                  <a:pt x="1351" y="0"/>
                </a:lnTo>
                <a:close/>
              </a:path>
            </a:pathLst>
          </a:custGeom>
          <a:solidFill>
            <a:srgbClr val="9AC5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8"/>
          <p:cNvSpPr/>
          <p:nvPr/>
        </p:nvSpPr>
        <p:spPr>
          <a:xfrm>
            <a:off x="7077539" y="2180102"/>
            <a:ext cx="101044" cy="125174"/>
          </a:xfrm>
          <a:custGeom>
            <a:avLst/>
            <a:gdLst/>
            <a:ahLst/>
            <a:cxnLst/>
            <a:rect l="l" t="t" r="r" b="b"/>
            <a:pathLst>
              <a:path w="1675" h="2075" extrusionOk="0">
                <a:moveTo>
                  <a:pt x="625" y="0"/>
                </a:moveTo>
                <a:lnTo>
                  <a:pt x="0" y="950"/>
                </a:lnTo>
                <a:lnTo>
                  <a:pt x="725" y="2075"/>
                </a:lnTo>
                <a:lnTo>
                  <a:pt x="1675" y="525"/>
                </a:lnTo>
                <a:lnTo>
                  <a:pt x="625" y="0"/>
                </a:lnTo>
                <a:close/>
              </a:path>
            </a:pathLst>
          </a:custGeom>
          <a:solidFill>
            <a:srgbClr val="9AC5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8"/>
          <p:cNvSpPr/>
          <p:nvPr/>
        </p:nvSpPr>
        <p:spPr>
          <a:xfrm>
            <a:off x="7065474" y="1878535"/>
            <a:ext cx="55861" cy="125174"/>
          </a:xfrm>
          <a:custGeom>
            <a:avLst/>
            <a:gdLst/>
            <a:ahLst/>
            <a:cxnLst/>
            <a:rect l="l" t="t" r="r" b="b"/>
            <a:pathLst>
              <a:path w="926" h="2075" extrusionOk="0">
                <a:moveTo>
                  <a:pt x="825" y="0"/>
                </a:moveTo>
                <a:lnTo>
                  <a:pt x="0" y="1975"/>
                </a:lnTo>
                <a:lnTo>
                  <a:pt x="925" y="2075"/>
                </a:lnTo>
                <a:lnTo>
                  <a:pt x="825" y="0"/>
                </a:lnTo>
                <a:close/>
              </a:path>
            </a:pathLst>
          </a:custGeom>
          <a:solidFill>
            <a:srgbClr val="E5BE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8"/>
          <p:cNvSpPr/>
          <p:nvPr/>
        </p:nvSpPr>
        <p:spPr>
          <a:xfrm>
            <a:off x="7152886" y="1811996"/>
            <a:ext cx="89040" cy="16831"/>
          </a:xfrm>
          <a:custGeom>
            <a:avLst/>
            <a:gdLst/>
            <a:ahLst/>
            <a:cxnLst/>
            <a:rect l="l" t="t" r="r" b="b"/>
            <a:pathLst>
              <a:path w="1476" h="279" extrusionOk="0">
                <a:moveTo>
                  <a:pt x="705" y="1"/>
                </a:moveTo>
                <a:cubicBezTo>
                  <a:pt x="487" y="1"/>
                  <a:pt x="243" y="70"/>
                  <a:pt x="1" y="278"/>
                </a:cubicBezTo>
                <a:lnTo>
                  <a:pt x="1476" y="278"/>
                </a:lnTo>
                <a:cubicBezTo>
                  <a:pt x="1476" y="278"/>
                  <a:pt x="1142" y="1"/>
                  <a:pt x="705" y="1"/>
                </a:cubicBezTo>
                <a:close/>
              </a:path>
            </a:pathLst>
          </a:custGeom>
          <a:solidFill>
            <a:srgbClr val="513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8"/>
          <p:cNvSpPr/>
          <p:nvPr/>
        </p:nvSpPr>
        <p:spPr>
          <a:xfrm>
            <a:off x="6932758" y="1617325"/>
            <a:ext cx="426980" cy="168910"/>
          </a:xfrm>
          <a:custGeom>
            <a:avLst/>
            <a:gdLst/>
            <a:ahLst/>
            <a:cxnLst/>
            <a:rect l="l" t="t" r="r" b="b"/>
            <a:pathLst>
              <a:path w="7078" h="2800" extrusionOk="0">
                <a:moveTo>
                  <a:pt x="1846" y="0"/>
                </a:moveTo>
                <a:cubicBezTo>
                  <a:pt x="1730" y="0"/>
                  <a:pt x="1608" y="17"/>
                  <a:pt x="1475" y="56"/>
                </a:cubicBezTo>
                <a:cubicBezTo>
                  <a:pt x="1" y="381"/>
                  <a:pt x="1" y="2031"/>
                  <a:pt x="1250" y="2555"/>
                </a:cubicBezTo>
                <a:cubicBezTo>
                  <a:pt x="1505" y="2671"/>
                  <a:pt x="1845" y="2717"/>
                  <a:pt x="2222" y="2717"/>
                </a:cubicBezTo>
                <a:cubicBezTo>
                  <a:pt x="3550" y="2717"/>
                  <a:pt x="5325" y="2156"/>
                  <a:pt x="5325" y="2156"/>
                </a:cubicBezTo>
                <a:cubicBezTo>
                  <a:pt x="5325" y="2156"/>
                  <a:pt x="6013" y="2800"/>
                  <a:pt x="6510" y="2800"/>
                </a:cubicBezTo>
                <a:cubicBezTo>
                  <a:pt x="6758" y="2800"/>
                  <a:pt x="6958" y="2639"/>
                  <a:pt x="6999" y="2156"/>
                </a:cubicBezTo>
                <a:cubicBezTo>
                  <a:pt x="7077" y="931"/>
                  <a:pt x="6278" y="477"/>
                  <a:pt x="5225" y="477"/>
                </a:cubicBezTo>
                <a:cubicBezTo>
                  <a:pt x="4924" y="477"/>
                  <a:pt x="4603" y="514"/>
                  <a:pt x="4275" y="581"/>
                </a:cubicBezTo>
                <a:cubicBezTo>
                  <a:pt x="4153" y="599"/>
                  <a:pt x="4039" y="607"/>
                  <a:pt x="3932" y="607"/>
                </a:cubicBezTo>
                <a:cubicBezTo>
                  <a:pt x="2998" y="607"/>
                  <a:pt x="2545" y="0"/>
                  <a:pt x="1846" y="0"/>
                </a:cubicBezTo>
                <a:close/>
              </a:path>
            </a:pathLst>
          </a:custGeom>
          <a:solidFill>
            <a:srgbClr val="513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8"/>
          <p:cNvSpPr/>
          <p:nvPr/>
        </p:nvSpPr>
        <p:spPr>
          <a:xfrm>
            <a:off x="6864892" y="2237412"/>
            <a:ext cx="671055" cy="931116"/>
          </a:xfrm>
          <a:custGeom>
            <a:avLst/>
            <a:gdLst/>
            <a:ahLst/>
            <a:cxnLst/>
            <a:rect l="l" t="t" r="r" b="b"/>
            <a:pathLst>
              <a:path w="11124" h="15435" extrusionOk="0">
                <a:moveTo>
                  <a:pt x="3525" y="0"/>
                </a:moveTo>
                <a:cubicBezTo>
                  <a:pt x="1751" y="400"/>
                  <a:pt x="626" y="400"/>
                  <a:pt x="301" y="1125"/>
                </a:cubicBezTo>
                <a:cubicBezTo>
                  <a:pt x="1" y="1875"/>
                  <a:pt x="1026" y="7599"/>
                  <a:pt x="1026" y="7599"/>
                </a:cubicBezTo>
                <a:cubicBezTo>
                  <a:pt x="1026" y="9248"/>
                  <a:pt x="626" y="14872"/>
                  <a:pt x="626" y="14872"/>
                </a:cubicBezTo>
                <a:cubicBezTo>
                  <a:pt x="1183" y="15113"/>
                  <a:pt x="1867" y="15187"/>
                  <a:pt x="2496" y="15187"/>
                </a:cubicBezTo>
                <a:cubicBezTo>
                  <a:pt x="3504" y="15187"/>
                  <a:pt x="4375" y="14997"/>
                  <a:pt x="4375" y="14997"/>
                </a:cubicBezTo>
                <a:lnTo>
                  <a:pt x="4874" y="13001"/>
                </a:lnTo>
                <a:lnTo>
                  <a:pt x="4874" y="13001"/>
                </a:lnTo>
                <a:cubicBezTo>
                  <a:pt x="4865" y="13042"/>
                  <a:pt x="4800" y="13439"/>
                  <a:pt x="5200" y="15297"/>
                </a:cubicBezTo>
                <a:cubicBezTo>
                  <a:pt x="5414" y="15395"/>
                  <a:pt x="5714" y="15435"/>
                  <a:pt x="6060" y="15435"/>
                </a:cubicBezTo>
                <a:cubicBezTo>
                  <a:pt x="7580" y="15435"/>
                  <a:pt x="9999" y="14672"/>
                  <a:pt x="9999" y="14672"/>
                </a:cubicBezTo>
                <a:lnTo>
                  <a:pt x="9674" y="8324"/>
                </a:lnTo>
                <a:cubicBezTo>
                  <a:pt x="9674" y="8324"/>
                  <a:pt x="11124" y="1550"/>
                  <a:pt x="10824" y="1025"/>
                </a:cubicBezTo>
                <a:cubicBezTo>
                  <a:pt x="10199" y="100"/>
                  <a:pt x="7899" y="100"/>
                  <a:pt x="7899" y="100"/>
                </a:cubicBezTo>
                <a:lnTo>
                  <a:pt x="5000" y="6974"/>
                </a:lnTo>
                <a:lnTo>
                  <a:pt x="3525" y="0"/>
                </a:ln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8"/>
          <p:cNvSpPr/>
          <p:nvPr/>
        </p:nvSpPr>
        <p:spPr>
          <a:xfrm>
            <a:off x="7166459" y="2243444"/>
            <a:ext cx="244377" cy="414795"/>
          </a:xfrm>
          <a:custGeom>
            <a:avLst/>
            <a:gdLst/>
            <a:ahLst/>
            <a:cxnLst/>
            <a:rect l="l" t="t" r="r" b="b"/>
            <a:pathLst>
              <a:path w="4051" h="6876" extrusionOk="0">
                <a:moveTo>
                  <a:pt x="2900" y="0"/>
                </a:moveTo>
                <a:lnTo>
                  <a:pt x="1" y="6874"/>
                </a:lnTo>
                <a:cubicBezTo>
                  <a:pt x="5" y="6875"/>
                  <a:pt x="9" y="6876"/>
                  <a:pt x="14" y="6876"/>
                </a:cubicBezTo>
                <a:cubicBezTo>
                  <a:pt x="392" y="6876"/>
                  <a:pt x="3950" y="3025"/>
                  <a:pt x="3950" y="3025"/>
                </a:cubicBezTo>
                <a:lnTo>
                  <a:pt x="2900" y="2275"/>
                </a:lnTo>
                <a:lnTo>
                  <a:pt x="4050" y="2275"/>
                </a:lnTo>
                <a:lnTo>
                  <a:pt x="3225" y="100"/>
                </a:lnTo>
                <a:lnTo>
                  <a:pt x="2900"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8"/>
          <p:cNvSpPr/>
          <p:nvPr/>
        </p:nvSpPr>
        <p:spPr>
          <a:xfrm>
            <a:off x="6978002" y="2237412"/>
            <a:ext cx="188516" cy="420827"/>
          </a:xfrm>
          <a:custGeom>
            <a:avLst/>
            <a:gdLst/>
            <a:ahLst/>
            <a:cxnLst/>
            <a:rect l="l" t="t" r="r" b="b"/>
            <a:pathLst>
              <a:path w="3125" h="6976" extrusionOk="0">
                <a:moveTo>
                  <a:pt x="1125" y="0"/>
                </a:moveTo>
                <a:lnTo>
                  <a:pt x="1" y="2075"/>
                </a:lnTo>
                <a:lnTo>
                  <a:pt x="1125" y="2275"/>
                </a:lnTo>
                <a:lnTo>
                  <a:pt x="1" y="2800"/>
                </a:lnTo>
                <a:cubicBezTo>
                  <a:pt x="1" y="2800"/>
                  <a:pt x="2833" y="6976"/>
                  <a:pt x="3116" y="6976"/>
                </a:cubicBezTo>
                <a:cubicBezTo>
                  <a:pt x="3119" y="6976"/>
                  <a:pt x="3122" y="6975"/>
                  <a:pt x="3125" y="6974"/>
                </a:cubicBezTo>
                <a:lnTo>
                  <a:pt x="1650"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8"/>
          <p:cNvSpPr/>
          <p:nvPr/>
        </p:nvSpPr>
        <p:spPr>
          <a:xfrm>
            <a:off x="7253931" y="2896348"/>
            <a:ext cx="176511" cy="43796"/>
          </a:xfrm>
          <a:custGeom>
            <a:avLst/>
            <a:gdLst/>
            <a:ahLst/>
            <a:cxnLst/>
            <a:rect l="l" t="t" r="r" b="b"/>
            <a:pathLst>
              <a:path w="2926" h="726" extrusionOk="0">
                <a:moveTo>
                  <a:pt x="2800" y="0"/>
                </a:moveTo>
                <a:lnTo>
                  <a:pt x="1" y="325"/>
                </a:lnTo>
                <a:lnTo>
                  <a:pt x="1" y="725"/>
                </a:lnTo>
                <a:lnTo>
                  <a:pt x="2925" y="525"/>
                </a:lnTo>
                <a:lnTo>
                  <a:pt x="2800"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8"/>
          <p:cNvSpPr/>
          <p:nvPr/>
        </p:nvSpPr>
        <p:spPr>
          <a:xfrm>
            <a:off x="6914660" y="2908413"/>
            <a:ext cx="168970" cy="37703"/>
          </a:xfrm>
          <a:custGeom>
            <a:avLst/>
            <a:gdLst/>
            <a:ahLst/>
            <a:cxnLst/>
            <a:rect l="l" t="t" r="r" b="b"/>
            <a:pathLst>
              <a:path w="2801" h="625" extrusionOk="0">
                <a:moveTo>
                  <a:pt x="1" y="0"/>
                </a:moveTo>
                <a:lnTo>
                  <a:pt x="1" y="525"/>
                </a:lnTo>
                <a:lnTo>
                  <a:pt x="2800" y="625"/>
                </a:lnTo>
                <a:lnTo>
                  <a:pt x="2800" y="125"/>
                </a:lnTo>
                <a:lnTo>
                  <a:pt x="1"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8"/>
          <p:cNvSpPr/>
          <p:nvPr/>
        </p:nvSpPr>
        <p:spPr>
          <a:xfrm>
            <a:off x="5537971" y="2261843"/>
            <a:ext cx="628828" cy="515417"/>
          </a:xfrm>
          <a:custGeom>
            <a:avLst/>
            <a:gdLst/>
            <a:ahLst/>
            <a:cxnLst/>
            <a:rect l="l" t="t" r="r" b="b"/>
            <a:pathLst>
              <a:path w="10424" h="8544" extrusionOk="0">
                <a:moveTo>
                  <a:pt x="1742" y="0"/>
                </a:moveTo>
                <a:cubicBezTo>
                  <a:pt x="1294" y="0"/>
                  <a:pt x="1050" y="720"/>
                  <a:pt x="1050" y="720"/>
                </a:cubicBezTo>
                <a:cubicBezTo>
                  <a:pt x="1" y="1345"/>
                  <a:pt x="2825" y="6569"/>
                  <a:pt x="3975" y="7194"/>
                </a:cubicBezTo>
                <a:cubicBezTo>
                  <a:pt x="6050" y="8119"/>
                  <a:pt x="9799" y="8543"/>
                  <a:pt x="9799" y="8543"/>
                </a:cubicBezTo>
                <a:cubicBezTo>
                  <a:pt x="10424" y="8219"/>
                  <a:pt x="10124" y="6869"/>
                  <a:pt x="10124" y="6869"/>
                </a:cubicBezTo>
                <a:cubicBezTo>
                  <a:pt x="10124" y="6869"/>
                  <a:pt x="5625" y="5519"/>
                  <a:pt x="5425" y="5519"/>
                </a:cubicBezTo>
                <a:cubicBezTo>
                  <a:pt x="5225" y="5419"/>
                  <a:pt x="3550" y="2195"/>
                  <a:pt x="2500" y="620"/>
                </a:cubicBezTo>
                <a:cubicBezTo>
                  <a:pt x="2206" y="158"/>
                  <a:pt x="1951" y="0"/>
                  <a:pt x="1742" y="0"/>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8"/>
          <p:cNvSpPr/>
          <p:nvPr/>
        </p:nvSpPr>
        <p:spPr>
          <a:xfrm>
            <a:off x="5476137" y="1731340"/>
            <a:ext cx="458470" cy="662911"/>
          </a:xfrm>
          <a:custGeom>
            <a:avLst/>
            <a:gdLst/>
            <a:ahLst/>
            <a:cxnLst/>
            <a:rect l="l" t="t" r="r" b="b"/>
            <a:pathLst>
              <a:path w="7600" h="10989" extrusionOk="0">
                <a:moveTo>
                  <a:pt x="5069" y="0"/>
                </a:moveTo>
                <a:cubicBezTo>
                  <a:pt x="3400" y="0"/>
                  <a:pt x="3240" y="1248"/>
                  <a:pt x="2400" y="1815"/>
                </a:cubicBezTo>
                <a:cubicBezTo>
                  <a:pt x="826" y="2965"/>
                  <a:pt x="926" y="4740"/>
                  <a:pt x="1151" y="5365"/>
                </a:cubicBezTo>
                <a:cubicBezTo>
                  <a:pt x="1451" y="6714"/>
                  <a:pt x="101" y="6389"/>
                  <a:pt x="1" y="7964"/>
                </a:cubicBezTo>
                <a:cubicBezTo>
                  <a:pt x="1" y="9514"/>
                  <a:pt x="2075" y="10989"/>
                  <a:pt x="2075" y="10989"/>
                </a:cubicBezTo>
                <a:cubicBezTo>
                  <a:pt x="1804" y="9561"/>
                  <a:pt x="2620" y="8996"/>
                  <a:pt x="3409" y="8996"/>
                </a:cubicBezTo>
                <a:cubicBezTo>
                  <a:pt x="3490" y="8996"/>
                  <a:pt x="3571" y="9002"/>
                  <a:pt x="3650" y="9014"/>
                </a:cubicBezTo>
                <a:cubicBezTo>
                  <a:pt x="3867" y="9040"/>
                  <a:pt x="4077" y="9066"/>
                  <a:pt x="4274" y="9066"/>
                </a:cubicBezTo>
                <a:cubicBezTo>
                  <a:pt x="4828" y="9066"/>
                  <a:pt x="5285" y="8859"/>
                  <a:pt x="5525" y="7864"/>
                </a:cubicBezTo>
                <a:cubicBezTo>
                  <a:pt x="5725" y="6289"/>
                  <a:pt x="4375" y="6389"/>
                  <a:pt x="4675" y="4640"/>
                </a:cubicBezTo>
                <a:cubicBezTo>
                  <a:pt x="5000" y="2865"/>
                  <a:pt x="5825" y="3590"/>
                  <a:pt x="6650" y="2640"/>
                </a:cubicBezTo>
                <a:cubicBezTo>
                  <a:pt x="7600" y="1715"/>
                  <a:pt x="7275" y="141"/>
                  <a:pt x="5625" y="41"/>
                </a:cubicBezTo>
                <a:cubicBezTo>
                  <a:pt x="5423" y="13"/>
                  <a:pt x="5238" y="0"/>
                  <a:pt x="5069" y="0"/>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8"/>
          <p:cNvSpPr/>
          <p:nvPr/>
        </p:nvSpPr>
        <p:spPr>
          <a:xfrm>
            <a:off x="7442449" y="2299185"/>
            <a:ext cx="269954" cy="408702"/>
          </a:xfrm>
          <a:custGeom>
            <a:avLst/>
            <a:gdLst/>
            <a:ahLst/>
            <a:cxnLst/>
            <a:rect l="l" t="t" r="r" b="b"/>
            <a:pathLst>
              <a:path w="4475" h="6775" extrusionOk="0">
                <a:moveTo>
                  <a:pt x="1150" y="1"/>
                </a:moveTo>
                <a:lnTo>
                  <a:pt x="0" y="3750"/>
                </a:lnTo>
                <a:lnTo>
                  <a:pt x="2500" y="6775"/>
                </a:lnTo>
                <a:cubicBezTo>
                  <a:pt x="3650" y="6675"/>
                  <a:pt x="4474" y="5625"/>
                  <a:pt x="4474" y="5625"/>
                </a:cubicBezTo>
                <a:cubicBezTo>
                  <a:pt x="3550" y="3550"/>
                  <a:pt x="1150" y="1"/>
                  <a:pt x="1150" y="1"/>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8"/>
          <p:cNvSpPr/>
          <p:nvPr/>
        </p:nvSpPr>
        <p:spPr>
          <a:xfrm>
            <a:off x="7344178" y="2840547"/>
            <a:ext cx="304883" cy="195212"/>
          </a:xfrm>
          <a:custGeom>
            <a:avLst/>
            <a:gdLst/>
            <a:ahLst/>
            <a:cxnLst/>
            <a:rect l="l" t="t" r="r" b="b"/>
            <a:pathLst>
              <a:path w="5054" h="3236" extrusionOk="0">
                <a:moveTo>
                  <a:pt x="3604" y="0"/>
                </a:moveTo>
                <a:lnTo>
                  <a:pt x="2154" y="1875"/>
                </a:lnTo>
                <a:cubicBezTo>
                  <a:pt x="2154" y="1875"/>
                  <a:pt x="1682" y="1308"/>
                  <a:pt x="1279" y="1308"/>
                </a:cubicBezTo>
                <a:cubicBezTo>
                  <a:pt x="1219" y="1308"/>
                  <a:pt x="1160" y="1321"/>
                  <a:pt x="1104" y="1350"/>
                </a:cubicBezTo>
                <a:cubicBezTo>
                  <a:pt x="1104" y="1350"/>
                  <a:pt x="0" y="2175"/>
                  <a:pt x="169" y="2175"/>
                </a:cubicBezTo>
                <a:cubicBezTo>
                  <a:pt x="232" y="2175"/>
                  <a:pt x="470" y="2061"/>
                  <a:pt x="1004" y="1750"/>
                </a:cubicBezTo>
                <a:lnTo>
                  <a:pt x="1004" y="1750"/>
                </a:lnTo>
                <a:cubicBezTo>
                  <a:pt x="1004" y="1750"/>
                  <a:pt x="472" y="2721"/>
                  <a:pt x="588" y="2721"/>
                </a:cubicBezTo>
                <a:cubicBezTo>
                  <a:pt x="643" y="2721"/>
                  <a:pt x="841" y="2507"/>
                  <a:pt x="1304" y="1875"/>
                </a:cubicBezTo>
                <a:lnTo>
                  <a:pt x="1304" y="1875"/>
                </a:lnTo>
                <a:cubicBezTo>
                  <a:pt x="1304" y="1875"/>
                  <a:pt x="916" y="2992"/>
                  <a:pt x="1043" y="2992"/>
                </a:cubicBezTo>
                <a:cubicBezTo>
                  <a:pt x="1102" y="2992"/>
                  <a:pt x="1268" y="2758"/>
                  <a:pt x="1629" y="2075"/>
                </a:cubicBezTo>
                <a:lnTo>
                  <a:pt x="1629" y="2075"/>
                </a:lnTo>
                <a:cubicBezTo>
                  <a:pt x="1629" y="2075"/>
                  <a:pt x="1150" y="3236"/>
                  <a:pt x="1249" y="3236"/>
                </a:cubicBezTo>
                <a:cubicBezTo>
                  <a:pt x="1289" y="3236"/>
                  <a:pt x="1425" y="3043"/>
                  <a:pt x="1729" y="2500"/>
                </a:cubicBezTo>
                <a:cubicBezTo>
                  <a:pt x="1729" y="2500"/>
                  <a:pt x="1799" y="3076"/>
                  <a:pt x="2186" y="3076"/>
                </a:cubicBezTo>
                <a:cubicBezTo>
                  <a:pt x="2263" y="3076"/>
                  <a:pt x="2351" y="3053"/>
                  <a:pt x="2454" y="3000"/>
                </a:cubicBezTo>
                <a:cubicBezTo>
                  <a:pt x="3079" y="2700"/>
                  <a:pt x="5054" y="300"/>
                  <a:pt x="5054" y="300"/>
                </a:cubicBezTo>
                <a:lnTo>
                  <a:pt x="3604" y="0"/>
                </a:ln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8"/>
          <p:cNvSpPr/>
          <p:nvPr/>
        </p:nvSpPr>
        <p:spPr>
          <a:xfrm>
            <a:off x="7460546" y="2870709"/>
            <a:ext cx="120650" cy="138747"/>
          </a:xfrm>
          <a:custGeom>
            <a:avLst/>
            <a:gdLst/>
            <a:ahLst/>
            <a:cxnLst/>
            <a:rect l="l" t="t" r="r" b="b"/>
            <a:pathLst>
              <a:path w="2000" h="2300" extrusionOk="0">
                <a:moveTo>
                  <a:pt x="750" y="0"/>
                </a:moveTo>
                <a:cubicBezTo>
                  <a:pt x="525" y="425"/>
                  <a:pt x="225" y="750"/>
                  <a:pt x="0" y="1050"/>
                </a:cubicBezTo>
                <a:cubicBezTo>
                  <a:pt x="0" y="1050"/>
                  <a:pt x="425" y="2200"/>
                  <a:pt x="1050" y="2300"/>
                </a:cubicBezTo>
                <a:cubicBezTo>
                  <a:pt x="1050" y="2300"/>
                  <a:pt x="1475" y="2000"/>
                  <a:pt x="2000" y="1575"/>
                </a:cubicBezTo>
                <a:cubicBezTo>
                  <a:pt x="1475" y="1150"/>
                  <a:pt x="1050" y="625"/>
                  <a:pt x="750" y="0"/>
                </a:cubicBezTo>
                <a:close/>
              </a:path>
            </a:pathLst>
          </a:custGeom>
          <a:solidFill>
            <a:srgbClr val="AED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8"/>
          <p:cNvSpPr/>
          <p:nvPr/>
        </p:nvSpPr>
        <p:spPr>
          <a:xfrm>
            <a:off x="6186350" y="2687440"/>
            <a:ext cx="55861" cy="33661"/>
          </a:xfrm>
          <a:custGeom>
            <a:avLst/>
            <a:gdLst/>
            <a:ahLst/>
            <a:cxnLst/>
            <a:rect l="l" t="t" r="r" b="b"/>
            <a:pathLst>
              <a:path w="926" h="558" extrusionOk="0">
                <a:moveTo>
                  <a:pt x="594" y="1"/>
                </a:moveTo>
                <a:cubicBezTo>
                  <a:pt x="536" y="1"/>
                  <a:pt x="471" y="12"/>
                  <a:pt x="401" y="39"/>
                </a:cubicBezTo>
                <a:cubicBezTo>
                  <a:pt x="401" y="39"/>
                  <a:pt x="1" y="439"/>
                  <a:pt x="1" y="539"/>
                </a:cubicBezTo>
                <a:cubicBezTo>
                  <a:pt x="11" y="552"/>
                  <a:pt x="30" y="558"/>
                  <a:pt x="55" y="558"/>
                </a:cubicBezTo>
                <a:cubicBezTo>
                  <a:pt x="267" y="558"/>
                  <a:pt x="926" y="139"/>
                  <a:pt x="926" y="139"/>
                </a:cubicBezTo>
                <a:cubicBezTo>
                  <a:pt x="926" y="139"/>
                  <a:pt x="803" y="1"/>
                  <a:pt x="594" y="1"/>
                </a:cubicBezTo>
                <a:close/>
              </a:path>
            </a:pathLst>
          </a:custGeom>
          <a:solidFill>
            <a:srgbClr val="FFD9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8"/>
          <p:cNvSpPr/>
          <p:nvPr/>
        </p:nvSpPr>
        <p:spPr>
          <a:xfrm>
            <a:off x="7468087" y="2582474"/>
            <a:ext cx="275987" cy="414915"/>
          </a:xfrm>
          <a:custGeom>
            <a:avLst/>
            <a:gdLst/>
            <a:ahLst/>
            <a:cxnLst/>
            <a:rect l="l" t="t" r="r" b="b"/>
            <a:pathLst>
              <a:path w="4575" h="6878" extrusionOk="0">
                <a:moveTo>
                  <a:pt x="3363" y="0"/>
                </a:moveTo>
                <a:cubicBezTo>
                  <a:pt x="2897" y="0"/>
                  <a:pt x="2075" y="1879"/>
                  <a:pt x="2075" y="1879"/>
                </a:cubicBezTo>
                <a:cubicBezTo>
                  <a:pt x="725" y="4578"/>
                  <a:pt x="725" y="4378"/>
                  <a:pt x="0" y="5403"/>
                </a:cubicBezTo>
                <a:cubicBezTo>
                  <a:pt x="0" y="5403"/>
                  <a:pt x="925" y="6778"/>
                  <a:pt x="1650" y="6878"/>
                </a:cubicBezTo>
                <a:cubicBezTo>
                  <a:pt x="1650" y="6878"/>
                  <a:pt x="4249" y="3953"/>
                  <a:pt x="4574" y="2279"/>
                </a:cubicBezTo>
                <a:cubicBezTo>
                  <a:pt x="4574" y="2279"/>
                  <a:pt x="3949" y="629"/>
                  <a:pt x="3524" y="104"/>
                </a:cubicBezTo>
                <a:cubicBezTo>
                  <a:pt x="3478" y="32"/>
                  <a:pt x="3424" y="0"/>
                  <a:pt x="3363" y="0"/>
                </a:cubicBezTo>
                <a:close/>
              </a:path>
            </a:pathLst>
          </a:custGeom>
          <a:solidFill>
            <a:srgbClr val="1654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8"/>
          <p:cNvSpPr/>
          <p:nvPr/>
        </p:nvSpPr>
        <p:spPr>
          <a:xfrm>
            <a:off x="7128816" y="3368275"/>
            <a:ext cx="93504" cy="1055567"/>
          </a:xfrm>
          <a:custGeom>
            <a:avLst/>
            <a:gdLst/>
            <a:ahLst/>
            <a:cxnLst/>
            <a:rect l="l" t="t" r="r" b="b"/>
            <a:pathLst>
              <a:path w="1550" h="17498" extrusionOk="0">
                <a:moveTo>
                  <a:pt x="0" y="1"/>
                </a:moveTo>
                <a:lnTo>
                  <a:pt x="300" y="17498"/>
                </a:lnTo>
                <a:lnTo>
                  <a:pt x="1250" y="17498"/>
                </a:lnTo>
                <a:lnTo>
                  <a:pt x="1550" y="1"/>
                </a:ln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8"/>
          <p:cNvSpPr/>
          <p:nvPr/>
        </p:nvSpPr>
        <p:spPr>
          <a:xfrm>
            <a:off x="6148646" y="3368275"/>
            <a:ext cx="87532" cy="1055567"/>
          </a:xfrm>
          <a:custGeom>
            <a:avLst/>
            <a:gdLst/>
            <a:ahLst/>
            <a:cxnLst/>
            <a:rect l="l" t="t" r="r" b="b"/>
            <a:pathLst>
              <a:path w="1451" h="17498" extrusionOk="0">
                <a:moveTo>
                  <a:pt x="1" y="1"/>
                </a:moveTo>
                <a:lnTo>
                  <a:pt x="201" y="17498"/>
                </a:lnTo>
                <a:lnTo>
                  <a:pt x="1251" y="17498"/>
                </a:lnTo>
                <a:lnTo>
                  <a:pt x="1451" y="1"/>
                </a:ln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8"/>
          <p:cNvSpPr/>
          <p:nvPr/>
        </p:nvSpPr>
        <p:spPr>
          <a:xfrm>
            <a:off x="6003925" y="3404542"/>
            <a:ext cx="1363164" cy="1073664"/>
          </a:xfrm>
          <a:custGeom>
            <a:avLst/>
            <a:gdLst/>
            <a:ahLst/>
            <a:cxnLst/>
            <a:rect l="l" t="t" r="r" b="b"/>
            <a:pathLst>
              <a:path w="22597" h="17798" extrusionOk="0">
                <a:moveTo>
                  <a:pt x="0" y="1"/>
                </a:moveTo>
                <a:lnTo>
                  <a:pt x="300" y="17797"/>
                </a:lnTo>
                <a:lnTo>
                  <a:pt x="1350" y="17797"/>
                </a:lnTo>
                <a:lnTo>
                  <a:pt x="1650" y="1875"/>
                </a:lnTo>
                <a:lnTo>
                  <a:pt x="20922" y="1875"/>
                </a:lnTo>
                <a:lnTo>
                  <a:pt x="21147" y="17797"/>
                </a:lnTo>
                <a:lnTo>
                  <a:pt x="22271" y="17797"/>
                </a:lnTo>
                <a:lnTo>
                  <a:pt x="22596" y="1"/>
                </a:lnTo>
                <a:lnTo>
                  <a:pt x="20922" y="1"/>
                </a:lnTo>
                <a:lnTo>
                  <a:pt x="20922" y="501"/>
                </a:lnTo>
                <a:lnTo>
                  <a:pt x="1650" y="501"/>
                </a:lnTo>
                <a:lnTo>
                  <a:pt x="1650" y="1"/>
                </a:lnTo>
                <a:close/>
              </a:path>
            </a:pathLst>
          </a:custGeom>
          <a:solidFill>
            <a:srgbClr val="2940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38"/>
          <p:cNvSpPr/>
          <p:nvPr/>
        </p:nvSpPr>
        <p:spPr>
          <a:xfrm>
            <a:off x="5827473" y="3359298"/>
            <a:ext cx="1615021" cy="75467"/>
          </a:xfrm>
          <a:custGeom>
            <a:avLst/>
            <a:gdLst/>
            <a:ahLst/>
            <a:cxnLst/>
            <a:rect l="l" t="t" r="r" b="b"/>
            <a:pathLst>
              <a:path w="26772" h="1251" extrusionOk="0">
                <a:moveTo>
                  <a:pt x="1" y="1"/>
                </a:moveTo>
                <a:lnTo>
                  <a:pt x="1" y="1251"/>
                </a:lnTo>
                <a:lnTo>
                  <a:pt x="26771" y="1251"/>
                </a:lnTo>
                <a:lnTo>
                  <a:pt x="26771" y="1"/>
                </a:ln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8"/>
          <p:cNvSpPr/>
          <p:nvPr/>
        </p:nvSpPr>
        <p:spPr>
          <a:xfrm>
            <a:off x="5827473" y="3247684"/>
            <a:ext cx="1615021" cy="113109"/>
          </a:xfrm>
          <a:custGeom>
            <a:avLst/>
            <a:gdLst/>
            <a:ahLst/>
            <a:cxnLst/>
            <a:rect l="l" t="t" r="r" b="b"/>
            <a:pathLst>
              <a:path w="26772" h="1875" extrusionOk="0">
                <a:moveTo>
                  <a:pt x="3025" y="0"/>
                </a:moveTo>
                <a:lnTo>
                  <a:pt x="1" y="1875"/>
                </a:lnTo>
                <a:lnTo>
                  <a:pt x="26771" y="1875"/>
                </a:lnTo>
                <a:lnTo>
                  <a:pt x="23747" y="0"/>
                </a:lnTo>
                <a:close/>
              </a:path>
            </a:pathLst>
          </a:custGeom>
          <a:solidFill>
            <a:srgbClr val="EF89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8"/>
          <p:cNvSpPr/>
          <p:nvPr/>
        </p:nvSpPr>
        <p:spPr>
          <a:xfrm>
            <a:off x="6166744" y="3261257"/>
            <a:ext cx="666531" cy="43736"/>
          </a:xfrm>
          <a:custGeom>
            <a:avLst/>
            <a:gdLst/>
            <a:ahLst/>
            <a:cxnLst/>
            <a:rect l="l" t="t" r="r" b="b"/>
            <a:pathLst>
              <a:path w="11049" h="725" extrusionOk="0">
                <a:moveTo>
                  <a:pt x="426" y="0"/>
                </a:moveTo>
                <a:cubicBezTo>
                  <a:pt x="201" y="0"/>
                  <a:pt x="1" y="200"/>
                  <a:pt x="1" y="400"/>
                </a:cubicBezTo>
                <a:cubicBezTo>
                  <a:pt x="1" y="625"/>
                  <a:pt x="201" y="725"/>
                  <a:pt x="426" y="725"/>
                </a:cubicBezTo>
                <a:lnTo>
                  <a:pt x="10724" y="725"/>
                </a:lnTo>
                <a:cubicBezTo>
                  <a:pt x="10824" y="725"/>
                  <a:pt x="11049" y="625"/>
                  <a:pt x="11049" y="400"/>
                </a:cubicBezTo>
                <a:cubicBezTo>
                  <a:pt x="11049" y="200"/>
                  <a:pt x="10824" y="0"/>
                  <a:pt x="10724" y="0"/>
                </a:cubicBezTo>
                <a:close/>
              </a:path>
            </a:pathLst>
          </a:custGeom>
          <a:solidFill>
            <a:srgbClr val="CAD6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8"/>
          <p:cNvSpPr/>
          <p:nvPr/>
        </p:nvSpPr>
        <p:spPr>
          <a:xfrm>
            <a:off x="6192382" y="3261257"/>
            <a:ext cx="60" cy="60"/>
          </a:xfrm>
          <a:custGeom>
            <a:avLst/>
            <a:gdLst/>
            <a:ahLst/>
            <a:cxnLst/>
            <a:rect l="l" t="t" r="r" b="b"/>
            <a:pathLst>
              <a:path w="1" h="1" extrusionOk="0">
                <a:moveTo>
                  <a:pt x="1" y="0"/>
                </a:moveTo>
                <a:lnTo>
                  <a:pt x="1" y="0"/>
                </a:lnTo>
                <a:lnTo>
                  <a:pt x="1" y="0"/>
                </a:lnTo>
                <a:close/>
              </a:path>
            </a:pathLst>
          </a:custGeom>
          <a:solidFill>
            <a:srgbClr val="CB7D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8"/>
          <p:cNvSpPr/>
          <p:nvPr/>
        </p:nvSpPr>
        <p:spPr>
          <a:xfrm>
            <a:off x="6166744" y="3261257"/>
            <a:ext cx="208182" cy="43736"/>
          </a:xfrm>
          <a:custGeom>
            <a:avLst/>
            <a:gdLst/>
            <a:ahLst/>
            <a:cxnLst/>
            <a:rect l="l" t="t" r="r" b="b"/>
            <a:pathLst>
              <a:path w="3451" h="725" extrusionOk="0">
                <a:moveTo>
                  <a:pt x="426" y="0"/>
                </a:moveTo>
                <a:cubicBezTo>
                  <a:pt x="201" y="0"/>
                  <a:pt x="1" y="200"/>
                  <a:pt x="1" y="400"/>
                </a:cubicBezTo>
                <a:cubicBezTo>
                  <a:pt x="1" y="625"/>
                  <a:pt x="201" y="725"/>
                  <a:pt x="426" y="725"/>
                </a:cubicBezTo>
                <a:lnTo>
                  <a:pt x="3325" y="725"/>
                </a:lnTo>
                <a:cubicBezTo>
                  <a:pt x="3225" y="725"/>
                  <a:pt x="3225" y="625"/>
                  <a:pt x="3225" y="525"/>
                </a:cubicBezTo>
                <a:cubicBezTo>
                  <a:pt x="3225" y="300"/>
                  <a:pt x="3325" y="200"/>
                  <a:pt x="3450" y="100"/>
                </a:cubicBezTo>
                <a:lnTo>
                  <a:pt x="3325" y="100"/>
                </a:lnTo>
                <a:cubicBezTo>
                  <a:pt x="3225" y="100"/>
                  <a:pt x="3125" y="0"/>
                  <a:pt x="3125" y="0"/>
                </a:cubicBezTo>
                <a:close/>
              </a:path>
            </a:pathLst>
          </a:custGeom>
          <a:solidFill>
            <a:srgbClr val="ADB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8"/>
          <p:cNvSpPr/>
          <p:nvPr/>
        </p:nvSpPr>
        <p:spPr>
          <a:xfrm>
            <a:off x="6349229" y="2928019"/>
            <a:ext cx="496113" cy="339328"/>
          </a:xfrm>
          <a:custGeom>
            <a:avLst/>
            <a:gdLst/>
            <a:ahLst/>
            <a:cxnLst/>
            <a:rect l="l" t="t" r="r" b="b"/>
            <a:pathLst>
              <a:path w="8224" h="5625" extrusionOk="0">
                <a:moveTo>
                  <a:pt x="300" y="0"/>
                </a:moveTo>
                <a:cubicBezTo>
                  <a:pt x="200" y="0"/>
                  <a:pt x="100" y="100"/>
                  <a:pt x="0" y="200"/>
                </a:cubicBezTo>
                <a:lnTo>
                  <a:pt x="0" y="5299"/>
                </a:lnTo>
                <a:cubicBezTo>
                  <a:pt x="0" y="5524"/>
                  <a:pt x="100" y="5624"/>
                  <a:pt x="300" y="5624"/>
                </a:cubicBezTo>
                <a:lnTo>
                  <a:pt x="7799" y="5624"/>
                </a:lnTo>
                <a:cubicBezTo>
                  <a:pt x="8024" y="5624"/>
                  <a:pt x="8124" y="5524"/>
                  <a:pt x="8124" y="5424"/>
                </a:cubicBezTo>
                <a:lnTo>
                  <a:pt x="8224" y="300"/>
                </a:lnTo>
                <a:cubicBezTo>
                  <a:pt x="8224" y="100"/>
                  <a:pt x="8024" y="0"/>
                  <a:pt x="7924" y="0"/>
                </a:cubicBezTo>
                <a:close/>
              </a:path>
            </a:pathLst>
          </a:custGeom>
          <a:solidFill>
            <a:srgbClr val="D6E3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8"/>
          <p:cNvSpPr/>
          <p:nvPr/>
        </p:nvSpPr>
        <p:spPr>
          <a:xfrm>
            <a:off x="6349229" y="2928019"/>
            <a:ext cx="31731" cy="339328"/>
          </a:xfrm>
          <a:custGeom>
            <a:avLst/>
            <a:gdLst/>
            <a:ahLst/>
            <a:cxnLst/>
            <a:rect l="l" t="t" r="r" b="b"/>
            <a:pathLst>
              <a:path w="526" h="5625" extrusionOk="0">
                <a:moveTo>
                  <a:pt x="300" y="0"/>
                </a:moveTo>
                <a:cubicBezTo>
                  <a:pt x="200" y="0"/>
                  <a:pt x="100" y="100"/>
                  <a:pt x="0" y="200"/>
                </a:cubicBezTo>
                <a:lnTo>
                  <a:pt x="0" y="5299"/>
                </a:lnTo>
                <a:cubicBezTo>
                  <a:pt x="0" y="5524"/>
                  <a:pt x="100" y="5624"/>
                  <a:pt x="300" y="5624"/>
                </a:cubicBezTo>
                <a:lnTo>
                  <a:pt x="525" y="5624"/>
                </a:lnTo>
                <a:cubicBezTo>
                  <a:pt x="300" y="5624"/>
                  <a:pt x="200" y="5524"/>
                  <a:pt x="200" y="5299"/>
                </a:cubicBezTo>
                <a:lnTo>
                  <a:pt x="300" y="200"/>
                </a:lnTo>
                <a:cubicBezTo>
                  <a:pt x="300" y="100"/>
                  <a:pt x="300" y="0"/>
                  <a:pt x="425" y="0"/>
                </a:cubicBezTo>
                <a:close/>
              </a:path>
            </a:pathLst>
          </a:custGeom>
          <a:solidFill>
            <a:srgbClr val="ABBB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38"/>
          <p:cNvSpPr/>
          <p:nvPr/>
        </p:nvSpPr>
        <p:spPr>
          <a:xfrm>
            <a:off x="7172619" y="1867515"/>
            <a:ext cx="30022" cy="46867"/>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8"/>
          <p:cNvSpPr/>
          <p:nvPr/>
        </p:nvSpPr>
        <p:spPr>
          <a:xfrm flipH="1">
            <a:off x="5847147" y="2119170"/>
            <a:ext cx="75475" cy="16582"/>
          </a:xfrm>
          <a:custGeom>
            <a:avLst/>
            <a:gdLst/>
            <a:ahLst/>
            <a:cxnLst/>
            <a:rect l="l" t="t" r="r" b="b"/>
            <a:pathLst>
              <a:path w="1675" h="368" extrusionOk="0">
                <a:moveTo>
                  <a:pt x="0" y="0"/>
                </a:moveTo>
                <a:cubicBezTo>
                  <a:pt x="0" y="0"/>
                  <a:pt x="278" y="367"/>
                  <a:pt x="774" y="367"/>
                </a:cubicBezTo>
                <a:cubicBezTo>
                  <a:pt x="1022" y="367"/>
                  <a:pt x="1325" y="275"/>
                  <a:pt x="167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8"/>
          <p:cNvSpPr/>
          <p:nvPr/>
        </p:nvSpPr>
        <p:spPr>
          <a:xfrm>
            <a:off x="5928606" y="1959740"/>
            <a:ext cx="30022" cy="46867"/>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8"/>
          <p:cNvSpPr/>
          <p:nvPr/>
        </p:nvSpPr>
        <p:spPr>
          <a:xfrm>
            <a:off x="5835406" y="1976390"/>
            <a:ext cx="30022" cy="46867"/>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8"/>
          <p:cNvSpPr/>
          <p:nvPr/>
        </p:nvSpPr>
        <p:spPr>
          <a:xfrm>
            <a:off x="5914998" y="1919280"/>
            <a:ext cx="43776" cy="13866"/>
          </a:xfrm>
          <a:custGeom>
            <a:avLst/>
            <a:gdLst/>
            <a:ahLst/>
            <a:cxnLst/>
            <a:rect l="l" t="t" r="r" b="b"/>
            <a:pathLst>
              <a:path w="1251" h="396" extrusionOk="0">
                <a:moveTo>
                  <a:pt x="606" y="1"/>
                </a:moveTo>
                <a:cubicBezTo>
                  <a:pt x="407" y="1"/>
                  <a:pt x="191" y="96"/>
                  <a:pt x="0" y="395"/>
                </a:cubicBezTo>
                <a:lnTo>
                  <a:pt x="1250" y="295"/>
                </a:lnTo>
                <a:cubicBezTo>
                  <a:pt x="1250" y="295"/>
                  <a:pt x="956" y="1"/>
                  <a:pt x="606" y="1"/>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8"/>
          <p:cNvSpPr/>
          <p:nvPr/>
        </p:nvSpPr>
        <p:spPr>
          <a:xfrm>
            <a:off x="5821461" y="1940080"/>
            <a:ext cx="43776" cy="13866"/>
          </a:xfrm>
          <a:custGeom>
            <a:avLst/>
            <a:gdLst/>
            <a:ahLst/>
            <a:cxnLst/>
            <a:rect l="l" t="t" r="r" b="b"/>
            <a:pathLst>
              <a:path w="1251" h="396" extrusionOk="0">
                <a:moveTo>
                  <a:pt x="606" y="1"/>
                </a:moveTo>
                <a:cubicBezTo>
                  <a:pt x="407" y="1"/>
                  <a:pt x="191" y="96"/>
                  <a:pt x="0" y="395"/>
                </a:cubicBezTo>
                <a:lnTo>
                  <a:pt x="1250" y="295"/>
                </a:lnTo>
                <a:cubicBezTo>
                  <a:pt x="1250" y="295"/>
                  <a:pt x="956" y="1"/>
                  <a:pt x="606" y="1"/>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8"/>
          <p:cNvSpPr/>
          <p:nvPr/>
        </p:nvSpPr>
        <p:spPr>
          <a:xfrm flipH="1">
            <a:off x="7140847" y="2054783"/>
            <a:ext cx="75476" cy="16582"/>
          </a:xfrm>
          <a:custGeom>
            <a:avLst/>
            <a:gdLst/>
            <a:ahLst/>
            <a:cxnLst/>
            <a:rect l="l" t="t" r="r" b="b"/>
            <a:pathLst>
              <a:path w="1675" h="368" extrusionOk="0">
                <a:moveTo>
                  <a:pt x="0" y="0"/>
                </a:moveTo>
                <a:cubicBezTo>
                  <a:pt x="0" y="0"/>
                  <a:pt x="278" y="367"/>
                  <a:pt x="774" y="367"/>
                </a:cubicBezTo>
                <a:cubicBezTo>
                  <a:pt x="1022" y="367"/>
                  <a:pt x="1325" y="275"/>
                  <a:pt x="167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8"/>
          <p:cNvSpPr/>
          <p:nvPr/>
        </p:nvSpPr>
        <p:spPr>
          <a:xfrm>
            <a:off x="7047744" y="1867515"/>
            <a:ext cx="30022" cy="46867"/>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8"/>
          <p:cNvSpPr/>
          <p:nvPr/>
        </p:nvSpPr>
        <p:spPr>
          <a:xfrm>
            <a:off x="7032286" y="1811996"/>
            <a:ext cx="89040" cy="16831"/>
          </a:xfrm>
          <a:custGeom>
            <a:avLst/>
            <a:gdLst/>
            <a:ahLst/>
            <a:cxnLst/>
            <a:rect l="l" t="t" r="r" b="b"/>
            <a:pathLst>
              <a:path w="1476" h="279" extrusionOk="0">
                <a:moveTo>
                  <a:pt x="705" y="1"/>
                </a:moveTo>
                <a:cubicBezTo>
                  <a:pt x="487" y="1"/>
                  <a:pt x="243" y="70"/>
                  <a:pt x="1" y="278"/>
                </a:cubicBezTo>
                <a:lnTo>
                  <a:pt x="1476" y="278"/>
                </a:lnTo>
                <a:cubicBezTo>
                  <a:pt x="1476" y="278"/>
                  <a:pt x="1142" y="1"/>
                  <a:pt x="705" y="1"/>
                </a:cubicBezTo>
                <a:close/>
              </a:path>
            </a:pathLst>
          </a:custGeom>
          <a:solidFill>
            <a:srgbClr val="513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1" name="Google Shape;871;p38"/>
          <p:cNvPicPr preferRelativeResize="0"/>
          <p:nvPr/>
        </p:nvPicPr>
        <p:blipFill>
          <a:blip r:embed="rId3">
            <a:alphaModFix/>
          </a:blip>
          <a:stretch>
            <a:fillRect/>
          </a:stretch>
        </p:blipFill>
        <p:spPr>
          <a:xfrm>
            <a:off x="948825" y="1679215"/>
            <a:ext cx="345375" cy="345375"/>
          </a:xfrm>
          <a:prstGeom prst="rect">
            <a:avLst/>
          </a:prstGeom>
          <a:noFill/>
          <a:ln>
            <a:noFill/>
          </a:ln>
        </p:spPr>
      </p:pic>
      <p:pic>
        <p:nvPicPr>
          <p:cNvPr id="872" name="Google Shape;872;p38"/>
          <p:cNvPicPr preferRelativeResize="0"/>
          <p:nvPr/>
        </p:nvPicPr>
        <p:blipFill rotWithShape="1">
          <a:blip r:embed="rId4">
            <a:alphaModFix/>
          </a:blip>
          <a:srcRect r="70155"/>
          <a:stretch/>
        </p:blipFill>
        <p:spPr>
          <a:xfrm>
            <a:off x="1285000" y="2310113"/>
            <a:ext cx="276000" cy="348290"/>
          </a:xfrm>
          <a:prstGeom prst="rect">
            <a:avLst/>
          </a:prstGeom>
          <a:noFill/>
          <a:ln>
            <a:noFill/>
          </a:ln>
        </p:spPr>
      </p:pic>
      <p:pic>
        <p:nvPicPr>
          <p:cNvPr id="873" name="Google Shape;873;p38" descr="Résultat de recherche d'images pour &quot;agence erasmus france&quot;"/>
          <p:cNvPicPr preferRelativeResize="0"/>
          <p:nvPr/>
        </p:nvPicPr>
        <p:blipFill>
          <a:blip r:embed="rId5">
            <a:alphaModFix/>
          </a:blip>
          <a:stretch>
            <a:fillRect/>
          </a:stretch>
        </p:blipFill>
        <p:spPr>
          <a:xfrm>
            <a:off x="1448975" y="2974050"/>
            <a:ext cx="458475" cy="4584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CDD"/>
        </a:solidFill>
        <a:effectLst/>
      </p:bgPr>
    </p:bg>
    <p:spTree>
      <p:nvGrpSpPr>
        <p:cNvPr id="1" name="Shape 877"/>
        <p:cNvGrpSpPr/>
        <p:nvPr/>
      </p:nvGrpSpPr>
      <p:grpSpPr>
        <a:xfrm>
          <a:off x="0" y="0"/>
          <a:ext cx="0" cy="0"/>
          <a:chOff x="0" y="0"/>
          <a:chExt cx="0" cy="0"/>
        </a:xfrm>
      </p:grpSpPr>
      <p:sp>
        <p:nvSpPr>
          <p:cNvPr id="878" name="Google Shape;878;p39"/>
          <p:cNvSpPr/>
          <p:nvPr/>
        </p:nvSpPr>
        <p:spPr>
          <a:xfrm>
            <a:off x="0" y="4210700"/>
            <a:ext cx="9144000" cy="1165800"/>
          </a:xfrm>
          <a:prstGeom prst="rect">
            <a:avLst/>
          </a:prstGeom>
          <a:solidFill>
            <a:srgbClr val="F46C68"/>
          </a:solidFill>
          <a:ln>
            <a:noFill/>
          </a:ln>
        </p:spPr>
        <p:txBody>
          <a:bodyPr spcFirstLastPara="1" wrap="square" lIns="91425" tIns="91425" rIns="91425" bIns="91425" anchor="t" anchorCtr="0">
            <a:noAutofit/>
          </a:bodyPr>
          <a:lstStyle/>
          <a:p>
            <a:pPr marL="5943600" lvl="0" indent="457200" algn="l" rtl="0">
              <a:spcBef>
                <a:spcPts val="0"/>
              </a:spcBef>
              <a:spcAft>
                <a:spcPts val="0"/>
              </a:spcAft>
              <a:buNone/>
            </a:pPr>
            <a:r>
              <a:rPr lang="fr" sz="1000">
                <a:solidFill>
                  <a:srgbClr val="123D60"/>
                </a:solidFill>
                <a:latin typeface="Barlow Semi Condensed"/>
                <a:ea typeface="Barlow Semi Condensed"/>
                <a:cs typeface="Barlow Semi Condensed"/>
                <a:sym typeface="Barlow Semi Condensed"/>
              </a:rPr>
              <a:t>EU4EUnetwork </a:t>
            </a:r>
            <a:endParaRPr sz="1000">
              <a:solidFill>
                <a:srgbClr val="123D60"/>
              </a:solidFill>
              <a:latin typeface="Barlow Semi Condensed"/>
              <a:ea typeface="Barlow Semi Condensed"/>
              <a:cs typeface="Barlow Semi Condensed"/>
              <a:sym typeface="Barlow Semi Condensed"/>
            </a:endParaRPr>
          </a:p>
          <a:p>
            <a:pPr marL="5943600" lvl="0" indent="457200" algn="l" rtl="0">
              <a:spcBef>
                <a:spcPts val="0"/>
              </a:spcBef>
              <a:spcAft>
                <a:spcPts val="0"/>
              </a:spcAft>
              <a:buNone/>
            </a:pPr>
            <a:endParaRPr sz="1000">
              <a:solidFill>
                <a:srgbClr val="123D60"/>
              </a:solidFill>
              <a:latin typeface="Barlow Semi Condensed"/>
              <a:ea typeface="Barlow Semi Condensed"/>
              <a:cs typeface="Barlow Semi Condensed"/>
              <a:sym typeface="Barlow Semi Condensed"/>
            </a:endParaRPr>
          </a:p>
          <a:p>
            <a:pPr marL="5943600" lvl="0" indent="457200" algn="l" rtl="0">
              <a:spcBef>
                <a:spcPts val="0"/>
              </a:spcBef>
              <a:spcAft>
                <a:spcPts val="0"/>
              </a:spcAft>
              <a:buNone/>
            </a:pPr>
            <a:r>
              <a:rPr lang="fr" sz="1000">
                <a:solidFill>
                  <a:srgbClr val="123D60"/>
                </a:solidFill>
                <a:latin typeface="Barlow Semi Condensed"/>
                <a:ea typeface="Barlow Semi Condensed"/>
                <a:cs typeface="Barlow Semi Condensed"/>
                <a:sym typeface="Barlow Semi Condensed"/>
              </a:rPr>
              <a:t>eu4eu-european-universities-for-the-eu</a:t>
            </a:r>
            <a:endParaRPr sz="1000"/>
          </a:p>
        </p:txBody>
      </p:sp>
      <p:sp>
        <p:nvSpPr>
          <p:cNvPr id="879" name="Google Shape;879;p39">
            <a:hlinkClick r:id="rId3"/>
          </p:cNvPr>
          <p:cNvSpPr/>
          <p:nvPr/>
        </p:nvSpPr>
        <p:spPr>
          <a:xfrm>
            <a:off x="6302063" y="4611099"/>
            <a:ext cx="114929" cy="117584"/>
          </a:xfrm>
          <a:custGeom>
            <a:avLst/>
            <a:gdLst/>
            <a:ahLst/>
            <a:cxnLst/>
            <a:rect l="l" t="t" r="r" b="b"/>
            <a:pathLst>
              <a:path w="39025" h="37269" extrusionOk="0">
                <a:moveTo>
                  <a:pt x="4748" y="1"/>
                </a:moveTo>
                <a:cubicBezTo>
                  <a:pt x="1887" y="1"/>
                  <a:pt x="1" y="1919"/>
                  <a:pt x="1" y="4358"/>
                </a:cubicBezTo>
                <a:cubicBezTo>
                  <a:pt x="1" y="6797"/>
                  <a:pt x="1757" y="8683"/>
                  <a:pt x="4618" y="8683"/>
                </a:cubicBezTo>
                <a:lnTo>
                  <a:pt x="4748" y="8683"/>
                </a:lnTo>
                <a:cubicBezTo>
                  <a:pt x="7578" y="8683"/>
                  <a:pt x="9366" y="6797"/>
                  <a:pt x="9366" y="4358"/>
                </a:cubicBezTo>
                <a:cubicBezTo>
                  <a:pt x="9366" y="1919"/>
                  <a:pt x="7578" y="1"/>
                  <a:pt x="4748" y="1"/>
                </a:cubicBezTo>
                <a:close/>
                <a:moveTo>
                  <a:pt x="553" y="12196"/>
                </a:moveTo>
                <a:lnTo>
                  <a:pt x="553" y="37268"/>
                </a:lnTo>
                <a:lnTo>
                  <a:pt x="8813" y="37268"/>
                </a:lnTo>
                <a:lnTo>
                  <a:pt x="8813" y="12196"/>
                </a:lnTo>
                <a:close/>
                <a:moveTo>
                  <a:pt x="29398" y="11545"/>
                </a:moveTo>
                <a:cubicBezTo>
                  <a:pt x="24943" y="11545"/>
                  <a:pt x="22894" y="13984"/>
                  <a:pt x="21821" y="15740"/>
                </a:cubicBezTo>
                <a:lnTo>
                  <a:pt x="21821" y="12196"/>
                </a:lnTo>
                <a:lnTo>
                  <a:pt x="13561" y="12196"/>
                </a:lnTo>
                <a:lnTo>
                  <a:pt x="13561" y="37268"/>
                </a:lnTo>
                <a:lnTo>
                  <a:pt x="21821" y="37268"/>
                </a:lnTo>
                <a:lnTo>
                  <a:pt x="21821" y="23187"/>
                </a:lnTo>
                <a:cubicBezTo>
                  <a:pt x="21821" y="22504"/>
                  <a:pt x="21951" y="21691"/>
                  <a:pt x="22081" y="21138"/>
                </a:cubicBezTo>
                <a:cubicBezTo>
                  <a:pt x="22764" y="19675"/>
                  <a:pt x="24130" y="18179"/>
                  <a:pt x="26439" y="18179"/>
                </a:cubicBezTo>
                <a:cubicBezTo>
                  <a:pt x="29398" y="18179"/>
                  <a:pt x="30634" y="20488"/>
                  <a:pt x="30634" y="23870"/>
                </a:cubicBezTo>
                <a:lnTo>
                  <a:pt x="30634" y="37268"/>
                </a:lnTo>
                <a:lnTo>
                  <a:pt x="39024" y="37268"/>
                </a:lnTo>
                <a:lnTo>
                  <a:pt x="39024" y="22927"/>
                </a:lnTo>
                <a:cubicBezTo>
                  <a:pt x="39024" y="15187"/>
                  <a:pt x="34959" y="11545"/>
                  <a:pt x="29398" y="11545"/>
                </a:cubicBez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9"/>
          <p:cNvSpPr/>
          <p:nvPr/>
        </p:nvSpPr>
        <p:spPr>
          <a:xfrm>
            <a:off x="6334800" y="4306800"/>
            <a:ext cx="49451" cy="117953"/>
          </a:xfrm>
          <a:custGeom>
            <a:avLst/>
            <a:gdLst/>
            <a:ahLst/>
            <a:cxnLst/>
            <a:rect l="l" t="t" r="r" b="b"/>
            <a:pathLst>
              <a:path w="18147" h="39025" extrusionOk="0">
                <a:moveTo>
                  <a:pt x="12195" y="1"/>
                </a:moveTo>
                <a:cubicBezTo>
                  <a:pt x="3805" y="1"/>
                  <a:pt x="3935" y="6635"/>
                  <a:pt x="3935" y="7578"/>
                </a:cubicBezTo>
                <a:lnTo>
                  <a:pt x="3935" y="12878"/>
                </a:lnTo>
                <a:lnTo>
                  <a:pt x="0" y="12878"/>
                </a:lnTo>
                <a:lnTo>
                  <a:pt x="0" y="19512"/>
                </a:lnTo>
                <a:lnTo>
                  <a:pt x="3935" y="19512"/>
                </a:lnTo>
                <a:lnTo>
                  <a:pt x="3935" y="39024"/>
                </a:lnTo>
                <a:lnTo>
                  <a:pt x="12065" y="39024"/>
                </a:lnTo>
                <a:lnTo>
                  <a:pt x="12065" y="19512"/>
                </a:lnTo>
                <a:lnTo>
                  <a:pt x="17496" y="19512"/>
                </a:lnTo>
                <a:cubicBezTo>
                  <a:pt x="17496" y="19512"/>
                  <a:pt x="18016" y="16390"/>
                  <a:pt x="18146" y="12878"/>
                </a:cubicBezTo>
                <a:lnTo>
                  <a:pt x="12065" y="12878"/>
                </a:lnTo>
                <a:lnTo>
                  <a:pt x="12065" y="8391"/>
                </a:lnTo>
                <a:cubicBezTo>
                  <a:pt x="12065" y="7740"/>
                  <a:pt x="12878" y="6765"/>
                  <a:pt x="13821" y="6765"/>
                </a:cubicBezTo>
                <a:lnTo>
                  <a:pt x="18146" y="6765"/>
                </a:lnTo>
                <a:lnTo>
                  <a:pt x="18146" y="1"/>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9"/>
          <p:cNvSpPr txBox="1">
            <a:spLocks noGrp="1"/>
          </p:cNvSpPr>
          <p:nvPr>
            <p:ph type="ctrTitle"/>
          </p:nvPr>
        </p:nvSpPr>
        <p:spPr>
          <a:xfrm>
            <a:off x="4626850" y="1320225"/>
            <a:ext cx="3616800" cy="17823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fr"/>
              <a:t>MERCI</a:t>
            </a:r>
            <a:endParaRPr/>
          </a:p>
        </p:txBody>
      </p:sp>
      <p:sp>
        <p:nvSpPr>
          <p:cNvPr id="882" name="Google Shape;882;p39"/>
          <p:cNvSpPr txBox="1">
            <a:spLocks noGrp="1"/>
          </p:cNvSpPr>
          <p:nvPr>
            <p:ph type="subTitle" idx="1"/>
          </p:nvPr>
        </p:nvSpPr>
        <p:spPr>
          <a:xfrm>
            <a:off x="4504425" y="2825400"/>
            <a:ext cx="3739200" cy="1481400"/>
          </a:xfrm>
          <a:prstGeom prst="rect">
            <a:avLst/>
          </a:prstGeom>
        </p:spPr>
        <p:txBody>
          <a:bodyPr spcFirstLastPara="1" wrap="square" lIns="91425" tIns="91425" rIns="91425" bIns="90000" anchor="t" anchorCtr="0">
            <a:noAutofit/>
          </a:bodyPr>
          <a:lstStyle/>
          <a:p>
            <a:pPr marL="0" lvl="0" indent="0" algn="r" rtl="0">
              <a:spcBef>
                <a:spcPts val="0"/>
              </a:spcBef>
              <a:spcAft>
                <a:spcPts val="0"/>
              </a:spcAft>
              <a:buClr>
                <a:schemeClr val="dk1"/>
              </a:buClr>
              <a:buSzPts val="1100"/>
              <a:buFont typeface="Arial"/>
              <a:buNone/>
            </a:pPr>
            <a:r>
              <a:rPr lang="fr" sz="1800" dirty="0"/>
              <a:t>Des questions?</a:t>
            </a:r>
            <a:endParaRPr sz="1800" dirty="0"/>
          </a:p>
          <a:p>
            <a:pPr marL="0" lvl="0" indent="0" algn="r" rtl="0">
              <a:spcBef>
                <a:spcPts val="0"/>
              </a:spcBef>
              <a:spcAft>
                <a:spcPts val="0"/>
              </a:spcAft>
              <a:buClr>
                <a:schemeClr val="dk1"/>
              </a:buClr>
              <a:buSzPts val="1100"/>
              <a:buFont typeface="Arial"/>
              <a:buNone/>
            </a:pPr>
            <a:endParaRPr sz="600" dirty="0"/>
          </a:p>
          <a:p>
            <a:pPr marL="0" lvl="0" indent="0" algn="r" rtl="0">
              <a:spcBef>
                <a:spcPts val="0"/>
              </a:spcBef>
              <a:spcAft>
                <a:spcPts val="0"/>
              </a:spcAft>
              <a:buClr>
                <a:schemeClr val="dk1"/>
              </a:buClr>
              <a:buSzPts val="1100"/>
              <a:buFont typeface="Arial"/>
              <a:buNone/>
            </a:pPr>
            <a:r>
              <a:rPr lang="fr" sz="1100" dirty="0"/>
              <a:t>eu4eufrance@univ-lille.fr</a:t>
            </a:r>
            <a:endParaRPr sz="1100" dirty="0"/>
          </a:p>
          <a:p>
            <a:pPr marL="0" lvl="0" indent="0" algn="r" rtl="0">
              <a:spcBef>
                <a:spcPts val="0"/>
              </a:spcBef>
              <a:spcAft>
                <a:spcPts val="0"/>
              </a:spcAft>
              <a:buClr>
                <a:schemeClr val="dk1"/>
              </a:buClr>
              <a:buSzPts val="1100"/>
              <a:buFont typeface="Arial"/>
              <a:buNone/>
            </a:pPr>
            <a:endParaRPr sz="700" dirty="0"/>
          </a:p>
          <a:p>
            <a:pPr marL="0" lvl="0" indent="0"/>
            <a:r>
              <a:rPr lang="fr-FR" sz="1100" dirty="0">
                <a:hlinkClick r:id="rId4"/>
              </a:rPr>
              <a:t>https://www.eu4eufrance.eu/</a:t>
            </a:r>
            <a:endParaRPr lang="fr-FR" sz="1100" dirty="0"/>
          </a:p>
          <a:p>
            <a:pPr marL="0" lvl="0" indent="0"/>
            <a:endParaRPr lang="fr-FR" sz="400" dirty="0"/>
          </a:p>
          <a:p>
            <a:pPr marL="0" lvl="0" indent="0"/>
            <a:r>
              <a:rPr lang="fr-FR" sz="1100" dirty="0">
                <a:hlinkClick r:id="rId5"/>
              </a:rPr>
              <a:t>https://eng.eu4eu.org/</a:t>
            </a:r>
            <a:r>
              <a:rPr lang="fr-FR" sz="1100" dirty="0"/>
              <a:t> </a:t>
            </a:r>
          </a:p>
        </p:txBody>
      </p:sp>
      <p:sp>
        <p:nvSpPr>
          <p:cNvPr id="883" name="Google Shape;883;p39"/>
          <p:cNvSpPr/>
          <p:nvPr/>
        </p:nvSpPr>
        <p:spPr>
          <a:xfrm>
            <a:off x="2016487" y="1620336"/>
            <a:ext cx="491059" cy="798078"/>
          </a:xfrm>
          <a:custGeom>
            <a:avLst/>
            <a:gdLst/>
            <a:ahLst/>
            <a:cxnLst/>
            <a:rect l="l" t="t" r="r" b="b"/>
            <a:pathLst>
              <a:path w="5225" h="8492" extrusionOk="0">
                <a:moveTo>
                  <a:pt x="1102" y="0"/>
                </a:moveTo>
                <a:cubicBezTo>
                  <a:pt x="478" y="0"/>
                  <a:pt x="1" y="267"/>
                  <a:pt x="1" y="267"/>
                </a:cubicBezTo>
                <a:lnTo>
                  <a:pt x="751" y="8391"/>
                </a:lnTo>
                <a:cubicBezTo>
                  <a:pt x="751" y="8391"/>
                  <a:pt x="1286" y="8491"/>
                  <a:pt x="1958" y="8491"/>
                </a:cubicBezTo>
                <a:cubicBezTo>
                  <a:pt x="2822" y="8491"/>
                  <a:pt x="3911" y="8325"/>
                  <a:pt x="4375" y="7566"/>
                </a:cubicBezTo>
                <a:cubicBezTo>
                  <a:pt x="5225" y="6316"/>
                  <a:pt x="5000" y="5266"/>
                  <a:pt x="3875" y="4316"/>
                </a:cubicBezTo>
                <a:cubicBezTo>
                  <a:pt x="2825" y="3392"/>
                  <a:pt x="3750" y="1942"/>
                  <a:pt x="2625" y="692"/>
                </a:cubicBezTo>
                <a:cubicBezTo>
                  <a:pt x="2130" y="153"/>
                  <a:pt x="1574" y="0"/>
                  <a:pt x="1102" y="0"/>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9"/>
          <p:cNvSpPr/>
          <p:nvPr/>
        </p:nvSpPr>
        <p:spPr>
          <a:xfrm>
            <a:off x="1840368" y="2105836"/>
            <a:ext cx="166819" cy="244348"/>
          </a:xfrm>
          <a:custGeom>
            <a:avLst/>
            <a:gdLst/>
            <a:ahLst/>
            <a:cxnLst/>
            <a:rect l="l" t="t" r="r" b="b"/>
            <a:pathLst>
              <a:path w="1775" h="2600" extrusionOk="0">
                <a:moveTo>
                  <a:pt x="1375" y="0"/>
                </a:moveTo>
                <a:lnTo>
                  <a:pt x="0" y="100"/>
                </a:lnTo>
                <a:lnTo>
                  <a:pt x="325" y="2500"/>
                </a:lnTo>
                <a:lnTo>
                  <a:pt x="1775" y="2600"/>
                </a:lnTo>
                <a:lnTo>
                  <a:pt x="1375" y="0"/>
                </a:lnTo>
                <a:close/>
              </a:path>
            </a:pathLst>
          </a:custGeom>
          <a:solidFill>
            <a:srgbClr val="0C18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9"/>
          <p:cNvSpPr/>
          <p:nvPr/>
        </p:nvSpPr>
        <p:spPr>
          <a:xfrm>
            <a:off x="1821572" y="2075292"/>
            <a:ext cx="509855" cy="378269"/>
          </a:xfrm>
          <a:custGeom>
            <a:avLst/>
            <a:gdLst/>
            <a:ahLst/>
            <a:cxnLst/>
            <a:rect l="l" t="t" r="r" b="b"/>
            <a:pathLst>
              <a:path w="5425" h="4025" extrusionOk="0">
                <a:moveTo>
                  <a:pt x="1350" y="0"/>
                </a:moveTo>
                <a:lnTo>
                  <a:pt x="1775" y="2300"/>
                </a:lnTo>
                <a:lnTo>
                  <a:pt x="0" y="3125"/>
                </a:lnTo>
                <a:cubicBezTo>
                  <a:pt x="0" y="3125"/>
                  <a:pt x="1311" y="4025"/>
                  <a:pt x="2911" y="4025"/>
                </a:cubicBezTo>
                <a:cubicBezTo>
                  <a:pt x="3120" y="4025"/>
                  <a:pt x="3333" y="4009"/>
                  <a:pt x="3550" y="3975"/>
                </a:cubicBezTo>
                <a:cubicBezTo>
                  <a:pt x="5424" y="3750"/>
                  <a:pt x="4799" y="2825"/>
                  <a:pt x="4799" y="2825"/>
                </a:cubicBezTo>
                <a:lnTo>
                  <a:pt x="3450" y="2400"/>
                </a:lnTo>
                <a:lnTo>
                  <a:pt x="3225" y="1250"/>
                </a:lnTo>
                <a:lnTo>
                  <a:pt x="1350" y="0"/>
                </a:ln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9"/>
          <p:cNvSpPr/>
          <p:nvPr/>
        </p:nvSpPr>
        <p:spPr>
          <a:xfrm>
            <a:off x="1978895" y="2213913"/>
            <a:ext cx="166913" cy="68135"/>
          </a:xfrm>
          <a:custGeom>
            <a:avLst/>
            <a:gdLst/>
            <a:ahLst/>
            <a:cxnLst/>
            <a:rect l="l" t="t" r="r" b="b"/>
            <a:pathLst>
              <a:path w="1776" h="725" extrusionOk="0">
                <a:moveTo>
                  <a:pt x="1" y="0"/>
                </a:moveTo>
                <a:lnTo>
                  <a:pt x="1" y="625"/>
                </a:lnTo>
                <a:lnTo>
                  <a:pt x="101" y="625"/>
                </a:lnTo>
                <a:cubicBezTo>
                  <a:pt x="401" y="625"/>
                  <a:pt x="1026" y="725"/>
                  <a:pt x="1451" y="725"/>
                </a:cubicBezTo>
                <a:lnTo>
                  <a:pt x="1776" y="725"/>
                </a:lnTo>
                <a:lnTo>
                  <a:pt x="1651" y="300"/>
                </a:lnTo>
                <a:lnTo>
                  <a:pt x="1251" y="300"/>
                </a:lnTo>
                <a:cubicBezTo>
                  <a:pt x="826" y="300"/>
                  <a:pt x="301" y="200"/>
                  <a:pt x="1" y="0"/>
                </a:cubicBezTo>
                <a:close/>
              </a:path>
            </a:pathLst>
          </a:custGeom>
          <a:solidFill>
            <a:srgbClr val="E0A9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9"/>
          <p:cNvSpPr/>
          <p:nvPr/>
        </p:nvSpPr>
        <p:spPr>
          <a:xfrm>
            <a:off x="1744039" y="1703978"/>
            <a:ext cx="587391" cy="538505"/>
          </a:xfrm>
          <a:custGeom>
            <a:avLst/>
            <a:gdLst/>
            <a:ahLst/>
            <a:cxnLst/>
            <a:rect l="l" t="t" r="r" b="b"/>
            <a:pathLst>
              <a:path w="6250" h="5730" extrusionOk="0">
                <a:moveTo>
                  <a:pt x="3111" y="0"/>
                </a:moveTo>
                <a:cubicBezTo>
                  <a:pt x="3056" y="0"/>
                  <a:pt x="3025" y="2"/>
                  <a:pt x="3025" y="2"/>
                </a:cubicBezTo>
                <a:cubicBezTo>
                  <a:pt x="0" y="727"/>
                  <a:pt x="625" y="3551"/>
                  <a:pt x="1450" y="4676"/>
                </a:cubicBezTo>
                <a:cubicBezTo>
                  <a:pt x="1956" y="5321"/>
                  <a:pt x="2821" y="5730"/>
                  <a:pt x="3656" y="5730"/>
                </a:cubicBezTo>
                <a:cubicBezTo>
                  <a:pt x="4181" y="5730"/>
                  <a:pt x="4694" y="5568"/>
                  <a:pt x="5099" y="5201"/>
                </a:cubicBezTo>
                <a:cubicBezTo>
                  <a:pt x="6249" y="4276"/>
                  <a:pt x="5824" y="2602"/>
                  <a:pt x="5299" y="1252"/>
                </a:cubicBezTo>
                <a:cubicBezTo>
                  <a:pt x="4951" y="76"/>
                  <a:pt x="3484" y="0"/>
                  <a:pt x="3111" y="0"/>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9"/>
          <p:cNvSpPr/>
          <p:nvPr/>
        </p:nvSpPr>
        <p:spPr>
          <a:xfrm>
            <a:off x="2133962" y="1978963"/>
            <a:ext cx="49435" cy="87025"/>
          </a:xfrm>
          <a:custGeom>
            <a:avLst/>
            <a:gdLst/>
            <a:ahLst/>
            <a:cxnLst/>
            <a:rect l="l" t="t" r="r" b="b"/>
            <a:pathLst>
              <a:path w="526" h="926" extrusionOk="0">
                <a:moveTo>
                  <a:pt x="1" y="1"/>
                </a:moveTo>
                <a:lnTo>
                  <a:pt x="226" y="925"/>
                </a:lnTo>
                <a:lnTo>
                  <a:pt x="525" y="500"/>
                </a:lnTo>
                <a:cubicBezTo>
                  <a:pt x="226" y="201"/>
                  <a:pt x="1" y="1"/>
                  <a:pt x="1" y="1"/>
                </a:cubicBezTo>
                <a:close/>
              </a:path>
            </a:pathLst>
          </a:custGeom>
          <a:solidFill>
            <a:srgbClr val="D6A0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9"/>
          <p:cNvSpPr/>
          <p:nvPr/>
        </p:nvSpPr>
        <p:spPr>
          <a:xfrm rot="-9899980">
            <a:off x="2007089" y="2093900"/>
            <a:ext cx="108174" cy="40223"/>
          </a:xfrm>
          <a:custGeom>
            <a:avLst/>
            <a:gdLst/>
            <a:ahLst/>
            <a:cxnLst/>
            <a:rect l="l" t="t" r="r" b="b"/>
            <a:pathLst>
              <a:path w="1151" h="428" extrusionOk="0">
                <a:moveTo>
                  <a:pt x="566" y="1"/>
                </a:moveTo>
                <a:cubicBezTo>
                  <a:pt x="264" y="1"/>
                  <a:pt x="1" y="227"/>
                  <a:pt x="1" y="227"/>
                </a:cubicBezTo>
                <a:lnTo>
                  <a:pt x="1151" y="427"/>
                </a:lnTo>
                <a:cubicBezTo>
                  <a:pt x="982" y="99"/>
                  <a:pt x="765" y="1"/>
                  <a:pt x="5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9"/>
          <p:cNvSpPr/>
          <p:nvPr/>
        </p:nvSpPr>
        <p:spPr>
          <a:xfrm>
            <a:off x="1605418" y="1603702"/>
            <a:ext cx="519253" cy="814525"/>
          </a:xfrm>
          <a:custGeom>
            <a:avLst/>
            <a:gdLst/>
            <a:ahLst/>
            <a:cxnLst/>
            <a:rect l="l" t="t" r="r" b="b"/>
            <a:pathLst>
              <a:path w="5525" h="8667" extrusionOk="0">
                <a:moveTo>
                  <a:pt x="3855" y="0"/>
                </a:moveTo>
                <a:cubicBezTo>
                  <a:pt x="3437" y="0"/>
                  <a:pt x="2995" y="119"/>
                  <a:pt x="2625" y="344"/>
                </a:cubicBezTo>
                <a:cubicBezTo>
                  <a:pt x="1675" y="969"/>
                  <a:pt x="1150" y="2219"/>
                  <a:pt x="1150" y="4094"/>
                </a:cubicBezTo>
                <a:cubicBezTo>
                  <a:pt x="1050" y="5968"/>
                  <a:pt x="1" y="5643"/>
                  <a:pt x="126" y="7118"/>
                </a:cubicBezTo>
                <a:cubicBezTo>
                  <a:pt x="194" y="8180"/>
                  <a:pt x="1096" y="8667"/>
                  <a:pt x="1987" y="8667"/>
                </a:cubicBezTo>
                <a:cubicBezTo>
                  <a:pt x="2396" y="8667"/>
                  <a:pt x="2803" y="8564"/>
                  <a:pt x="3125" y="8368"/>
                </a:cubicBezTo>
                <a:cubicBezTo>
                  <a:pt x="4175" y="7843"/>
                  <a:pt x="3450" y="5868"/>
                  <a:pt x="3250" y="5118"/>
                </a:cubicBezTo>
                <a:cubicBezTo>
                  <a:pt x="3025" y="4393"/>
                  <a:pt x="3650" y="3994"/>
                  <a:pt x="3650" y="3994"/>
                </a:cubicBezTo>
                <a:cubicBezTo>
                  <a:pt x="5525" y="2944"/>
                  <a:pt x="5325" y="1169"/>
                  <a:pt x="5325" y="1169"/>
                </a:cubicBezTo>
                <a:cubicBezTo>
                  <a:pt x="5261" y="370"/>
                  <a:pt x="4595" y="0"/>
                  <a:pt x="3855" y="0"/>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9"/>
          <p:cNvSpPr/>
          <p:nvPr/>
        </p:nvSpPr>
        <p:spPr>
          <a:xfrm>
            <a:off x="2081145" y="4483054"/>
            <a:ext cx="240877" cy="257035"/>
          </a:xfrm>
          <a:custGeom>
            <a:avLst/>
            <a:gdLst/>
            <a:ahLst/>
            <a:cxnLst/>
            <a:rect l="l" t="t" r="r" b="b"/>
            <a:pathLst>
              <a:path w="2563" h="2735" extrusionOk="0">
                <a:moveTo>
                  <a:pt x="1312" y="1"/>
                </a:moveTo>
                <a:lnTo>
                  <a:pt x="63" y="2100"/>
                </a:lnTo>
                <a:cubicBezTo>
                  <a:pt x="1" y="2607"/>
                  <a:pt x="403" y="2735"/>
                  <a:pt x="825" y="2735"/>
                </a:cubicBezTo>
                <a:cubicBezTo>
                  <a:pt x="1258" y="2735"/>
                  <a:pt x="1712" y="2600"/>
                  <a:pt x="1712" y="2600"/>
                </a:cubicBezTo>
                <a:cubicBezTo>
                  <a:pt x="2237" y="1875"/>
                  <a:pt x="2562" y="426"/>
                  <a:pt x="2562" y="426"/>
                </a:cubicBezTo>
                <a:lnTo>
                  <a:pt x="1312"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9"/>
          <p:cNvSpPr/>
          <p:nvPr/>
        </p:nvSpPr>
        <p:spPr>
          <a:xfrm>
            <a:off x="2145709" y="4170666"/>
            <a:ext cx="312492" cy="489730"/>
          </a:xfrm>
          <a:custGeom>
            <a:avLst/>
            <a:gdLst/>
            <a:ahLst/>
            <a:cxnLst/>
            <a:rect l="l" t="t" r="r" b="b"/>
            <a:pathLst>
              <a:path w="3325" h="5211" extrusionOk="0">
                <a:moveTo>
                  <a:pt x="1550" y="0"/>
                </a:moveTo>
                <a:cubicBezTo>
                  <a:pt x="1125" y="1775"/>
                  <a:pt x="625" y="3325"/>
                  <a:pt x="625" y="3325"/>
                </a:cubicBezTo>
                <a:lnTo>
                  <a:pt x="1" y="4675"/>
                </a:lnTo>
                <a:cubicBezTo>
                  <a:pt x="1" y="4675"/>
                  <a:pt x="86" y="5210"/>
                  <a:pt x="674" y="5210"/>
                </a:cubicBezTo>
                <a:cubicBezTo>
                  <a:pt x="721" y="5210"/>
                  <a:pt x="772" y="5207"/>
                  <a:pt x="825" y="5199"/>
                </a:cubicBezTo>
                <a:cubicBezTo>
                  <a:pt x="1125" y="5199"/>
                  <a:pt x="1450" y="4475"/>
                  <a:pt x="1450" y="4475"/>
                </a:cubicBezTo>
                <a:cubicBezTo>
                  <a:pt x="1450" y="4475"/>
                  <a:pt x="2500" y="2300"/>
                  <a:pt x="3325" y="725"/>
                </a:cubicBezTo>
                <a:cubicBezTo>
                  <a:pt x="2700" y="525"/>
                  <a:pt x="2175" y="200"/>
                  <a:pt x="1550"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9"/>
          <p:cNvSpPr/>
          <p:nvPr/>
        </p:nvSpPr>
        <p:spPr>
          <a:xfrm>
            <a:off x="2594370" y="4198859"/>
            <a:ext cx="256196" cy="481647"/>
          </a:xfrm>
          <a:custGeom>
            <a:avLst/>
            <a:gdLst/>
            <a:ahLst/>
            <a:cxnLst/>
            <a:rect l="l" t="t" r="r" b="b"/>
            <a:pathLst>
              <a:path w="2726" h="5125" extrusionOk="0">
                <a:moveTo>
                  <a:pt x="1" y="0"/>
                </a:moveTo>
                <a:lnTo>
                  <a:pt x="1" y="0"/>
                </a:lnTo>
                <a:cubicBezTo>
                  <a:pt x="226" y="1575"/>
                  <a:pt x="426" y="2925"/>
                  <a:pt x="426" y="2925"/>
                </a:cubicBezTo>
                <a:lnTo>
                  <a:pt x="1675" y="4999"/>
                </a:lnTo>
                <a:lnTo>
                  <a:pt x="2725" y="5124"/>
                </a:lnTo>
                <a:lnTo>
                  <a:pt x="1775" y="2925"/>
                </a:lnTo>
                <a:cubicBezTo>
                  <a:pt x="1775" y="2925"/>
                  <a:pt x="1775" y="1775"/>
                  <a:pt x="1875" y="225"/>
                </a:cubicBezTo>
                <a:cubicBezTo>
                  <a:pt x="1250" y="225"/>
                  <a:pt x="626" y="125"/>
                  <a:pt x="1"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9"/>
          <p:cNvSpPr/>
          <p:nvPr/>
        </p:nvSpPr>
        <p:spPr>
          <a:xfrm>
            <a:off x="2584972" y="4464258"/>
            <a:ext cx="352528" cy="288895"/>
          </a:xfrm>
          <a:custGeom>
            <a:avLst/>
            <a:gdLst/>
            <a:ahLst/>
            <a:cxnLst/>
            <a:rect l="l" t="t" r="r" b="b"/>
            <a:pathLst>
              <a:path w="3751" h="3074" extrusionOk="0">
                <a:moveTo>
                  <a:pt x="526" y="1"/>
                </a:moveTo>
                <a:cubicBezTo>
                  <a:pt x="526" y="1"/>
                  <a:pt x="1" y="301"/>
                  <a:pt x="101" y="1051"/>
                </a:cubicBezTo>
                <a:cubicBezTo>
                  <a:pt x="201" y="1676"/>
                  <a:pt x="326" y="2700"/>
                  <a:pt x="326" y="2700"/>
                </a:cubicBezTo>
                <a:lnTo>
                  <a:pt x="526" y="2700"/>
                </a:lnTo>
                <a:lnTo>
                  <a:pt x="626" y="1451"/>
                </a:lnTo>
                <a:cubicBezTo>
                  <a:pt x="626" y="1451"/>
                  <a:pt x="1051" y="2600"/>
                  <a:pt x="1251" y="2700"/>
                </a:cubicBezTo>
                <a:cubicBezTo>
                  <a:pt x="1397" y="2773"/>
                  <a:pt x="2438" y="3074"/>
                  <a:pt x="3075" y="3074"/>
                </a:cubicBezTo>
                <a:cubicBezTo>
                  <a:pt x="3310" y="3074"/>
                  <a:pt x="3490" y="3033"/>
                  <a:pt x="3550" y="2925"/>
                </a:cubicBezTo>
                <a:cubicBezTo>
                  <a:pt x="3750" y="2600"/>
                  <a:pt x="2700" y="2075"/>
                  <a:pt x="2700" y="2075"/>
                </a:cubicBezTo>
                <a:cubicBezTo>
                  <a:pt x="2700" y="2075"/>
                  <a:pt x="2594" y="2135"/>
                  <a:pt x="2420" y="2135"/>
                </a:cubicBezTo>
                <a:cubicBezTo>
                  <a:pt x="2256" y="2135"/>
                  <a:pt x="2030" y="2082"/>
                  <a:pt x="1775" y="1876"/>
                </a:cubicBezTo>
                <a:cubicBezTo>
                  <a:pt x="1350" y="1451"/>
                  <a:pt x="526" y="1"/>
                  <a:pt x="526" y="1"/>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9"/>
          <p:cNvSpPr/>
          <p:nvPr/>
        </p:nvSpPr>
        <p:spPr>
          <a:xfrm>
            <a:off x="1675903" y="2279792"/>
            <a:ext cx="801107" cy="1096935"/>
          </a:xfrm>
          <a:custGeom>
            <a:avLst/>
            <a:gdLst/>
            <a:ahLst/>
            <a:cxnLst/>
            <a:rect l="l" t="t" r="r" b="b"/>
            <a:pathLst>
              <a:path w="8524" h="11672" extrusionOk="0">
                <a:moveTo>
                  <a:pt x="5119" y="1"/>
                </a:moveTo>
                <a:cubicBezTo>
                  <a:pt x="4909" y="1"/>
                  <a:pt x="4693" y="9"/>
                  <a:pt x="4475" y="24"/>
                </a:cubicBezTo>
                <a:lnTo>
                  <a:pt x="4250" y="849"/>
                </a:lnTo>
                <a:lnTo>
                  <a:pt x="3850" y="124"/>
                </a:lnTo>
                <a:cubicBezTo>
                  <a:pt x="2500" y="324"/>
                  <a:pt x="1250" y="749"/>
                  <a:pt x="825" y="1174"/>
                </a:cubicBezTo>
                <a:cubicBezTo>
                  <a:pt x="0" y="1899"/>
                  <a:pt x="1750" y="6998"/>
                  <a:pt x="1750" y="6998"/>
                </a:cubicBezTo>
                <a:cubicBezTo>
                  <a:pt x="1025" y="8148"/>
                  <a:pt x="200" y="10122"/>
                  <a:pt x="200" y="10122"/>
                </a:cubicBezTo>
                <a:cubicBezTo>
                  <a:pt x="1125" y="11272"/>
                  <a:pt x="3750" y="11672"/>
                  <a:pt x="3750" y="11672"/>
                </a:cubicBezTo>
                <a:lnTo>
                  <a:pt x="4575" y="9697"/>
                </a:lnTo>
                <a:lnTo>
                  <a:pt x="5499" y="11372"/>
                </a:lnTo>
                <a:cubicBezTo>
                  <a:pt x="7374" y="10947"/>
                  <a:pt x="8524" y="9297"/>
                  <a:pt x="8524" y="9297"/>
                </a:cubicBezTo>
                <a:lnTo>
                  <a:pt x="6549" y="6898"/>
                </a:lnTo>
                <a:cubicBezTo>
                  <a:pt x="6549" y="6898"/>
                  <a:pt x="7899" y="3048"/>
                  <a:pt x="7499" y="1049"/>
                </a:cubicBezTo>
                <a:cubicBezTo>
                  <a:pt x="7308" y="263"/>
                  <a:pt x="6305" y="1"/>
                  <a:pt x="5119" y="1"/>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9"/>
          <p:cNvSpPr/>
          <p:nvPr/>
        </p:nvSpPr>
        <p:spPr>
          <a:xfrm>
            <a:off x="1830970" y="2950056"/>
            <a:ext cx="418316" cy="141816"/>
          </a:xfrm>
          <a:custGeom>
            <a:avLst/>
            <a:gdLst/>
            <a:ahLst/>
            <a:cxnLst/>
            <a:rect l="l" t="t" r="r" b="b"/>
            <a:pathLst>
              <a:path w="4451" h="1509" extrusionOk="0">
                <a:moveTo>
                  <a:pt x="3388" y="0"/>
                </a:moveTo>
                <a:cubicBezTo>
                  <a:pt x="3059" y="0"/>
                  <a:pt x="2725" y="66"/>
                  <a:pt x="2725" y="66"/>
                </a:cubicBezTo>
                <a:lnTo>
                  <a:pt x="325" y="591"/>
                </a:lnTo>
                <a:cubicBezTo>
                  <a:pt x="0" y="691"/>
                  <a:pt x="950" y="1016"/>
                  <a:pt x="625" y="1116"/>
                </a:cubicBezTo>
                <a:cubicBezTo>
                  <a:pt x="625" y="1143"/>
                  <a:pt x="656" y="1155"/>
                  <a:pt x="708" y="1155"/>
                </a:cubicBezTo>
                <a:cubicBezTo>
                  <a:pt x="1005" y="1155"/>
                  <a:pt x="2003" y="780"/>
                  <a:pt x="2175" y="780"/>
                </a:cubicBezTo>
                <a:cubicBezTo>
                  <a:pt x="2191" y="780"/>
                  <a:pt x="2200" y="783"/>
                  <a:pt x="2200" y="791"/>
                </a:cubicBezTo>
                <a:cubicBezTo>
                  <a:pt x="2333" y="966"/>
                  <a:pt x="2458" y="1024"/>
                  <a:pt x="2565" y="1024"/>
                </a:cubicBezTo>
                <a:cubicBezTo>
                  <a:pt x="2780" y="1024"/>
                  <a:pt x="2925" y="791"/>
                  <a:pt x="2925" y="791"/>
                </a:cubicBezTo>
                <a:cubicBezTo>
                  <a:pt x="2985" y="1322"/>
                  <a:pt x="3035" y="1508"/>
                  <a:pt x="3077" y="1508"/>
                </a:cubicBezTo>
                <a:cubicBezTo>
                  <a:pt x="3176" y="1508"/>
                  <a:pt x="3225" y="491"/>
                  <a:pt x="3225" y="491"/>
                </a:cubicBezTo>
                <a:cubicBezTo>
                  <a:pt x="3266" y="1182"/>
                  <a:pt x="3316" y="1413"/>
                  <a:pt x="3364" y="1413"/>
                </a:cubicBezTo>
                <a:cubicBezTo>
                  <a:pt x="3461" y="1413"/>
                  <a:pt x="3550" y="491"/>
                  <a:pt x="3550" y="491"/>
                </a:cubicBezTo>
                <a:cubicBezTo>
                  <a:pt x="3696" y="1172"/>
                  <a:pt x="3777" y="1395"/>
                  <a:pt x="3821" y="1395"/>
                </a:cubicBezTo>
                <a:cubicBezTo>
                  <a:pt x="3903" y="1395"/>
                  <a:pt x="3849" y="591"/>
                  <a:pt x="3849" y="591"/>
                </a:cubicBezTo>
                <a:lnTo>
                  <a:pt x="3849" y="591"/>
                </a:lnTo>
                <a:cubicBezTo>
                  <a:pt x="4146" y="1035"/>
                  <a:pt x="4285" y="1195"/>
                  <a:pt x="4332" y="1195"/>
                </a:cubicBezTo>
                <a:cubicBezTo>
                  <a:pt x="4451" y="1195"/>
                  <a:pt x="3974" y="166"/>
                  <a:pt x="3974" y="166"/>
                </a:cubicBezTo>
                <a:cubicBezTo>
                  <a:pt x="3878" y="37"/>
                  <a:pt x="3635" y="0"/>
                  <a:pt x="3388" y="0"/>
                </a:cubicBezTo>
                <a:close/>
              </a:path>
            </a:pathLst>
          </a:custGeom>
          <a:solidFill>
            <a:srgbClr val="FFC6B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9"/>
          <p:cNvSpPr/>
          <p:nvPr/>
        </p:nvSpPr>
        <p:spPr>
          <a:xfrm>
            <a:off x="1469147" y="2390031"/>
            <a:ext cx="547448" cy="712932"/>
          </a:xfrm>
          <a:custGeom>
            <a:avLst/>
            <a:gdLst/>
            <a:ahLst/>
            <a:cxnLst/>
            <a:rect l="l" t="t" r="r" b="b"/>
            <a:pathLst>
              <a:path w="5825" h="7586" extrusionOk="0">
                <a:moveTo>
                  <a:pt x="3025" y="1"/>
                </a:moveTo>
                <a:cubicBezTo>
                  <a:pt x="3025" y="1"/>
                  <a:pt x="1" y="5300"/>
                  <a:pt x="1151" y="7075"/>
                </a:cubicBezTo>
                <a:cubicBezTo>
                  <a:pt x="1392" y="7458"/>
                  <a:pt x="1981" y="7586"/>
                  <a:pt x="2659" y="7586"/>
                </a:cubicBezTo>
                <a:cubicBezTo>
                  <a:pt x="4014" y="7586"/>
                  <a:pt x="5725" y="7075"/>
                  <a:pt x="5725" y="7075"/>
                </a:cubicBezTo>
                <a:cubicBezTo>
                  <a:pt x="5725" y="7075"/>
                  <a:pt x="5825" y="6350"/>
                  <a:pt x="5525" y="5925"/>
                </a:cubicBezTo>
                <a:cubicBezTo>
                  <a:pt x="5525" y="5925"/>
                  <a:pt x="5194" y="5964"/>
                  <a:pt x="4772" y="5964"/>
                </a:cubicBezTo>
                <a:cubicBezTo>
                  <a:pt x="4244" y="5964"/>
                  <a:pt x="3572" y="5902"/>
                  <a:pt x="3225" y="5625"/>
                </a:cubicBezTo>
                <a:cubicBezTo>
                  <a:pt x="2925" y="5400"/>
                  <a:pt x="3650" y="2900"/>
                  <a:pt x="3650" y="2900"/>
                </a:cubicBezTo>
                <a:lnTo>
                  <a:pt x="3025" y="1"/>
                </a:ln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9"/>
          <p:cNvSpPr/>
          <p:nvPr/>
        </p:nvSpPr>
        <p:spPr>
          <a:xfrm>
            <a:off x="2242039" y="2319546"/>
            <a:ext cx="732782" cy="882378"/>
          </a:xfrm>
          <a:custGeom>
            <a:avLst/>
            <a:gdLst/>
            <a:ahLst/>
            <a:cxnLst/>
            <a:rect l="l" t="t" r="r" b="b"/>
            <a:pathLst>
              <a:path w="7797" h="9389" extrusionOk="0">
                <a:moveTo>
                  <a:pt x="1050" y="1"/>
                </a:moveTo>
                <a:lnTo>
                  <a:pt x="0" y="2400"/>
                </a:lnTo>
                <a:cubicBezTo>
                  <a:pt x="0" y="2400"/>
                  <a:pt x="5524" y="8349"/>
                  <a:pt x="5624" y="8649"/>
                </a:cubicBezTo>
                <a:cubicBezTo>
                  <a:pt x="5677" y="9094"/>
                  <a:pt x="6359" y="9389"/>
                  <a:pt x="6908" y="9389"/>
                </a:cubicBezTo>
                <a:cubicBezTo>
                  <a:pt x="7408" y="9389"/>
                  <a:pt x="7797" y="9145"/>
                  <a:pt x="7499" y="8549"/>
                </a:cubicBezTo>
                <a:cubicBezTo>
                  <a:pt x="6474" y="6675"/>
                  <a:pt x="1050" y="1"/>
                  <a:pt x="1050" y="1"/>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9"/>
          <p:cNvSpPr/>
          <p:nvPr/>
        </p:nvSpPr>
        <p:spPr>
          <a:xfrm>
            <a:off x="2056428" y="2495758"/>
            <a:ext cx="382979" cy="276865"/>
          </a:xfrm>
          <a:custGeom>
            <a:avLst/>
            <a:gdLst/>
            <a:ahLst/>
            <a:cxnLst/>
            <a:rect l="l" t="t" r="r" b="b"/>
            <a:pathLst>
              <a:path w="4075" h="2946" extrusionOk="0">
                <a:moveTo>
                  <a:pt x="2925" y="1"/>
                </a:moveTo>
                <a:cubicBezTo>
                  <a:pt x="2925" y="1"/>
                  <a:pt x="1" y="950"/>
                  <a:pt x="826" y="2200"/>
                </a:cubicBezTo>
                <a:cubicBezTo>
                  <a:pt x="1216" y="2729"/>
                  <a:pt x="1691" y="2946"/>
                  <a:pt x="2142" y="2946"/>
                </a:cubicBezTo>
                <a:cubicBezTo>
                  <a:pt x="2671" y="2946"/>
                  <a:pt x="3166" y="2646"/>
                  <a:pt x="3450" y="2200"/>
                </a:cubicBezTo>
                <a:cubicBezTo>
                  <a:pt x="4075" y="1375"/>
                  <a:pt x="2925" y="1"/>
                  <a:pt x="2925" y="1"/>
                </a:cubicBezTo>
                <a:close/>
              </a:path>
            </a:pathLst>
          </a:custGeom>
          <a:solidFill>
            <a:srgbClr val="9ED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9"/>
          <p:cNvSpPr/>
          <p:nvPr/>
        </p:nvSpPr>
        <p:spPr>
          <a:xfrm>
            <a:off x="2096370" y="2232709"/>
            <a:ext cx="126970" cy="145669"/>
          </a:xfrm>
          <a:custGeom>
            <a:avLst/>
            <a:gdLst/>
            <a:ahLst/>
            <a:cxnLst/>
            <a:rect l="l" t="t" r="r" b="b"/>
            <a:pathLst>
              <a:path w="1351" h="1550" extrusionOk="0">
                <a:moveTo>
                  <a:pt x="825" y="0"/>
                </a:moveTo>
                <a:lnTo>
                  <a:pt x="1" y="525"/>
                </a:lnTo>
                <a:lnTo>
                  <a:pt x="626" y="1550"/>
                </a:lnTo>
                <a:lnTo>
                  <a:pt x="1350" y="525"/>
                </a:lnTo>
                <a:lnTo>
                  <a:pt x="82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9"/>
          <p:cNvSpPr/>
          <p:nvPr/>
        </p:nvSpPr>
        <p:spPr>
          <a:xfrm>
            <a:off x="1929555" y="2260903"/>
            <a:ext cx="108174" cy="148019"/>
          </a:xfrm>
          <a:custGeom>
            <a:avLst/>
            <a:gdLst/>
            <a:ahLst/>
            <a:cxnLst/>
            <a:rect l="l" t="t" r="r" b="b"/>
            <a:pathLst>
              <a:path w="1151" h="1575" extrusionOk="0">
                <a:moveTo>
                  <a:pt x="301" y="0"/>
                </a:moveTo>
                <a:lnTo>
                  <a:pt x="1" y="525"/>
                </a:lnTo>
                <a:lnTo>
                  <a:pt x="726" y="1575"/>
                </a:lnTo>
                <a:lnTo>
                  <a:pt x="1151" y="325"/>
                </a:lnTo>
                <a:lnTo>
                  <a:pt x="3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9"/>
          <p:cNvSpPr/>
          <p:nvPr/>
        </p:nvSpPr>
        <p:spPr>
          <a:xfrm>
            <a:off x="931206" y="4668664"/>
            <a:ext cx="3474533" cy="166908"/>
          </a:xfrm>
          <a:custGeom>
            <a:avLst/>
            <a:gdLst/>
            <a:ahLst/>
            <a:cxnLst/>
            <a:rect l="l" t="t" r="r" b="b"/>
            <a:pathLst>
              <a:path w="36970" h="1776" extrusionOk="0">
                <a:moveTo>
                  <a:pt x="14273" y="0"/>
                </a:moveTo>
                <a:cubicBezTo>
                  <a:pt x="14173" y="225"/>
                  <a:pt x="14048" y="425"/>
                  <a:pt x="13948" y="625"/>
                </a:cubicBezTo>
                <a:cubicBezTo>
                  <a:pt x="13948" y="625"/>
                  <a:pt x="13548" y="750"/>
                  <a:pt x="13124" y="750"/>
                </a:cubicBezTo>
                <a:cubicBezTo>
                  <a:pt x="12699" y="750"/>
                  <a:pt x="12299" y="625"/>
                  <a:pt x="12299" y="125"/>
                </a:cubicBezTo>
                <a:lnTo>
                  <a:pt x="12399" y="0"/>
                </a:lnTo>
                <a:lnTo>
                  <a:pt x="12399" y="0"/>
                </a:lnTo>
                <a:cubicBezTo>
                  <a:pt x="9049" y="125"/>
                  <a:pt x="6250" y="225"/>
                  <a:pt x="4050" y="325"/>
                </a:cubicBezTo>
                <a:lnTo>
                  <a:pt x="4050" y="425"/>
                </a:lnTo>
                <a:lnTo>
                  <a:pt x="4050" y="1050"/>
                </a:lnTo>
                <a:lnTo>
                  <a:pt x="2700" y="1050"/>
                </a:lnTo>
                <a:lnTo>
                  <a:pt x="2700" y="425"/>
                </a:lnTo>
                <a:cubicBezTo>
                  <a:pt x="926" y="525"/>
                  <a:pt x="1" y="750"/>
                  <a:pt x="1" y="850"/>
                </a:cubicBezTo>
                <a:cubicBezTo>
                  <a:pt x="1" y="1375"/>
                  <a:pt x="8224" y="1775"/>
                  <a:pt x="18423" y="1775"/>
                </a:cubicBezTo>
                <a:cubicBezTo>
                  <a:pt x="28646" y="1775"/>
                  <a:pt x="36969" y="1375"/>
                  <a:pt x="36969" y="850"/>
                </a:cubicBezTo>
                <a:cubicBezTo>
                  <a:pt x="36969" y="750"/>
                  <a:pt x="35920" y="525"/>
                  <a:pt x="34270" y="425"/>
                </a:cubicBezTo>
                <a:lnTo>
                  <a:pt x="34270" y="1050"/>
                </a:lnTo>
                <a:lnTo>
                  <a:pt x="32920" y="1050"/>
                </a:lnTo>
                <a:lnTo>
                  <a:pt x="32920" y="325"/>
                </a:lnTo>
                <a:cubicBezTo>
                  <a:pt x="29896" y="125"/>
                  <a:pt x="25521" y="0"/>
                  <a:pt x="20522" y="0"/>
                </a:cubicBezTo>
                <a:cubicBezTo>
                  <a:pt x="20822" y="125"/>
                  <a:pt x="21247" y="525"/>
                  <a:pt x="21147" y="750"/>
                </a:cubicBezTo>
                <a:cubicBezTo>
                  <a:pt x="21047" y="850"/>
                  <a:pt x="20922" y="950"/>
                  <a:pt x="20722" y="950"/>
                </a:cubicBezTo>
                <a:cubicBezTo>
                  <a:pt x="20097" y="950"/>
                  <a:pt x="18947" y="625"/>
                  <a:pt x="18848" y="525"/>
                </a:cubicBezTo>
                <a:cubicBezTo>
                  <a:pt x="18748" y="425"/>
                  <a:pt x="18648" y="225"/>
                  <a:pt x="18548" y="0"/>
                </a:cubicBezTo>
                <a:lnTo>
                  <a:pt x="18223" y="0"/>
                </a:lnTo>
                <a:lnTo>
                  <a:pt x="18123" y="525"/>
                </a:lnTo>
                <a:lnTo>
                  <a:pt x="17923" y="525"/>
                </a:lnTo>
                <a:lnTo>
                  <a:pt x="17923" y="0"/>
                </a:lnTo>
                <a:close/>
              </a:path>
            </a:pathLst>
          </a:custGeom>
          <a:solidFill>
            <a:srgbClr val="123D60">
              <a:alpha val="2922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9"/>
          <p:cNvSpPr/>
          <p:nvPr/>
        </p:nvSpPr>
        <p:spPr>
          <a:xfrm>
            <a:off x="2086972" y="4668664"/>
            <a:ext cx="185709" cy="70579"/>
          </a:xfrm>
          <a:custGeom>
            <a:avLst/>
            <a:gdLst/>
            <a:ahLst/>
            <a:cxnLst/>
            <a:rect l="l" t="t" r="r" b="b"/>
            <a:pathLst>
              <a:path w="1976" h="751" extrusionOk="0">
                <a:moveTo>
                  <a:pt x="101" y="0"/>
                </a:moveTo>
                <a:lnTo>
                  <a:pt x="1" y="125"/>
                </a:lnTo>
                <a:cubicBezTo>
                  <a:pt x="1" y="625"/>
                  <a:pt x="401" y="750"/>
                  <a:pt x="826" y="750"/>
                </a:cubicBezTo>
                <a:cubicBezTo>
                  <a:pt x="1250" y="750"/>
                  <a:pt x="1650" y="625"/>
                  <a:pt x="1650" y="625"/>
                </a:cubicBezTo>
                <a:cubicBezTo>
                  <a:pt x="1750" y="425"/>
                  <a:pt x="1875" y="225"/>
                  <a:pt x="1975"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9"/>
          <p:cNvSpPr/>
          <p:nvPr/>
        </p:nvSpPr>
        <p:spPr>
          <a:xfrm>
            <a:off x="2615515" y="4668664"/>
            <a:ext cx="312586" cy="89375"/>
          </a:xfrm>
          <a:custGeom>
            <a:avLst/>
            <a:gdLst/>
            <a:ahLst/>
            <a:cxnLst/>
            <a:rect l="l" t="t" r="r" b="b"/>
            <a:pathLst>
              <a:path w="3326" h="951" extrusionOk="0">
                <a:moveTo>
                  <a:pt x="1" y="0"/>
                </a:moveTo>
                <a:lnTo>
                  <a:pt x="1" y="525"/>
                </a:lnTo>
                <a:lnTo>
                  <a:pt x="201" y="525"/>
                </a:lnTo>
                <a:lnTo>
                  <a:pt x="301" y="0"/>
                </a:lnTo>
                <a:close/>
                <a:moveTo>
                  <a:pt x="626" y="0"/>
                </a:moveTo>
                <a:cubicBezTo>
                  <a:pt x="726" y="225"/>
                  <a:pt x="826" y="425"/>
                  <a:pt x="926" y="525"/>
                </a:cubicBezTo>
                <a:cubicBezTo>
                  <a:pt x="1025" y="625"/>
                  <a:pt x="2175" y="950"/>
                  <a:pt x="2800" y="950"/>
                </a:cubicBezTo>
                <a:cubicBezTo>
                  <a:pt x="3000" y="950"/>
                  <a:pt x="3125" y="850"/>
                  <a:pt x="3225" y="750"/>
                </a:cubicBezTo>
                <a:cubicBezTo>
                  <a:pt x="3325" y="525"/>
                  <a:pt x="2900" y="125"/>
                  <a:pt x="2600" y="0"/>
                </a:cubicBez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9"/>
          <p:cNvSpPr/>
          <p:nvPr/>
        </p:nvSpPr>
        <p:spPr>
          <a:xfrm>
            <a:off x="2878659" y="1957818"/>
            <a:ext cx="1418948" cy="960852"/>
          </a:xfrm>
          <a:custGeom>
            <a:avLst/>
            <a:gdLst/>
            <a:ahLst/>
            <a:cxnLst/>
            <a:rect l="l" t="t" r="r" b="b"/>
            <a:pathLst>
              <a:path w="15098" h="10224" extrusionOk="0">
                <a:moveTo>
                  <a:pt x="325" y="1"/>
                </a:moveTo>
                <a:cubicBezTo>
                  <a:pt x="100" y="1"/>
                  <a:pt x="0" y="101"/>
                  <a:pt x="0" y="326"/>
                </a:cubicBezTo>
                <a:lnTo>
                  <a:pt x="0" y="9899"/>
                </a:lnTo>
                <a:cubicBezTo>
                  <a:pt x="0" y="10099"/>
                  <a:pt x="100" y="10224"/>
                  <a:pt x="325" y="10224"/>
                </a:cubicBezTo>
                <a:lnTo>
                  <a:pt x="14798" y="10224"/>
                </a:lnTo>
                <a:cubicBezTo>
                  <a:pt x="14998" y="10224"/>
                  <a:pt x="15098" y="10099"/>
                  <a:pt x="15098" y="9899"/>
                </a:cubicBezTo>
                <a:lnTo>
                  <a:pt x="15098" y="326"/>
                </a:lnTo>
                <a:cubicBezTo>
                  <a:pt x="15098" y="101"/>
                  <a:pt x="14998" y="1"/>
                  <a:pt x="14798" y="1"/>
                </a:cubicBezTo>
                <a:close/>
              </a:path>
            </a:pathLst>
          </a:custGeom>
          <a:solidFill>
            <a:srgbClr val="AED4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9"/>
          <p:cNvSpPr/>
          <p:nvPr/>
        </p:nvSpPr>
        <p:spPr>
          <a:xfrm>
            <a:off x="2878659" y="1957818"/>
            <a:ext cx="1418948" cy="960852"/>
          </a:xfrm>
          <a:custGeom>
            <a:avLst/>
            <a:gdLst/>
            <a:ahLst/>
            <a:cxnLst/>
            <a:rect l="l" t="t" r="r" b="b"/>
            <a:pathLst>
              <a:path w="15098" h="10224" extrusionOk="0">
                <a:moveTo>
                  <a:pt x="325" y="1"/>
                </a:moveTo>
                <a:cubicBezTo>
                  <a:pt x="100" y="1"/>
                  <a:pt x="0" y="101"/>
                  <a:pt x="0" y="326"/>
                </a:cubicBezTo>
                <a:lnTo>
                  <a:pt x="0" y="9899"/>
                </a:lnTo>
                <a:cubicBezTo>
                  <a:pt x="0" y="10099"/>
                  <a:pt x="100" y="10224"/>
                  <a:pt x="325" y="10224"/>
                </a:cubicBezTo>
                <a:lnTo>
                  <a:pt x="14798" y="10224"/>
                </a:lnTo>
                <a:cubicBezTo>
                  <a:pt x="14998" y="10224"/>
                  <a:pt x="15098" y="10099"/>
                  <a:pt x="15098" y="9899"/>
                </a:cubicBezTo>
                <a:lnTo>
                  <a:pt x="15098" y="326"/>
                </a:lnTo>
                <a:cubicBezTo>
                  <a:pt x="15098" y="101"/>
                  <a:pt x="14998" y="1"/>
                  <a:pt x="14798" y="1"/>
                </a:cubicBezTo>
                <a:close/>
              </a:path>
            </a:pathLst>
          </a:custGeom>
          <a:solidFill>
            <a:srgbClr val="F2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9"/>
          <p:cNvSpPr/>
          <p:nvPr/>
        </p:nvSpPr>
        <p:spPr>
          <a:xfrm>
            <a:off x="2878659" y="1957818"/>
            <a:ext cx="1418948" cy="960852"/>
          </a:xfrm>
          <a:custGeom>
            <a:avLst/>
            <a:gdLst/>
            <a:ahLst/>
            <a:cxnLst/>
            <a:rect l="l" t="t" r="r" b="b"/>
            <a:pathLst>
              <a:path w="15098" h="10224" extrusionOk="0">
                <a:moveTo>
                  <a:pt x="325" y="1"/>
                </a:moveTo>
                <a:cubicBezTo>
                  <a:pt x="100" y="1"/>
                  <a:pt x="0" y="101"/>
                  <a:pt x="0" y="326"/>
                </a:cubicBezTo>
                <a:lnTo>
                  <a:pt x="0" y="9899"/>
                </a:lnTo>
                <a:cubicBezTo>
                  <a:pt x="0" y="10099"/>
                  <a:pt x="100" y="10224"/>
                  <a:pt x="325" y="10224"/>
                </a:cubicBezTo>
                <a:lnTo>
                  <a:pt x="825" y="10224"/>
                </a:lnTo>
                <a:cubicBezTo>
                  <a:pt x="725" y="10224"/>
                  <a:pt x="525" y="10099"/>
                  <a:pt x="525" y="9899"/>
                </a:cubicBezTo>
                <a:lnTo>
                  <a:pt x="525" y="850"/>
                </a:lnTo>
                <a:cubicBezTo>
                  <a:pt x="525" y="625"/>
                  <a:pt x="725" y="525"/>
                  <a:pt x="825" y="525"/>
                </a:cubicBezTo>
                <a:lnTo>
                  <a:pt x="14798" y="525"/>
                </a:lnTo>
                <a:cubicBezTo>
                  <a:pt x="14998" y="525"/>
                  <a:pt x="15098" y="625"/>
                  <a:pt x="15098" y="850"/>
                </a:cubicBezTo>
                <a:lnTo>
                  <a:pt x="15098" y="326"/>
                </a:lnTo>
                <a:cubicBezTo>
                  <a:pt x="15098" y="101"/>
                  <a:pt x="14998" y="1"/>
                  <a:pt x="14798" y="1"/>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9"/>
          <p:cNvSpPr/>
          <p:nvPr/>
        </p:nvSpPr>
        <p:spPr>
          <a:xfrm>
            <a:off x="3416600" y="2319546"/>
            <a:ext cx="343036" cy="775335"/>
          </a:xfrm>
          <a:custGeom>
            <a:avLst/>
            <a:gdLst/>
            <a:ahLst/>
            <a:cxnLst/>
            <a:rect l="l" t="t" r="r" b="b"/>
            <a:pathLst>
              <a:path w="3650" h="8250" extrusionOk="0">
                <a:moveTo>
                  <a:pt x="325" y="1"/>
                </a:moveTo>
                <a:cubicBezTo>
                  <a:pt x="100" y="1"/>
                  <a:pt x="0" y="126"/>
                  <a:pt x="0" y="326"/>
                </a:cubicBezTo>
                <a:lnTo>
                  <a:pt x="0" y="8024"/>
                </a:lnTo>
                <a:cubicBezTo>
                  <a:pt x="0" y="8124"/>
                  <a:pt x="100" y="8249"/>
                  <a:pt x="325" y="8249"/>
                </a:cubicBezTo>
                <a:lnTo>
                  <a:pt x="3450" y="8249"/>
                </a:lnTo>
                <a:cubicBezTo>
                  <a:pt x="3550" y="8249"/>
                  <a:pt x="3650" y="8124"/>
                  <a:pt x="3650" y="8024"/>
                </a:cubicBezTo>
                <a:lnTo>
                  <a:pt x="3650" y="326"/>
                </a:lnTo>
                <a:cubicBezTo>
                  <a:pt x="3650" y="126"/>
                  <a:pt x="3550" y="1"/>
                  <a:pt x="3450" y="1"/>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9"/>
          <p:cNvSpPr/>
          <p:nvPr/>
        </p:nvSpPr>
        <p:spPr>
          <a:xfrm>
            <a:off x="3416600" y="2965563"/>
            <a:ext cx="343036" cy="129316"/>
          </a:xfrm>
          <a:custGeom>
            <a:avLst/>
            <a:gdLst/>
            <a:ahLst/>
            <a:cxnLst/>
            <a:rect l="l" t="t" r="r" b="b"/>
            <a:pathLst>
              <a:path w="3650" h="1376" extrusionOk="0">
                <a:moveTo>
                  <a:pt x="0" y="1"/>
                </a:moveTo>
                <a:lnTo>
                  <a:pt x="0" y="1150"/>
                </a:lnTo>
                <a:cubicBezTo>
                  <a:pt x="0" y="1250"/>
                  <a:pt x="100" y="1375"/>
                  <a:pt x="325" y="1375"/>
                </a:cubicBezTo>
                <a:lnTo>
                  <a:pt x="3450" y="1375"/>
                </a:lnTo>
                <a:cubicBezTo>
                  <a:pt x="3550" y="1375"/>
                  <a:pt x="3650" y="1250"/>
                  <a:pt x="3650" y="1150"/>
                </a:cubicBezTo>
                <a:lnTo>
                  <a:pt x="3650" y="1"/>
                </a:lnTo>
                <a:close/>
              </a:path>
            </a:pathLst>
          </a:custGeom>
          <a:solidFill>
            <a:srgbClr val="DD64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9"/>
          <p:cNvSpPr/>
          <p:nvPr/>
        </p:nvSpPr>
        <p:spPr>
          <a:xfrm>
            <a:off x="3249786" y="3036048"/>
            <a:ext cx="686072" cy="87025"/>
          </a:xfrm>
          <a:custGeom>
            <a:avLst/>
            <a:gdLst/>
            <a:ahLst/>
            <a:cxnLst/>
            <a:rect l="l" t="t" r="r" b="b"/>
            <a:pathLst>
              <a:path w="7300" h="926" extrusionOk="0">
                <a:moveTo>
                  <a:pt x="325" y="1"/>
                </a:moveTo>
                <a:cubicBezTo>
                  <a:pt x="125" y="1"/>
                  <a:pt x="0" y="101"/>
                  <a:pt x="0" y="300"/>
                </a:cubicBezTo>
                <a:lnTo>
                  <a:pt x="0" y="625"/>
                </a:lnTo>
                <a:cubicBezTo>
                  <a:pt x="0" y="825"/>
                  <a:pt x="125" y="925"/>
                  <a:pt x="325" y="925"/>
                </a:cubicBezTo>
                <a:lnTo>
                  <a:pt x="6999" y="925"/>
                </a:lnTo>
                <a:cubicBezTo>
                  <a:pt x="7099" y="925"/>
                  <a:pt x="7299" y="825"/>
                  <a:pt x="7299" y="625"/>
                </a:cubicBezTo>
                <a:lnTo>
                  <a:pt x="7299" y="300"/>
                </a:lnTo>
                <a:cubicBezTo>
                  <a:pt x="7299" y="101"/>
                  <a:pt x="7099" y="1"/>
                  <a:pt x="6999" y="1"/>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9"/>
          <p:cNvSpPr/>
          <p:nvPr/>
        </p:nvSpPr>
        <p:spPr>
          <a:xfrm>
            <a:off x="2075224" y="3045446"/>
            <a:ext cx="1068957" cy="87025"/>
          </a:xfrm>
          <a:custGeom>
            <a:avLst/>
            <a:gdLst/>
            <a:ahLst/>
            <a:cxnLst/>
            <a:rect l="l" t="t" r="r" b="b"/>
            <a:pathLst>
              <a:path w="11374" h="926" extrusionOk="0">
                <a:moveTo>
                  <a:pt x="326" y="1"/>
                </a:moveTo>
                <a:cubicBezTo>
                  <a:pt x="226" y="1"/>
                  <a:pt x="1" y="101"/>
                  <a:pt x="1" y="300"/>
                </a:cubicBezTo>
                <a:lnTo>
                  <a:pt x="1" y="625"/>
                </a:lnTo>
                <a:cubicBezTo>
                  <a:pt x="1" y="825"/>
                  <a:pt x="226" y="925"/>
                  <a:pt x="326" y="925"/>
                </a:cubicBezTo>
                <a:lnTo>
                  <a:pt x="11049" y="925"/>
                </a:lnTo>
                <a:cubicBezTo>
                  <a:pt x="11249" y="925"/>
                  <a:pt x="11374" y="825"/>
                  <a:pt x="11374" y="625"/>
                </a:cubicBezTo>
                <a:lnTo>
                  <a:pt x="11374" y="300"/>
                </a:lnTo>
                <a:cubicBezTo>
                  <a:pt x="11374" y="101"/>
                  <a:pt x="11249" y="1"/>
                  <a:pt x="11049" y="1"/>
                </a:cubicBezTo>
                <a:close/>
              </a:path>
            </a:pathLst>
          </a:custGeom>
          <a:solidFill>
            <a:srgbClr val="F46C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9"/>
          <p:cNvSpPr/>
          <p:nvPr/>
        </p:nvSpPr>
        <p:spPr>
          <a:xfrm>
            <a:off x="4025027" y="4609927"/>
            <a:ext cx="126876" cy="157510"/>
          </a:xfrm>
          <a:custGeom>
            <a:avLst/>
            <a:gdLst/>
            <a:ahLst/>
            <a:cxnLst/>
            <a:rect l="l" t="t" r="r" b="b"/>
            <a:pathLst>
              <a:path w="1350" h="1676" extrusionOk="0">
                <a:moveTo>
                  <a:pt x="0" y="1"/>
                </a:moveTo>
                <a:lnTo>
                  <a:pt x="0" y="1675"/>
                </a:lnTo>
                <a:lnTo>
                  <a:pt x="1350" y="1675"/>
                </a:lnTo>
                <a:lnTo>
                  <a:pt x="1350"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9"/>
          <p:cNvSpPr/>
          <p:nvPr/>
        </p:nvSpPr>
        <p:spPr>
          <a:xfrm>
            <a:off x="4025027" y="4631072"/>
            <a:ext cx="126876" cy="77627"/>
          </a:xfrm>
          <a:custGeom>
            <a:avLst/>
            <a:gdLst/>
            <a:ahLst/>
            <a:cxnLst/>
            <a:rect l="l" t="t" r="r" b="b"/>
            <a:pathLst>
              <a:path w="1350" h="826" extrusionOk="0">
                <a:moveTo>
                  <a:pt x="0" y="1"/>
                </a:moveTo>
                <a:lnTo>
                  <a:pt x="0" y="825"/>
                </a:lnTo>
                <a:lnTo>
                  <a:pt x="1350" y="825"/>
                </a:lnTo>
                <a:lnTo>
                  <a:pt x="1350" y="1"/>
                </a:lnTo>
                <a:close/>
              </a:path>
            </a:pathLst>
          </a:custGeom>
          <a:solidFill>
            <a:srgbClr val="10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9"/>
          <p:cNvSpPr/>
          <p:nvPr/>
        </p:nvSpPr>
        <p:spPr>
          <a:xfrm>
            <a:off x="1184952" y="4609927"/>
            <a:ext cx="126970" cy="157510"/>
          </a:xfrm>
          <a:custGeom>
            <a:avLst/>
            <a:gdLst/>
            <a:ahLst/>
            <a:cxnLst/>
            <a:rect l="l" t="t" r="r" b="b"/>
            <a:pathLst>
              <a:path w="1351" h="1676" extrusionOk="0">
                <a:moveTo>
                  <a:pt x="0" y="1"/>
                </a:moveTo>
                <a:lnTo>
                  <a:pt x="0" y="1675"/>
                </a:lnTo>
                <a:lnTo>
                  <a:pt x="1350" y="1675"/>
                </a:lnTo>
                <a:lnTo>
                  <a:pt x="1350"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9"/>
          <p:cNvSpPr/>
          <p:nvPr/>
        </p:nvSpPr>
        <p:spPr>
          <a:xfrm>
            <a:off x="1184952" y="4631072"/>
            <a:ext cx="126970" cy="77627"/>
          </a:xfrm>
          <a:custGeom>
            <a:avLst/>
            <a:gdLst/>
            <a:ahLst/>
            <a:cxnLst/>
            <a:rect l="l" t="t" r="r" b="b"/>
            <a:pathLst>
              <a:path w="1351" h="826" extrusionOk="0">
                <a:moveTo>
                  <a:pt x="0" y="1"/>
                </a:moveTo>
                <a:lnTo>
                  <a:pt x="0" y="825"/>
                </a:lnTo>
                <a:lnTo>
                  <a:pt x="1350" y="825"/>
                </a:lnTo>
                <a:lnTo>
                  <a:pt x="1350" y="725"/>
                </a:lnTo>
                <a:lnTo>
                  <a:pt x="1350" y="1"/>
                </a:lnTo>
                <a:close/>
              </a:path>
            </a:pathLst>
          </a:custGeom>
          <a:solidFill>
            <a:srgbClr val="1024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9"/>
          <p:cNvSpPr/>
          <p:nvPr/>
        </p:nvSpPr>
        <p:spPr>
          <a:xfrm>
            <a:off x="999341" y="3212260"/>
            <a:ext cx="3347657" cy="1409512"/>
          </a:xfrm>
          <a:custGeom>
            <a:avLst/>
            <a:gdLst/>
            <a:ahLst/>
            <a:cxnLst/>
            <a:rect l="l" t="t" r="r" b="b"/>
            <a:pathLst>
              <a:path w="35620" h="14998" extrusionOk="0">
                <a:moveTo>
                  <a:pt x="1" y="0"/>
                </a:moveTo>
                <a:lnTo>
                  <a:pt x="1" y="14998"/>
                </a:lnTo>
                <a:lnTo>
                  <a:pt x="35619" y="14998"/>
                </a:lnTo>
                <a:lnTo>
                  <a:pt x="35619" y="0"/>
                </a:lnTo>
                <a:close/>
              </a:path>
            </a:pathLst>
          </a:custGeom>
          <a:solidFill>
            <a:srgbClr val="123D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9"/>
          <p:cNvSpPr/>
          <p:nvPr/>
        </p:nvSpPr>
        <p:spPr>
          <a:xfrm>
            <a:off x="1184952" y="3376630"/>
            <a:ext cx="2985824" cy="1097123"/>
          </a:xfrm>
          <a:custGeom>
            <a:avLst/>
            <a:gdLst/>
            <a:ahLst/>
            <a:cxnLst/>
            <a:rect l="l" t="t" r="r" b="b"/>
            <a:pathLst>
              <a:path w="31770" h="11674" extrusionOk="0">
                <a:moveTo>
                  <a:pt x="0" y="1"/>
                </a:moveTo>
                <a:lnTo>
                  <a:pt x="0" y="11674"/>
                </a:lnTo>
                <a:lnTo>
                  <a:pt x="31770" y="11674"/>
                </a:lnTo>
                <a:lnTo>
                  <a:pt x="31770" y="1"/>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9"/>
          <p:cNvSpPr/>
          <p:nvPr/>
        </p:nvSpPr>
        <p:spPr>
          <a:xfrm>
            <a:off x="999341" y="3200512"/>
            <a:ext cx="3347657" cy="11841"/>
          </a:xfrm>
          <a:custGeom>
            <a:avLst/>
            <a:gdLst/>
            <a:ahLst/>
            <a:cxnLst/>
            <a:rect l="l" t="t" r="r" b="b"/>
            <a:pathLst>
              <a:path w="35620" h="126" extrusionOk="0">
                <a:moveTo>
                  <a:pt x="1" y="0"/>
                </a:moveTo>
                <a:lnTo>
                  <a:pt x="1" y="125"/>
                </a:lnTo>
                <a:lnTo>
                  <a:pt x="7499" y="125"/>
                </a:lnTo>
                <a:lnTo>
                  <a:pt x="7499" y="0"/>
                </a:lnTo>
                <a:close/>
                <a:moveTo>
                  <a:pt x="11774" y="0"/>
                </a:moveTo>
                <a:lnTo>
                  <a:pt x="11674" y="125"/>
                </a:lnTo>
                <a:lnTo>
                  <a:pt x="11874" y="125"/>
                </a:lnTo>
                <a:lnTo>
                  <a:pt x="11874" y="0"/>
                </a:lnTo>
                <a:close/>
                <a:moveTo>
                  <a:pt x="15323" y="0"/>
                </a:moveTo>
                <a:lnTo>
                  <a:pt x="15198" y="125"/>
                </a:lnTo>
                <a:lnTo>
                  <a:pt x="35619" y="125"/>
                </a:lnTo>
                <a:lnTo>
                  <a:pt x="35619" y="0"/>
                </a:lnTo>
                <a:close/>
              </a:path>
            </a:pathLst>
          </a:custGeom>
          <a:solidFill>
            <a:srgbClr val="B8BB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9"/>
          <p:cNvSpPr/>
          <p:nvPr/>
        </p:nvSpPr>
        <p:spPr>
          <a:xfrm>
            <a:off x="1704097" y="3200512"/>
            <a:ext cx="735319" cy="11841"/>
          </a:xfrm>
          <a:custGeom>
            <a:avLst/>
            <a:gdLst/>
            <a:ahLst/>
            <a:cxnLst/>
            <a:rect l="l" t="t" r="r" b="b"/>
            <a:pathLst>
              <a:path w="7824" h="126" extrusionOk="0">
                <a:moveTo>
                  <a:pt x="0" y="0"/>
                </a:moveTo>
                <a:lnTo>
                  <a:pt x="0" y="125"/>
                </a:lnTo>
                <a:lnTo>
                  <a:pt x="4175" y="125"/>
                </a:lnTo>
                <a:lnTo>
                  <a:pt x="4275" y="0"/>
                </a:lnTo>
                <a:close/>
                <a:moveTo>
                  <a:pt x="4375" y="0"/>
                </a:moveTo>
                <a:lnTo>
                  <a:pt x="4375" y="125"/>
                </a:lnTo>
                <a:lnTo>
                  <a:pt x="7699" y="125"/>
                </a:lnTo>
                <a:lnTo>
                  <a:pt x="7824" y="0"/>
                </a:lnTo>
                <a:close/>
              </a:path>
            </a:pathLst>
          </a:custGeom>
          <a:solidFill>
            <a:srgbClr val="749D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9"/>
          <p:cNvSpPr/>
          <p:nvPr/>
        </p:nvSpPr>
        <p:spPr>
          <a:xfrm>
            <a:off x="999341" y="3212260"/>
            <a:ext cx="3347657" cy="68229"/>
          </a:xfrm>
          <a:custGeom>
            <a:avLst/>
            <a:gdLst/>
            <a:ahLst/>
            <a:cxnLst/>
            <a:rect l="l" t="t" r="r" b="b"/>
            <a:pathLst>
              <a:path w="35620" h="726" extrusionOk="0">
                <a:moveTo>
                  <a:pt x="1" y="0"/>
                </a:moveTo>
                <a:lnTo>
                  <a:pt x="1" y="725"/>
                </a:lnTo>
                <a:lnTo>
                  <a:pt x="35619" y="725"/>
                </a:lnTo>
                <a:lnTo>
                  <a:pt x="35619" y="0"/>
                </a:lnTo>
                <a:close/>
              </a:path>
            </a:pathLst>
          </a:custGeom>
          <a:solidFill>
            <a:srgbClr val="133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9"/>
          <p:cNvSpPr/>
          <p:nvPr/>
        </p:nvSpPr>
        <p:spPr>
          <a:xfrm>
            <a:off x="841925" y="3104183"/>
            <a:ext cx="3662498" cy="117569"/>
          </a:xfrm>
          <a:custGeom>
            <a:avLst/>
            <a:gdLst/>
            <a:ahLst/>
            <a:cxnLst/>
            <a:rect l="l" t="t" r="r" b="b"/>
            <a:pathLst>
              <a:path w="38970" h="1251" extrusionOk="0">
                <a:moveTo>
                  <a:pt x="1" y="0"/>
                </a:moveTo>
                <a:lnTo>
                  <a:pt x="1" y="1250"/>
                </a:lnTo>
                <a:lnTo>
                  <a:pt x="38969" y="1250"/>
                </a:lnTo>
                <a:lnTo>
                  <a:pt x="38969" y="0"/>
                </a:lnTo>
                <a:close/>
              </a:path>
            </a:pathLst>
          </a:custGeom>
          <a:solidFill>
            <a:srgbClr val="0E27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9"/>
          <p:cNvSpPr/>
          <p:nvPr/>
        </p:nvSpPr>
        <p:spPr>
          <a:xfrm>
            <a:off x="2040451" y="1927047"/>
            <a:ext cx="40700" cy="63503"/>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9"/>
          <p:cNvSpPr/>
          <p:nvPr/>
        </p:nvSpPr>
        <p:spPr>
          <a:xfrm>
            <a:off x="2165451" y="1906172"/>
            <a:ext cx="40700" cy="63503"/>
          </a:xfrm>
          <a:custGeom>
            <a:avLst/>
            <a:gdLst/>
            <a:ahLst/>
            <a:cxnLst/>
            <a:rect l="l" t="t" r="r" b="b"/>
            <a:pathLst>
              <a:path w="401" h="626" extrusionOk="0">
                <a:moveTo>
                  <a:pt x="201" y="1"/>
                </a:moveTo>
                <a:cubicBezTo>
                  <a:pt x="101" y="1"/>
                  <a:pt x="1" y="101"/>
                  <a:pt x="1" y="301"/>
                </a:cubicBezTo>
                <a:cubicBezTo>
                  <a:pt x="1" y="526"/>
                  <a:pt x="101" y="626"/>
                  <a:pt x="201" y="626"/>
                </a:cubicBezTo>
                <a:cubicBezTo>
                  <a:pt x="301" y="626"/>
                  <a:pt x="401" y="526"/>
                  <a:pt x="401" y="301"/>
                </a:cubicBezTo>
                <a:cubicBezTo>
                  <a:pt x="401" y="101"/>
                  <a:pt x="301" y="1"/>
                  <a:pt x="201" y="1"/>
                </a:cubicBezTo>
                <a:close/>
              </a:path>
            </a:pathLst>
          </a:custGeom>
          <a:solidFill>
            <a:srgbClr val="172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9"/>
          <p:cNvSpPr/>
          <p:nvPr/>
        </p:nvSpPr>
        <p:spPr>
          <a:xfrm rot="-565316">
            <a:off x="2142413" y="1838324"/>
            <a:ext cx="59798" cy="18536"/>
          </a:xfrm>
          <a:custGeom>
            <a:avLst/>
            <a:gdLst/>
            <a:ahLst/>
            <a:cxnLst/>
            <a:rect l="l" t="t" r="r" b="b"/>
            <a:pathLst>
              <a:path w="1251" h="396" extrusionOk="0">
                <a:moveTo>
                  <a:pt x="606" y="1"/>
                </a:moveTo>
                <a:cubicBezTo>
                  <a:pt x="407" y="1"/>
                  <a:pt x="191" y="96"/>
                  <a:pt x="0" y="395"/>
                </a:cubicBezTo>
                <a:lnTo>
                  <a:pt x="1250" y="295"/>
                </a:lnTo>
                <a:cubicBezTo>
                  <a:pt x="1250" y="295"/>
                  <a:pt x="956" y="1"/>
                  <a:pt x="606" y="1"/>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9"/>
          <p:cNvSpPr/>
          <p:nvPr/>
        </p:nvSpPr>
        <p:spPr>
          <a:xfrm rot="-565316">
            <a:off x="2017713" y="1862824"/>
            <a:ext cx="59798" cy="18536"/>
          </a:xfrm>
          <a:custGeom>
            <a:avLst/>
            <a:gdLst/>
            <a:ahLst/>
            <a:cxnLst/>
            <a:rect l="l" t="t" r="r" b="b"/>
            <a:pathLst>
              <a:path w="1251" h="396" extrusionOk="0">
                <a:moveTo>
                  <a:pt x="606" y="1"/>
                </a:moveTo>
                <a:cubicBezTo>
                  <a:pt x="407" y="1"/>
                  <a:pt x="191" y="96"/>
                  <a:pt x="0" y="395"/>
                </a:cubicBezTo>
                <a:lnTo>
                  <a:pt x="1250" y="295"/>
                </a:lnTo>
                <a:cubicBezTo>
                  <a:pt x="1250" y="295"/>
                  <a:pt x="956" y="1"/>
                  <a:pt x="606" y="1"/>
                </a:cubicBez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27" name="Google Shape;927;p39" descr="Résultat de recherche d'images pour &quot;unilasalle&quot;"/>
          <p:cNvPicPr preferRelativeResize="0"/>
          <p:nvPr/>
        </p:nvPicPr>
        <p:blipFill>
          <a:blip r:embed="rId6">
            <a:alphaModFix/>
          </a:blip>
          <a:stretch>
            <a:fillRect/>
          </a:stretch>
        </p:blipFill>
        <p:spPr>
          <a:xfrm>
            <a:off x="2225674" y="179078"/>
            <a:ext cx="1290374" cy="453069"/>
          </a:xfrm>
          <a:prstGeom prst="rect">
            <a:avLst/>
          </a:prstGeom>
          <a:noFill/>
          <a:ln>
            <a:noFill/>
          </a:ln>
        </p:spPr>
      </p:pic>
      <p:pic>
        <p:nvPicPr>
          <p:cNvPr id="928" name="Google Shape;928;p39" descr="Image associée"/>
          <p:cNvPicPr preferRelativeResize="0"/>
          <p:nvPr/>
        </p:nvPicPr>
        <p:blipFill>
          <a:blip r:embed="rId7">
            <a:alphaModFix/>
          </a:blip>
          <a:stretch>
            <a:fillRect/>
          </a:stretch>
        </p:blipFill>
        <p:spPr>
          <a:xfrm>
            <a:off x="4082950" y="261162"/>
            <a:ext cx="1111142" cy="288900"/>
          </a:xfrm>
          <a:prstGeom prst="rect">
            <a:avLst/>
          </a:prstGeom>
          <a:noFill/>
          <a:ln>
            <a:noFill/>
          </a:ln>
        </p:spPr>
      </p:pic>
      <p:pic>
        <p:nvPicPr>
          <p:cNvPr id="929" name="Google Shape;929;p39" descr="Résultat de recherche d'images pour &quot;univ bordeaux png&quot;"/>
          <p:cNvPicPr preferRelativeResize="0"/>
          <p:nvPr/>
        </p:nvPicPr>
        <p:blipFill rotWithShape="1">
          <a:blip r:embed="rId8">
            <a:alphaModFix/>
          </a:blip>
          <a:srcRect t="17580" b="26519"/>
          <a:stretch/>
        </p:blipFill>
        <p:spPr>
          <a:xfrm>
            <a:off x="5776625" y="79775"/>
            <a:ext cx="1165800" cy="651675"/>
          </a:xfrm>
          <a:prstGeom prst="rect">
            <a:avLst/>
          </a:prstGeom>
          <a:noFill/>
          <a:ln>
            <a:noFill/>
          </a:ln>
        </p:spPr>
      </p:pic>
      <p:pic>
        <p:nvPicPr>
          <p:cNvPr id="930" name="Google Shape;930;p39" descr="Résultat de recherche d'images pour &quot;bordeaux montaignepng&quot;"/>
          <p:cNvPicPr preferRelativeResize="0"/>
          <p:nvPr/>
        </p:nvPicPr>
        <p:blipFill>
          <a:blip r:embed="rId9">
            <a:alphaModFix/>
          </a:blip>
          <a:stretch>
            <a:fillRect/>
          </a:stretch>
        </p:blipFill>
        <p:spPr>
          <a:xfrm>
            <a:off x="7746075" y="934087"/>
            <a:ext cx="1254674" cy="398384"/>
          </a:xfrm>
          <a:prstGeom prst="rect">
            <a:avLst/>
          </a:prstGeom>
          <a:noFill/>
          <a:ln>
            <a:noFill/>
          </a:ln>
        </p:spPr>
      </p:pic>
      <p:pic>
        <p:nvPicPr>
          <p:cNvPr id="931" name="Google Shape;931;p39" descr="Résultat de recherche d'images pour &quot;sciences po rennes png&quot;"/>
          <p:cNvPicPr preferRelativeResize="0"/>
          <p:nvPr/>
        </p:nvPicPr>
        <p:blipFill>
          <a:blip r:embed="rId10">
            <a:alphaModFix/>
          </a:blip>
          <a:stretch>
            <a:fillRect/>
          </a:stretch>
        </p:blipFill>
        <p:spPr>
          <a:xfrm>
            <a:off x="1830224" y="913787"/>
            <a:ext cx="1371775" cy="438984"/>
          </a:xfrm>
          <a:prstGeom prst="rect">
            <a:avLst/>
          </a:prstGeom>
          <a:noFill/>
          <a:ln>
            <a:noFill/>
          </a:ln>
        </p:spPr>
      </p:pic>
      <p:pic>
        <p:nvPicPr>
          <p:cNvPr id="932" name="Google Shape;932;p39" descr="Résultat de recherche d'images pour &quot;sciences po lille png&quot;"/>
          <p:cNvPicPr preferRelativeResize="0"/>
          <p:nvPr/>
        </p:nvPicPr>
        <p:blipFill>
          <a:blip r:embed="rId11">
            <a:alphaModFix/>
          </a:blip>
          <a:stretch>
            <a:fillRect/>
          </a:stretch>
        </p:blipFill>
        <p:spPr>
          <a:xfrm>
            <a:off x="3638475" y="839597"/>
            <a:ext cx="587375" cy="587364"/>
          </a:xfrm>
          <a:prstGeom prst="rect">
            <a:avLst/>
          </a:prstGeom>
          <a:noFill/>
          <a:ln>
            <a:noFill/>
          </a:ln>
        </p:spPr>
      </p:pic>
      <p:pic>
        <p:nvPicPr>
          <p:cNvPr id="933" name="Google Shape;933;p39" descr="Image associée"/>
          <p:cNvPicPr preferRelativeResize="0"/>
          <p:nvPr/>
        </p:nvPicPr>
        <p:blipFill rotWithShape="1">
          <a:blip r:embed="rId12">
            <a:alphaModFix/>
          </a:blip>
          <a:srcRect t="22058" b="19845"/>
          <a:stretch/>
        </p:blipFill>
        <p:spPr>
          <a:xfrm>
            <a:off x="7257988" y="191413"/>
            <a:ext cx="1290391" cy="428400"/>
          </a:xfrm>
          <a:prstGeom prst="rect">
            <a:avLst/>
          </a:prstGeom>
          <a:noFill/>
          <a:ln>
            <a:noFill/>
          </a:ln>
        </p:spPr>
      </p:pic>
      <p:pic>
        <p:nvPicPr>
          <p:cNvPr id="934" name="Google Shape;934;p39" descr="Image associée"/>
          <p:cNvPicPr preferRelativeResize="0"/>
          <p:nvPr/>
        </p:nvPicPr>
        <p:blipFill rotWithShape="1">
          <a:blip r:embed="rId13">
            <a:alphaModFix/>
          </a:blip>
          <a:srcRect t="6014" b="39205"/>
          <a:stretch/>
        </p:blipFill>
        <p:spPr>
          <a:xfrm>
            <a:off x="6052325" y="757562"/>
            <a:ext cx="1371775" cy="751434"/>
          </a:xfrm>
          <a:prstGeom prst="rect">
            <a:avLst/>
          </a:prstGeom>
          <a:noFill/>
          <a:ln>
            <a:noFill/>
          </a:ln>
        </p:spPr>
      </p:pic>
      <p:pic>
        <p:nvPicPr>
          <p:cNvPr id="935" name="Google Shape;935;p39"/>
          <p:cNvPicPr preferRelativeResize="0"/>
          <p:nvPr/>
        </p:nvPicPr>
        <p:blipFill>
          <a:blip r:embed="rId14">
            <a:alphaModFix/>
          </a:blip>
          <a:stretch>
            <a:fillRect/>
          </a:stretch>
        </p:blipFill>
        <p:spPr>
          <a:xfrm>
            <a:off x="214475" y="924363"/>
            <a:ext cx="1254676" cy="417829"/>
          </a:xfrm>
          <a:prstGeom prst="rect">
            <a:avLst/>
          </a:prstGeom>
          <a:noFill/>
          <a:ln>
            <a:noFill/>
          </a:ln>
        </p:spPr>
      </p:pic>
      <p:pic>
        <p:nvPicPr>
          <p:cNvPr id="936" name="Google Shape;936;p39"/>
          <p:cNvPicPr preferRelativeResize="0"/>
          <p:nvPr/>
        </p:nvPicPr>
        <p:blipFill>
          <a:blip r:embed="rId15">
            <a:alphaModFix/>
          </a:blip>
          <a:stretch>
            <a:fillRect/>
          </a:stretch>
        </p:blipFill>
        <p:spPr>
          <a:xfrm>
            <a:off x="4933699" y="840300"/>
            <a:ext cx="587373" cy="585983"/>
          </a:xfrm>
          <a:prstGeom prst="rect">
            <a:avLst/>
          </a:prstGeom>
          <a:noFill/>
          <a:ln>
            <a:noFill/>
          </a:ln>
        </p:spPr>
      </p:pic>
      <p:pic>
        <p:nvPicPr>
          <p:cNvPr id="4" name="Image 3">
            <a:extLst>
              <a:ext uri="{FF2B5EF4-FFF2-40B4-BE49-F238E27FC236}">
                <a16:creationId xmlns:a16="http://schemas.microsoft.com/office/drawing/2014/main" id="{0B024B25-81BB-4603-A21B-AF02E2646659}"/>
              </a:ext>
            </a:extLst>
          </p:cNvPr>
          <p:cNvPicPr>
            <a:picLocks noChangeAspect="1"/>
          </p:cNvPicPr>
          <p:nvPr/>
        </p:nvPicPr>
        <p:blipFill>
          <a:blip r:embed="rId16">
            <a:alphaModFix amt="63000"/>
          </a:blip>
          <a:stretch>
            <a:fillRect/>
          </a:stretch>
        </p:blipFill>
        <p:spPr>
          <a:xfrm>
            <a:off x="316512" y="137427"/>
            <a:ext cx="1613043" cy="6829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40"/>
          <p:cNvSpPr txBox="1">
            <a:spLocks noGrp="1"/>
          </p:cNvSpPr>
          <p:nvPr>
            <p:ph type="body" idx="1"/>
          </p:nvPr>
        </p:nvSpPr>
        <p:spPr>
          <a:xfrm>
            <a:off x="642050" y="1522050"/>
            <a:ext cx="5308200" cy="2099400"/>
          </a:xfrm>
          <a:prstGeom prst="rect">
            <a:avLst/>
          </a:prstGeom>
        </p:spPr>
        <p:txBody>
          <a:bodyPr spcFirstLastPara="1" wrap="square" lIns="91425" tIns="91425" rIns="91425" bIns="91425" anchor="ctr" anchorCtr="0">
            <a:noAutofit/>
          </a:bodyPr>
          <a:lstStyle/>
          <a:p>
            <a:pPr marL="241300" lvl="0" indent="-203200" algn="l" rtl="0">
              <a:spcBef>
                <a:spcPts val="300"/>
              </a:spcBef>
              <a:spcAft>
                <a:spcPts val="0"/>
              </a:spcAft>
              <a:buClr>
                <a:srgbClr val="000000"/>
              </a:buClr>
              <a:buSzPts val="1200"/>
              <a:buFont typeface="Roboto Slab Light"/>
              <a:buChar char="◂"/>
            </a:pPr>
            <a:r>
              <a:rPr lang="fr"/>
              <a:t>Modèle de présentation  </a:t>
            </a:r>
            <a:r>
              <a:rPr lang="fr">
                <a:highlight>
                  <a:srgbClr val="F46C68"/>
                </a:highlight>
                <a:uFill>
                  <a:noFill/>
                </a:uFill>
                <a:hlinkClick r:id="rId3"/>
              </a:rPr>
              <a:t>Slidesgo</a:t>
            </a:r>
            <a:endParaRPr>
              <a:highlight>
                <a:srgbClr val="F46C68"/>
              </a:highlight>
            </a:endParaRPr>
          </a:p>
          <a:p>
            <a:pPr marL="241300" lvl="0" indent="-203200" algn="l" rtl="0">
              <a:spcBef>
                <a:spcPts val="0"/>
              </a:spcBef>
              <a:spcAft>
                <a:spcPts val="0"/>
              </a:spcAft>
              <a:buClr>
                <a:srgbClr val="000000"/>
              </a:buClr>
              <a:buSzPts val="1200"/>
              <a:buFont typeface="Roboto Slab Light"/>
              <a:buChar char="◂"/>
            </a:pPr>
            <a:r>
              <a:rPr lang="fr"/>
              <a:t>Icônes par </a:t>
            </a:r>
            <a:r>
              <a:rPr lang="fr">
                <a:highlight>
                  <a:srgbClr val="F46C68"/>
                </a:highlight>
                <a:uFill>
                  <a:noFill/>
                </a:uFill>
                <a:hlinkClick r:id="rId4"/>
              </a:rPr>
              <a:t>Flaticon</a:t>
            </a:r>
            <a:endParaRPr>
              <a:highlight>
                <a:srgbClr val="F46C68"/>
              </a:highlight>
            </a:endParaRPr>
          </a:p>
          <a:p>
            <a:pPr marL="241300" lvl="0" indent="-203200" algn="l" rtl="0">
              <a:spcBef>
                <a:spcPts val="0"/>
              </a:spcBef>
              <a:spcAft>
                <a:spcPts val="0"/>
              </a:spcAft>
              <a:buClr>
                <a:srgbClr val="000000"/>
              </a:buClr>
              <a:buSzPts val="1200"/>
              <a:buFont typeface="Roboto Slab Light"/>
              <a:buChar char="◂"/>
            </a:pPr>
            <a:r>
              <a:rPr lang="fr"/>
              <a:t>Infographies par </a:t>
            </a:r>
            <a:r>
              <a:rPr lang="fr">
                <a:highlight>
                  <a:srgbClr val="F46C68"/>
                </a:highlight>
                <a:uFill>
                  <a:noFill/>
                </a:uFill>
                <a:hlinkClick r:id="rId5"/>
              </a:rPr>
              <a:t>Freepik</a:t>
            </a:r>
            <a:endParaRPr>
              <a:highlight>
                <a:srgbClr val="F46C68"/>
              </a:highlight>
            </a:endParaRPr>
          </a:p>
          <a:p>
            <a:pPr marL="241300" lvl="0" indent="-203200" algn="l" rtl="0">
              <a:spcBef>
                <a:spcPts val="0"/>
              </a:spcBef>
              <a:spcAft>
                <a:spcPts val="0"/>
              </a:spcAft>
              <a:buClr>
                <a:srgbClr val="000000"/>
              </a:buClr>
              <a:buSzPts val="1200"/>
              <a:buFont typeface="Roboto Slab Light"/>
              <a:buChar char="◂"/>
            </a:pPr>
            <a:r>
              <a:rPr lang="fr"/>
              <a:t>Images créés par </a:t>
            </a:r>
            <a:r>
              <a:rPr lang="fr">
                <a:highlight>
                  <a:srgbClr val="F46C68"/>
                </a:highlight>
              </a:rPr>
              <a:t>Freepik</a:t>
            </a:r>
            <a:r>
              <a:rPr lang="fr">
                <a:highlight>
                  <a:srgbClr val="B7B7B7"/>
                </a:highlight>
              </a:rPr>
              <a:t> </a:t>
            </a:r>
            <a:endParaRPr/>
          </a:p>
          <a:p>
            <a:pPr marL="241300" lvl="0" indent="-203200" algn="l" rtl="0">
              <a:spcBef>
                <a:spcPts val="0"/>
              </a:spcBef>
              <a:spcAft>
                <a:spcPts val="0"/>
              </a:spcAft>
              <a:buClr>
                <a:srgbClr val="000000"/>
              </a:buClr>
              <a:buSzPts val="1200"/>
              <a:buFont typeface="Roboto Slab Light"/>
              <a:buChar char="◂"/>
            </a:pPr>
            <a:r>
              <a:rPr lang="fr"/>
              <a:t>Diapositive d'introduction à l'auteur photo créée par </a:t>
            </a:r>
            <a:r>
              <a:rPr lang="fr">
                <a:highlight>
                  <a:srgbClr val="F46C68"/>
                </a:highlight>
              </a:rPr>
              <a:t>Freepik</a:t>
            </a:r>
            <a:r>
              <a:rPr lang="fr">
                <a:highlight>
                  <a:srgbClr val="B7B7B7"/>
                </a:highlight>
              </a:rPr>
              <a:t> </a:t>
            </a:r>
            <a:endParaRPr/>
          </a:p>
        </p:txBody>
      </p:sp>
      <p:sp>
        <p:nvSpPr>
          <p:cNvPr id="942" name="Google Shape;942;p40"/>
          <p:cNvSpPr txBox="1">
            <a:spLocks noGrp="1"/>
          </p:cNvSpPr>
          <p:nvPr>
            <p:ph type="title"/>
          </p:nvPr>
        </p:nvSpPr>
        <p:spPr>
          <a:xfrm>
            <a:off x="642054" y="1262675"/>
            <a:ext cx="7889100" cy="89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CREDITS</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orrell Consulting by Slides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1097</Words>
  <Application>Microsoft Office PowerPoint</Application>
  <PresentationFormat>Affichage à l'écran (16:9)</PresentationFormat>
  <Paragraphs>163</Paragraphs>
  <Slides>15</Slides>
  <Notes>15</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15</vt:i4>
      </vt:variant>
    </vt:vector>
  </HeadingPairs>
  <TitlesOfParts>
    <vt:vector size="24" baseType="lpstr">
      <vt:lpstr>Barlow Semi Condensed</vt:lpstr>
      <vt:lpstr>Anton</vt:lpstr>
      <vt:lpstr>Barlow Semi Condensed Light</vt:lpstr>
      <vt:lpstr>Arial</vt:lpstr>
      <vt:lpstr>Calibri</vt:lpstr>
      <vt:lpstr>Roboto Slab Light</vt:lpstr>
      <vt:lpstr>Fira Sans Extra Condensed Medium</vt:lpstr>
      <vt:lpstr>Simple Light</vt:lpstr>
      <vt:lpstr>Norrell Consulting by Slidesgo</vt:lpstr>
      <vt:lpstr>EU4EU FRANCE </vt:lpstr>
      <vt:lpstr>LE PROGRAMME EU4EU FRANCE</vt:lpstr>
      <vt:lpstr>international de professionnels</vt:lpstr>
      <vt:lpstr>Des organismes d'accueil partout en Europe (près de 500 entreprises enregistrées)</vt:lpstr>
      <vt:lpstr>STAGE CLASSIQUE VS. STAGE EU4EU</vt:lpstr>
      <vt:lpstr>QUELS BÉNÉFICES POUR LES STAGIAIRES ?</vt:lpstr>
      <vt:lpstr>QUELQUES CHIFFRES (1/2)</vt:lpstr>
      <vt:lpstr>QUELQUES CHIFFRES (2/2)</vt:lpstr>
      <vt:lpstr>TEMOIGNAGES D’ETUDIANTS EUROPEENS DEJA FINANCES</vt:lpstr>
      <vt:lpstr>QUI PEUT CANDIDATER ?</vt:lpstr>
      <vt:lpstr>COMMENT CANDIDATER ?  http://www.eu4eu.org</vt:lpstr>
      <vt:lpstr>CRITERES DE SELECTION</vt:lpstr>
      <vt:lpstr>NOS PARTENAIRES</vt:lpstr>
      <vt:lpstr>MERCI</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EU4EU FRANCE</dc:title>
  <dc:creator>Mathilde Modaine</dc:creator>
  <cp:lastModifiedBy>Aurore Leroy</cp:lastModifiedBy>
  <cp:revision>22</cp:revision>
  <dcterms:modified xsi:type="dcterms:W3CDTF">2023-10-27T10:51:52Z</dcterms:modified>
</cp:coreProperties>
</file>