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56E53-4809-9246-B8FD-633CE3A62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2C71EB-F225-D34B-993F-615F36A13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58F641-0EA0-7848-A6C7-1A54891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9732E7-EA52-174A-B0A4-4E254641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97EEB-2DC3-E14B-8413-A4F19D9B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3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6E93B-381B-9545-A81C-4C1D19E3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AB91C4-C81F-784B-AA67-8C8D1D430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83D5D6-271B-0E42-A27F-FBAE8A55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4EE1D9-3C03-8846-B8CB-A3B98F78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A41E1-550A-D843-B4AC-C5794D65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0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70D7CF-DA34-0342-B850-ED39D408F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F41ABA-107A-1E49-BABE-776622FFD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70A4D-3CAD-054A-B2A9-D0F3F19E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5DBD56-8F44-2340-9168-A7D2AC10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E423B-1360-9C4D-A76C-6CA16CBC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97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268FB-B129-9949-A42F-9D4FE52D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515AB9-2486-3640-9029-D7CC5A66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836CD8-487C-4D41-952C-D84114A5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0E165-1A49-224D-88E6-45E5718C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F7BA1-E303-FC4E-B111-FE501D88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82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540DD-ABA4-D545-BF2D-7987FFE8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294595-9D19-E147-ADAD-B9D4140B5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757CA7-5810-2A46-8C35-899A07D8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F666E-BD66-0442-88CC-02E925C2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AF876C-B628-A549-BAB9-A724802B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21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4B483-9E50-4C4D-AC42-DFDD34E7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73F9F8-AEA8-9446-ADF8-AB948B00F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F95605-6237-EB43-A638-1DB8EA487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4E7D3-253D-A744-975C-93971D8A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F772F4-617A-B544-A6D6-BC2EA49E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04C6D3-2EE9-514E-A42B-E1BF231D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69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B3C6D-A211-E749-90BA-C0E5F7A8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141C70-C66C-C040-B402-EA810DE4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41305E-75C2-784F-A23F-264D5D657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54CA87-711E-F746-8D74-23063D5F8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6BECBA-D875-8F4D-BB2D-F16500D21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3DF7D6-70D0-1945-8CCC-211E2C48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846970-9A99-FB4F-A3CE-E35805EA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6C4EFD-DAA9-D443-B2FD-0E877E3A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3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75957-4428-0743-959D-C7609DF5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FC9FB6-7087-024D-9C45-DDC49E64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ADA507-4F84-CE40-8971-E67CCE67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3753B0-9E12-0B4C-A452-D1D94EB2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8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207D5B-D816-5143-A1C8-95DE860F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CFBA0A-F2EB-544C-849E-F7FE8F60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705B7C-C08E-B246-945D-65E38BEA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14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F452C-EAED-CD4A-ADCE-36719842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50BB78-A258-7E4C-BEA4-8462FCA2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1A3F99-BE0D-234E-8E9E-35A8E3059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5AC688-1B21-EA4B-ABE9-7CB61358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AC7C12-AA9E-3949-8AEE-9FB0FCF0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5FB9E8-D053-414D-8112-7C74043F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9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07834-393C-9A48-994A-80780AF8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ABA9AA-FDBF-7F4C-A16D-BD4908DD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3F12C3-A915-4A40-93F4-8103ACBF6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326431-0228-5843-81D6-5D3B9E5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1C0323-0AD5-6F41-916A-531FAF87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CEAA5F-3A38-6D47-AA61-1FC3AC9A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8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01328A-B118-FE4D-B11D-0A5E532E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100308-DAC3-0744-A932-7BC8F7BD7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2A336-C397-6A48-B6A9-878FC81FB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EE4E-4ECB-C04C-9738-21EACBD220BB}" type="datetimeFigureOut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AEC7C5-65F3-BF4F-827A-2EBD86FEC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ECBC8D-CB57-474B-8840-03E0CA5B5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45D0-10B7-864D-B116-F544E781CD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40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67388-2219-0341-88BD-CCBEF7A80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28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ERERC, Espace de réflexion éthique de la Région Centre Val de Loire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F21E65-EA30-E24F-9469-DD7842DD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357"/>
            <a:ext cx="9144000" cy="497712"/>
          </a:xfrm>
        </p:spPr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www.ererc.fr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9294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176D9D-FADC-2644-95DC-C81C5B17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84150"/>
            <a:ext cx="92202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4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91665B-D76B-B34A-973C-8395A7AD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42900"/>
            <a:ext cx="9525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6E6A2A-3E58-2045-AE51-F977234F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96"/>
            <a:ext cx="5613400" cy="1308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CE2BA4-CC85-174D-9CF0-4E76C387C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631" y="1494420"/>
            <a:ext cx="5359400" cy="558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070E5A-B5A4-1446-99E0-0E502374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688" y="268228"/>
            <a:ext cx="1536700" cy="673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1D578C-DB71-4D44-B668-41086D090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5104"/>
            <a:ext cx="4484386" cy="12147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C6E940-5BC9-4E4B-B48A-BA3361369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136" y="3378313"/>
            <a:ext cx="7206044" cy="1073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7D611F-A8FD-B848-8509-CB2CC7B19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766" y="4375340"/>
            <a:ext cx="5553991" cy="24826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821C8E-1EFD-004F-9896-1B4C10609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91787"/>
            <a:ext cx="7525635" cy="9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2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4E2080-7604-BD45-B043-E42B628B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927"/>
            <a:ext cx="5926238" cy="9934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994980-C27F-0B4F-BB0F-410F5007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0" y="1665426"/>
            <a:ext cx="5238428" cy="7747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A2612A-D290-B74F-97F3-C2038B003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0128"/>
            <a:ext cx="6096000" cy="723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82825B-D053-E54B-91ED-82D68F868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123" y="3158241"/>
            <a:ext cx="3378200" cy="457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6C55B9-AAF3-F24B-9F5E-0DACE5D4F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414" y="3608805"/>
            <a:ext cx="1562100" cy="368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1F829B-B031-C44E-9E93-9C145DF3BC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6514" y="4005202"/>
            <a:ext cx="5041900" cy="381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A47744-D095-4B41-AABE-0240335FD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64" y="2429980"/>
            <a:ext cx="4914900" cy="355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4392A5-45F8-4E40-9B42-85F48FA722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2601" y="2802078"/>
            <a:ext cx="1993900" cy="431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019C77-019A-C146-B60D-3AC8E2FA94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0064" y="0"/>
            <a:ext cx="5092700" cy="431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B36599-01EC-B641-99A9-73EFA618BA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99688"/>
            <a:ext cx="3822700" cy="406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B90AB3-22EF-D045-8465-C02E128F3C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855722"/>
            <a:ext cx="4025900" cy="3683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A4B672-0D04-D14D-835B-392EED493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839" y="4597253"/>
            <a:ext cx="5740400" cy="7747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4AA75E-533F-C84A-B04E-AC215E88BB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352058"/>
            <a:ext cx="7543800" cy="3429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72DA91-558C-B541-AFB3-688BC6F466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01" y="5769992"/>
            <a:ext cx="6477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1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</Words>
  <Application>Microsoft Office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ERERC, Espace de réflexion éthique de la Région Centre Val de Loire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ERERC, Espace de réflexion éthique de la Région Centre Val de Loire</dc:title>
  <dc:creator>Concetta Pennuto</dc:creator>
  <cp:lastModifiedBy>Caroline Vaslin</cp:lastModifiedBy>
  <cp:revision>6</cp:revision>
  <dcterms:created xsi:type="dcterms:W3CDTF">2020-06-30T11:06:38Z</dcterms:created>
  <dcterms:modified xsi:type="dcterms:W3CDTF">2020-07-22T12:38:03Z</dcterms:modified>
</cp:coreProperties>
</file>