
<file path=[Content_Types].xml><?xml version="1.0" encoding="utf-8"?>
<Types xmlns="http://schemas.openxmlformats.org/package/2006/content-types">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Override PartName="/ppt/authors.xml" ContentType="application/vnd.ms-powerpoint.author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13"/>
  </p:notesMasterIdLst>
  <p:handoutMasterIdLst>
    <p:handoutMasterId r:id="rId14"/>
  </p:handoutMasterIdLst>
  <p:sldIdLst>
    <p:sldId id="259" r:id="rId5"/>
    <p:sldId id="283" r:id="rId6"/>
    <p:sldId id="291" r:id="rId7"/>
    <p:sldId id="289" r:id="rId8"/>
    <p:sldId id="292" r:id="rId9"/>
    <p:sldId id="293" r:id="rId10"/>
    <p:sldId id="295" r:id="rId11"/>
    <p:sldId id="294" r:id="rId12"/>
  </p:sldIdLst>
  <p:sldSz cx="9144000" cy="5143500" type="screen16x9"/>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3EC8E37-9911-980D-BB16-ADE48DADF93D}" name="Eric Bricout" initials="EB" userId="S::eric.bricout@univ-tours.fr::13c477d7-3930-4951-a317-c4655140176c" providerId="AD"/>
  <p188:author id="{F49D6D6C-B958-1602-1EB2-74AC72C2BE8C}" name="Ingrid Arnault" initials="IA" userId="S::ingrid.arnault@univ-tours.fr::67080be1-2829-4706-a980-4415a0277381"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5A59D"/>
    <a:srgbClr val="424A54"/>
    <a:srgbClr val="AE1433"/>
    <a:srgbClr val="E0C510"/>
    <a:srgbClr val="902F3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Style léger 3 - Accentuation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616DA210-FB5B-4158-B5E0-FEB733F419BA}" styleName="Style clair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6199" autoAdjust="0"/>
  </p:normalViewPr>
  <p:slideViewPr>
    <p:cSldViewPr snapToGrid="0">
      <p:cViewPr varScale="1">
        <p:scale>
          <a:sx n="98" d="100"/>
          <a:sy n="98" d="100"/>
        </p:scale>
        <p:origin x="341" y="82"/>
      </p:cViewPr>
      <p:guideLst>
        <p:guide orient="horz" pos="1620"/>
        <p:guide pos="288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19"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EE539E96-8572-2A44-87E6-6D95A10062F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4" name="Espace réservé du pied de page 3">
            <a:extLst>
              <a:ext uri="{FF2B5EF4-FFF2-40B4-BE49-F238E27FC236}">
                <a16:creationId xmlns:a16="http://schemas.microsoft.com/office/drawing/2014/main" id="{0099B758-85D5-D34E-A934-7AF798DD314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a:extLst>
              <a:ext uri="{FF2B5EF4-FFF2-40B4-BE49-F238E27FC236}">
                <a16:creationId xmlns:a16="http://schemas.microsoft.com/office/drawing/2014/main" id="{B9B03E60-58F5-D74A-BD1C-D7974FF3D58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3FD4791-97AE-0E4F-9C95-CEAA9E939018}" type="slidenum">
              <a:rPr lang="fr-FR" smtClean="0"/>
              <a:t>‹N°›</a:t>
            </a:fld>
            <a:endParaRPr lang="fr-FR"/>
          </a:p>
        </p:txBody>
      </p:sp>
    </p:spTree>
    <p:extLst>
      <p:ext uri="{BB962C8B-B14F-4D97-AF65-F5344CB8AC3E}">
        <p14:creationId xmlns:p14="http://schemas.microsoft.com/office/powerpoint/2010/main" val="118987168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6A33B3D-2CAC-EA43-9FCF-0AE2424CDE32}" type="datetimeFigureOut">
              <a:rPr lang="fr-FR" smtClean="0"/>
              <a:t>17/11/2025</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6441D84-D9D4-B941-81C5-EDDB6B969F43}" type="slidenum">
              <a:rPr lang="fr-FR" smtClean="0"/>
              <a:t>‹N°›</a:t>
            </a:fld>
            <a:endParaRPr lang="fr-FR"/>
          </a:p>
        </p:txBody>
      </p:sp>
    </p:spTree>
    <p:extLst>
      <p:ext uri="{BB962C8B-B14F-4D97-AF65-F5344CB8AC3E}">
        <p14:creationId xmlns:p14="http://schemas.microsoft.com/office/powerpoint/2010/main" val="12921344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Illustration par les CETU sur : </a:t>
            </a:r>
          </a:p>
          <a:p>
            <a:pPr marL="171450" indent="-171450">
              <a:buFontTx/>
              <a:buChar char="-"/>
            </a:pPr>
            <a:r>
              <a:rPr lang="fr-FR" dirty="0"/>
              <a:t>le domaine des Transitions (transitions énergétique, agroécologique, environnemental et numérique, etc.) </a:t>
            </a:r>
          </a:p>
          <a:p>
            <a:pPr marL="171450" indent="-171450">
              <a:buFontTx/>
              <a:buChar char="-"/>
            </a:pPr>
            <a:r>
              <a:rPr lang="fr-FR" sz="1800" dirty="0">
                <a:effectLst/>
                <a:latin typeface="Segoe UI" panose="020B0502040204020203" pitchFamily="34" charset="0"/>
              </a:rPr>
              <a:t>la mutualisation et l’offre commune d’expertises et de compétences (notamment sur les projets d’ores et déjà sur ce schéma)</a:t>
            </a:r>
          </a:p>
          <a:p>
            <a:pPr marL="171450" indent="-171450">
              <a:buFontTx/>
              <a:buChar char="-"/>
            </a:pPr>
            <a:endParaRPr lang="fr-FR" dirty="0"/>
          </a:p>
        </p:txBody>
      </p:sp>
      <p:sp>
        <p:nvSpPr>
          <p:cNvPr id="4" name="Espace réservé du numéro de diapositive 3"/>
          <p:cNvSpPr>
            <a:spLocks noGrp="1"/>
          </p:cNvSpPr>
          <p:nvPr>
            <p:ph type="sldNum" sz="quarter" idx="5"/>
          </p:nvPr>
        </p:nvSpPr>
        <p:spPr/>
        <p:txBody>
          <a:bodyPr/>
          <a:lstStyle/>
          <a:p>
            <a:fld id="{D6441D84-D9D4-B941-81C5-EDDB6B969F43}" type="slidenum">
              <a:rPr lang="fr-FR" smtClean="0"/>
              <a:t>4</a:t>
            </a:fld>
            <a:endParaRPr lang="fr-FR"/>
          </a:p>
        </p:txBody>
      </p:sp>
    </p:spTree>
    <p:extLst>
      <p:ext uri="{BB962C8B-B14F-4D97-AF65-F5344CB8AC3E}">
        <p14:creationId xmlns:p14="http://schemas.microsoft.com/office/powerpoint/2010/main" val="5564661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800" dirty="0">
                <a:effectLst/>
                <a:latin typeface="Segoe UI" panose="020B0502040204020203" pitchFamily="34" charset="0"/>
              </a:rPr>
              <a:t>Illustration CETU : </a:t>
            </a:r>
            <a:r>
              <a:rPr lang="fr-FR" sz="1800" dirty="0" err="1">
                <a:effectLst/>
                <a:latin typeface="Segoe UI" panose="020B0502040204020203" pitchFamily="34" charset="0"/>
              </a:rPr>
              <a:t>Vegepolys</a:t>
            </a:r>
            <a:r>
              <a:rPr lang="fr-FR" sz="1800" dirty="0">
                <a:effectLst/>
                <a:latin typeface="Segoe UI" panose="020B0502040204020203" pitchFamily="34" charset="0"/>
              </a:rPr>
              <a:t> Loire Valley, interprofession agricole (</a:t>
            </a:r>
            <a:r>
              <a:rPr lang="fr-FR" sz="1800" dirty="0" err="1">
                <a:effectLst/>
                <a:latin typeface="Segoe UI" panose="020B0502040204020203" pitchFamily="34" charset="0"/>
              </a:rPr>
              <a:t>Interloire</a:t>
            </a:r>
            <a:r>
              <a:rPr lang="fr-FR" sz="1800" dirty="0">
                <a:effectLst/>
                <a:latin typeface="Segoe UI" panose="020B0502040204020203" pitchFamily="34" charset="0"/>
              </a:rPr>
              <a:t> , </a:t>
            </a:r>
            <a:r>
              <a:rPr lang="fr-FR" sz="1800" dirty="0" err="1">
                <a:effectLst/>
                <a:latin typeface="Segoe UI" panose="020B0502040204020203" pitchFamily="34" charset="0"/>
              </a:rPr>
              <a:t>Vinopole</a:t>
            </a:r>
            <a:r>
              <a:rPr lang="fr-FR" sz="1800" dirty="0">
                <a:effectLst/>
                <a:latin typeface="Segoe UI" panose="020B0502040204020203" pitchFamily="34" charset="0"/>
              </a:rPr>
              <a:t> Centre val de Loire), EDF // CITERES – IRBI – LIFAT</a:t>
            </a:r>
            <a:endParaRPr lang="fr-FR" dirty="0"/>
          </a:p>
        </p:txBody>
      </p:sp>
      <p:sp>
        <p:nvSpPr>
          <p:cNvPr id="4" name="Espace réservé du numéro de diapositive 3"/>
          <p:cNvSpPr>
            <a:spLocks noGrp="1"/>
          </p:cNvSpPr>
          <p:nvPr>
            <p:ph type="sldNum" sz="quarter" idx="5"/>
          </p:nvPr>
        </p:nvSpPr>
        <p:spPr/>
        <p:txBody>
          <a:bodyPr/>
          <a:lstStyle/>
          <a:p>
            <a:fld id="{D6441D84-D9D4-B941-81C5-EDDB6B969F43}" type="slidenum">
              <a:rPr lang="fr-FR" smtClean="0"/>
              <a:t>6</a:t>
            </a:fld>
            <a:endParaRPr lang="fr-FR"/>
          </a:p>
        </p:txBody>
      </p:sp>
    </p:spTree>
    <p:extLst>
      <p:ext uri="{BB962C8B-B14F-4D97-AF65-F5344CB8AC3E}">
        <p14:creationId xmlns:p14="http://schemas.microsoft.com/office/powerpoint/2010/main" val="101344874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re seul">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itre 8">
            <a:extLst>
              <a:ext uri="{FF2B5EF4-FFF2-40B4-BE49-F238E27FC236}">
                <a16:creationId xmlns:a16="http://schemas.microsoft.com/office/drawing/2014/main" id="{315D0532-0EE1-954C-81C6-9E533006E4E9}"/>
              </a:ext>
            </a:extLst>
          </p:cNvPr>
          <p:cNvSpPr>
            <a:spLocks noGrp="1"/>
          </p:cNvSpPr>
          <p:nvPr>
            <p:ph type="title" hasCustomPrompt="1"/>
          </p:nvPr>
        </p:nvSpPr>
        <p:spPr>
          <a:xfrm>
            <a:off x="628650" y="273844"/>
            <a:ext cx="7886700" cy="994172"/>
          </a:xfrm>
          <a:prstGeom prst="rect">
            <a:avLst/>
          </a:prstGeom>
        </p:spPr>
        <p:txBody>
          <a:bodyPr/>
          <a:lstStyle>
            <a:lvl1pPr algn="ctr">
              <a:defRPr sz="2100" b="1">
                <a:solidFill>
                  <a:srgbClr val="45A59D"/>
                </a:solidFill>
              </a:defRPr>
            </a:lvl1pPr>
          </a:lstStyle>
          <a:p>
            <a:r>
              <a:rPr lang="fr-FR"/>
              <a:t>MODIFIEZ LE STYLE DU TITRE</a:t>
            </a:r>
          </a:p>
        </p:txBody>
      </p:sp>
      <p:sp>
        <p:nvSpPr>
          <p:cNvPr id="15" name="Espace réservé du texte 10">
            <a:extLst>
              <a:ext uri="{FF2B5EF4-FFF2-40B4-BE49-F238E27FC236}">
                <a16:creationId xmlns:a16="http://schemas.microsoft.com/office/drawing/2014/main" id="{23D2F5B0-54A2-404C-87AB-2A4F7D52178F}"/>
              </a:ext>
            </a:extLst>
          </p:cNvPr>
          <p:cNvSpPr>
            <a:spLocks noGrp="1"/>
          </p:cNvSpPr>
          <p:nvPr>
            <p:ph type="body" sz="quarter" idx="10" hasCustomPrompt="1"/>
          </p:nvPr>
        </p:nvSpPr>
        <p:spPr>
          <a:xfrm>
            <a:off x="1331913" y="4623978"/>
            <a:ext cx="3240087" cy="519522"/>
          </a:xfrm>
          <a:prstGeom prst="rect">
            <a:avLst/>
          </a:prstGeom>
        </p:spPr>
        <p:txBody>
          <a:bodyPr lIns="0" tIns="0" rIns="0" bIns="0" anchor="ctr" anchorCtr="0"/>
          <a:lstStyle>
            <a:lvl1pPr marL="0" indent="0">
              <a:buFontTx/>
              <a:buNone/>
              <a:defRPr sz="1050">
                <a:solidFill>
                  <a:schemeClr val="bg1"/>
                </a:solidFill>
              </a:defRPr>
            </a:lvl1pPr>
            <a:lvl2pPr>
              <a:defRPr sz="900">
                <a:solidFill>
                  <a:schemeClr val="bg1"/>
                </a:solidFill>
              </a:defRPr>
            </a:lvl2pPr>
            <a:lvl3pPr>
              <a:defRPr sz="900">
                <a:solidFill>
                  <a:schemeClr val="bg1"/>
                </a:solidFill>
              </a:defRPr>
            </a:lvl3pPr>
            <a:lvl4pPr>
              <a:defRPr sz="900">
                <a:solidFill>
                  <a:schemeClr val="bg1"/>
                </a:solidFill>
              </a:defRPr>
            </a:lvl4pPr>
            <a:lvl5pPr>
              <a:defRPr sz="900">
                <a:solidFill>
                  <a:schemeClr val="bg1"/>
                </a:solidFill>
              </a:defRPr>
            </a:lvl5pPr>
          </a:lstStyle>
          <a:p>
            <a:pPr lvl="0"/>
            <a:r>
              <a:rPr lang="fr-FR"/>
              <a:t>Titre de votre présentation</a:t>
            </a:r>
          </a:p>
        </p:txBody>
      </p:sp>
      <p:sp>
        <p:nvSpPr>
          <p:cNvPr id="12" name="ZoneTexte 11">
            <a:extLst>
              <a:ext uri="{FF2B5EF4-FFF2-40B4-BE49-F238E27FC236}">
                <a16:creationId xmlns:a16="http://schemas.microsoft.com/office/drawing/2014/main" id="{DF8891A1-E265-9A41-992B-8BF6C690176F}"/>
              </a:ext>
            </a:extLst>
          </p:cNvPr>
          <p:cNvSpPr txBox="1"/>
          <p:nvPr userDrawn="1"/>
        </p:nvSpPr>
        <p:spPr>
          <a:xfrm>
            <a:off x="8249632" y="4623978"/>
            <a:ext cx="265718" cy="519522"/>
          </a:xfrm>
          <a:prstGeom prst="rect">
            <a:avLst/>
          </a:prstGeom>
          <a:noFill/>
        </p:spPr>
        <p:txBody>
          <a:bodyPr wrap="square" lIns="0" tIns="0" rIns="0" bIns="0" rtlCol="0" anchor="ctr" anchorCtr="0">
            <a:noAutofit/>
          </a:bodyPr>
          <a:lstStyle/>
          <a:p>
            <a:pPr algn="r"/>
            <a:r>
              <a:rPr lang="fr-FR" sz="900" baseline="0">
                <a:solidFill>
                  <a:srgbClr val="424A54"/>
                </a:solidFill>
              </a:rPr>
              <a:t>| </a:t>
            </a:r>
            <a:endParaRPr lang="fr-FR" sz="900">
              <a:solidFill>
                <a:srgbClr val="424A54"/>
              </a:solidFill>
            </a:endParaRPr>
          </a:p>
        </p:txBody>
      </p:sp>
      <p:sp>
        <p:nvSpPr>
          <p:cNvPr id="13" name="ZoneTexte 12">
            <a:extLst>
              <a:ext uri="{FF2B5EF4-FFF2-40B4-BE49-F238E27FC236}">
                <a16:creationId xmlns:a16="http://schemas.microsoft.com/office/drawing/2014/main" id="{0EE33A70-8E86-FF45-AB9A-2F3F10C9137C}"/>
              </a:ext>
            </a:extLst>
          </p:cNvPr>
          <p:cNvSpPr txBox="1"/>
          <p:nvPr userDrawn="1"/>
        </p:nvSpPr>
        <p:spPr>
          <a:xfrm>
            <a:off x="8515350" y="4623978"/>
            <a:ext cx="628650" cy="519522"/>
          </a:xfrm>
          <a:prstGeom prst="rect">
            <a:avLst/>
          </a:prstGeom>
          <a:noFill/>
        </p:spPr>
        <p:txBody>
          <a:bodyPr wrap="square" lIns="0" tIns="0" rIns="0" bIns="0" rtlCol="0" anchor="ctr" anchorCtr="0">
            <a:noAutofit/>
          </a:bodyPr>
          <a:lstStyle/>
          <a:p>
            <a:pPr algn="ctr"/>
            <a:fld id="{BE95CEF7-3B83-8B4D-9762-72773A2E5289}" type="slidenum">
              <a:rPr lang="fr-FR" sz="900" b="1" smtClean="0">
                <a:solidFill>
                  <a:schemeClr val="bg1"/>
                </a:solidFill>
              </a:rPr>
              <a:pPr algn="ctr"/>
              <a:t>‹N°›</a:t>
            </a:fld>
            <a:endParaRPr lang="fr-FR" sz="900" b="1">
              <a:solidFill>
                <a:schemeClr val="bg1"/>
              </a:solidFill>
            </a:endParaRPr>
          </a:p>
        </p:txBody>
      </p:sp>
      <p:sp>
        <p:nvSpPr>
          <p:cNvPr id="14" name="Shape 4880">
            <a:extLst>
              <a:ext uri="{FF2B5EF4-FFF2-40B4-BE49-F238E27FC236}">
                <a16:creationId xmlns:a16="http://schemas.microsoft.com/office/drawing/2014/main" id="{8A5CA413-04C6-C74B-9673-DFA8CD41AA55}"/>
              </a:ext>
            </a:extLst>
          </p:cNvPr>
          <p:cNvSpPr>
            <a:spLocks noChangeAspect="1"/>
          </p:cNvSpPr>
          <p:nvPr userDrawn="1"/>
        </p:nvSpPr>
        <p:spPr>
          <a:xfrm>
            <a:off x="6680786" y="4842572"/>
            <a:ext cx="123463" cy="82334"/>
          </a:xfrm>
          <a:custGeom>
            <a:avLst/>
            <a:gdLst/>
            <a:ahLst/>
            <a:cxnLst/>
            <a:rect l="0" t="0" r="0" b="0"/>
            <a:pathLst>
              <a:path w="120000" h="120000" extrusionOk="0">
                <a:moveTo>
                  <a:pt x="117396" y="62493"/>
                </a:moveTo>
                <a:lnTo>
                  <a:pt x="117396" y="62493"/>
                </a:lnTo>
                <a:cubicBezTo>
                  <a:pt x="64295" y="4987"/>
                  <a:pt x="64295" y="4987"/>
                  <a:pt x="64295" y="4987"/>
                </a:cubicBezTo>
                <a:cubicBezTo>
                  <a:pt x="61952" y="0"/>
                  <a:pt x="57527" y="0"/>
                  <a:pt x="55184" y="4987"/>
                </a:cubicBezTo>
                <a:cubicBezTo>
                  <a:pt x="2342" y="62493"/>
                  <a:pt x="2342" y="62493"/>
                  <a:pt x="2342" y="62493"/>
                </a:cubicBezTo>
                <a:cubicBezTo>
                  <a:pt x="0" y="64841"/>
                  <a:pt x="2342" y="67481"/>
                  <a:pt x="4685" y="67481"/>
                </a:cubicBezTo>
                <a:cubicBezTo>
                  <a:pt x="16138" y="67481"/>
                  <a:pt x="16138" y="67481"/>
                  <a:pt x="16138" y="67481"/>
                </a:cubicBezTo>
                <a:cubicBezTo>
                  <a:pt x="16138" y="114425"/>
                  <a:pt x="16138" y="114425"/>
                  <a:pt x="16138" y="114425"/>
                </a:cubicBezTo>
                <a:cubicBezTo>
                  <a:pt x="16138" y="117066"/>
                  <a:pt x="16138" y="119706"/>
                  <a:pt x="20563" y="119706"/>
                </a:cubicBezTo>
                <a:cubicBezTo>
                  <a:pt x="46073" y="119706"/>
                  <a:pt x="46073" y="119706"/>
                  <a:pt x="46073" y="119706"/>
                </a:cubicBezTo>
                <a:cubicBezTo>
                  <a:pt x="46073" y="72762"/>
                  <a:pt x="46073" y="72762"/>
                  <a:pt x="46073" y="72762"/>
                </a:cubicBezTo>
                <a:cubicBezTo>
                  <a:pt x="73665" y="72762"/>
                  <a:pt x="73665" y="72762"/>
                  <a:pt x="73665" y="72762"/>
                </a:cubicBezTo>
                <a:cubicBezTo>
                  <a:pt x="73665" y="119706"/>
                  <a:pt x="73665" y="119706"/>
                  <a:pt x="73665" y="119706"/>
                </a:cubicBezTo>
                <a:cubicBezTo>
                  <a:pt x="99175" y="119706"/>
                  <a:pt x="99175" y="119706"/>
                  <a:pt x="99175" y="119706"/>
                </a:cubicBezTo>
                <a:cubicBezTo>
                  <a:pt x="103600" y="119706"/>
                  <a:pt x="103600" y="117066"/>
                  <a:pt x="103600" y="114425"/>
                </a:cubicBezTo>
                <a:cubicBezTo>
                  <a:pt x="103600" y="67481"/>
                  <a:pt x="103600" y="67481"/>
                  <a:pt x="103600" y="67481"/>
                </a:cubicBezTo>
                <a:cubicBezTo>
                  <a:pt x="115314" y="67481"/>
                  <a:pt x="115314" y="67481"/>
                  <a:pt x="115314" y="67481"/>
                </a:cubicBezTo>
                <a:cubicBezTo>
                  <a:pt x="117396" y="67481"/>
                  <a:pt x="119739" y="64841"/>
                  <a:pt x="117396" y="62493"/>
                </a:cubicBezTo>
              </a:path>
            </a:pathLst>
          </a:custGeom>
          <a:solidFill>
            <a:srgbClr val="424A54"/>
          </a:solidFill>
          <a:ln>
            <a:noFill/>
          </a:ln>
        </p:spPr>
        <p:txBody>
          <a:bodyPr lIns="68550" tIns="34275" rIns="68550" bIns="34275" anchor="ctr" anchorCtr="0">
            <a:noAutofit/>
          </a:bodyPr>
          <a:lstStyle/>
          <a:p>
            <a:pPr marL="0" marR="0" lvl="0" indent="0" algn="l" rtl="0">
              <a:spcBef>
                <a:spcPts val="0"/>
              </a:spcBef>
              <a:buNone/>
            </a:pPr>
            <a:endParaRPr sz="2700">
              <a:solidFill>
                <a:schemeClr val="dk1"/>
              </a:solidFill>
              <a:latin typeface="Lato"/>
              <a:ea typeface="Lato"/>
              <a:cs typeface="Lato"/>
              <a:sym typeface="Lato"/>
            </a:endParaRPr>
          </a:p>
        </p:txBody>
      </p:sp>
      <p:sp>
        <p:nvSpPr>
          <p:cNvPr id="21" name="ZoneTexte 20">
            <a:extLst>
              <a:ext uri="{FF2B5EF4-FFF2-40B4-BE49-F238E27FC236}">
                <a16:creationId xmlns:a16="http://schemas.microsoft.com/office/drawing/2014/main" id="{D9CAAD86-0F51-EA40-84FF-DEABA75D933B}"/>
              </a:ext>
            </a:extLst>
          </p:cNvPr>
          <p:cNvSpPr txBox="1"/>
          <p:nvPr userDrawn="1"/>
        </p:nvSpPr>
        <p:spPr>
          <a:xfrm>
            <a:off x="6732240" y="4623978"/>
            <a:ext cx="265718" cy="519522"/>
          </a:xfrm>
          <a:prstGeom prst="rect">
            <a:avLst/>
          </a:prstGeom>
          <a:noFill/>
        </p:spPr>
        <p:txBody>
          <a:bodyPr wrap="square" lIns="0" tIns="0" rIns="0" bIns="0" rtlCol="0" anchor="ctr" anchorCtr="0">
            <a:noAutofit/>
          </a:bodyPr>
          <a:lstStyle/>
          <a:p>
            <a:pPr algn="r"/>
            <a:r>
              <a:rPr lang="fr-FR" sz="900" baseline="0">
                <a:solidFill>
                  <a:srgbClr val="424A54"/>
                </a:solidFill>
              </a:rPr>
              <a:t>| </a:t>
            </a:r>
            <a:endParaRPr lang="fr-FR" sz="900">
              <a:solidFill>
                <a:srgbClr val="424A54"/>
              </a:solidFill>
            </a:endParaRPr>
          </a:p>
        </p:txBody>
      </p:sp>
      <p:sp>
        <p:nvSpPr>
          <p:cNvPr id="22" name="Espace réservé du texte 4">
            <a:extLst>
              <a:ext uri="{FF2B5EF4-FFF2-40B4-BE49-F238E27FC236}">
                <a16:creationId xmlns:a16="http://schemas.microsoft.com/office/drawing/2014/main" id="{899C93F2-F8B6-D449-9E4F-DFCC6F118400}"/>
              </a:ext>
            </a:extLst>
          </p:cNvPr>
          <p:cNvSpPr>
            <a:spLocks noGrp="1"/>
          </p:cNvSpPr>
          <p:nvPr>
            <p:ph type="body" sz="quarter" idx="13" hasCustomPrompt="1"/>
          </p:nvPr>
        </p:nvSpPr>
        <p:spPr>
          <a:xfrm>
            <a:off x="4716463" y="4623978"/>
            <a:ext cx="1871662" cy="519522"/>
          </a:xfrm>
          <a:prstGeom prst="rect">
            <a:avLst/>
          </a:prstGeom>
        </p:spPr>
        <p:txBody>
          <a:bodyPr lIns="0" tIns="0" rIns="0" bIns="0" anchor="ctr" anchorCtr="0"/>
          <a:lstStyle>
            <a:lvl1pPr marL="0" indent="0" algn="r">
              <a:buNone/>
              <a:defRPr sz="900">
                <a:solidFill>
                  <a:schemeClr val="bg1"/>
                </a:solidFill>
              </a:defRPr>
            </a:lvl1pPr>
          </a:lstStyle>
          <a:p>
            <a:pPr lvl="0"/>
            <a:r>
              <a:rPr lang="fr-FR" err="1"/>
              <a:t>univ-tours.fr</a:t>
            </a:r>
            <a:endParaRPr lang="fr-FR"/>
          </a:p>
        </p:txBody>
      </p:sp>
    </p:spTree>
    <p:extLst>
      <p:ext uri="{BB962C8B-B14F-4D97-AF65-F5344CB8AC3E}">
        <p14:creationId xmlns:p14="http://schemas.microsoft.com/office/powerpoint/2010/main" val="17825773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 colonne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Espace réservé du contenu 2"/>
          <p:cNvSpPr>
            <a:spLocks noGrp="1"/>
          </p:cNvSpPr>
          <p:nvPr>
            <p:ph idx="1" hasCustomPrompt="1"/>
          </p:nvPr>
        </p:nvSpPr>
        <p:spPr>
          <a:xfrm>
            <a:off x="457200" y="1545636"/>
            <a:ext cx="8229600" cy="2376264"/>
          </a:xfrm>
          <a:prstGeom prst="rect">
            <a:avLst/>
          </a:prstGeom>
        </p:spPr>
        <p:txBody>
          <a:bodyPr numCol="2" spcCol="540000"/>
          <a:lstStyle>
            <a:lvl1pPr marL="0" indent="0" algn="l">
              <a:buNone/>
              <a:defRPr lang="fr-FR" sz="1125" smtClean="0">
                <a:solidFill>
                  <a:srgbClr val="424A54"/>
                </a:solidFill>
                <a:effectLst/>
              </a:defRPr>
            </a:lvl1pPr>
            <a:lvl2pPr algn="l">
              <a:defRPr/>
            </a:lvl2pPr>
            <a:lvl3pPr algn="l">
              <a:defRPr/>
            </a:lvl3pPr>
            <a:lvl4pPr algn="l">
              <a:defRPr/>
            </a:lvl4pPr>
            <a:lvl5pPr algn="l">
              <a:defRPr/>
            </a:lvl5pPr>
          </a:lstStyle>
          <a:p>
            <a:pPr lvl="0"/>
            <a:r>
              <a:rPr lang="fr-FR" err="1"/>
              <a:t>Sum</a:t>
            </a:r>
            <a:r>
              <a:rPr lang="fr-FR"/>
              <a:t> </a:t>
            </a:r>
            <a:r>
              <a:rPr lang="fr-FR" err="1"/>
              <a:t>everum</a:t>
            </a:r>
            <a:r>
              <a:rPr lang="fr-FR"/>
              <a:t> </a:t>
            </a:r>
            <a:r>
              <a:rPr lang="fr-FR" err="1"/>
              <a:t>faccus</a:t>
            </a:r>
            <a:r>
              <a:rPr lang="fr-FR"/>
              <a:t> non </a:t>
            </a:r>
            <a:r>
              <a:rPr lang="fr-FR" err="1"/>
              <a:t>cusdae</a:t>
            </a:r>
            <a:r>
              <a:rPr lang="fr-FR"/>
              <a:t> </a:t>
            </a:r>
            <a:r>
              <a:rPr lang="fr-FR" err="1"/>
              <a:t>vitatis</a:t>
            </a:r>
            <a:r>
              <a:rPr lang="fr-FR"/>
              <a:t> con </a:t>
            </a:r>
            <a:r>
              <a:rPr lang="fr-FR" err="1"/>
              <a:t>pla</a:t>
            </a:r>
            <a:r>
              <a:rPr lang="fr-FR"/>
              <a:t> </a:t>
            </a:r>
            <a:r>
              <a:rPr lang="fr-FR" err="1"/>
              <a:t>ipsanti</a:t>
            </a:r>
            <a:r>
              <a:rPr lang="fr-FR"/>
              <a:t> </a:t>
            </a:r>
            <a:r>
              <a:rPr lang="fr-FR" err="1"/>
              <a:t>volor</a:t>
            </a:r>
            <a:r>
              <a:rPr lang="fr-FR"/>
              <a:t> </a:t>
            </a:r>
            <a:r>
              <a:rPr lang="fr-FR" err="1"/>
              <a:t>maio</a:t>
            </a:r>
            <a:r>
              <a:rPr lang="fr-FR"/>
              <a:t>. Ma </a:t>
            </a:r>
            <a:r>
              <a:rPr lang="fr-FR" err="1"/>
              <a:t>ese</a:t>
            </a:r>
            <a:r>
              <a:rPr lang="fr-FR"/>
              <a:t> </a:t>
            </a:r>
            <a:r>
              <a:rPr lang="fr-FR" err="1"/>
              <a:t>voluptatum</a:t>
            </a:r>
            <a:r>
              <a:rPr lang="fr-FR"/>
              <a:t> </a:t>
            </a:r>
            <a:r>
              <a:rPr lang="fr-FR" err="1"/>
              <a:t>rernatus</a:t>
            </a:r>
            <a:r>
              <a:rPr lang="fr-FR"/>
              <a:t> </a:t>
            </a:r>
            <a:r>
              <a:rPr lang="fr-FR" err="1"/>
              <a:t>ea</a:t>
            </a:r>
            <a:r>
              <a:rPr lang="fr-FR"/>
              <a:t> </a:t>
            </a:r>
            <a:r>
              <a:rPr lang="fr-FR" err="1"/>
              <a:t>dempost</a:t>
            </a:r>
            <a:r>
              <a:rPr lang="fr-FR"/>
              <a:t>, </a:t>
            </a:r>
            <a:r>
              <a:rPr lang="fr-FR" err="1"/>
              <a:t>num</a:t>
            </a:r>
            <a:r>
              <a:rPr lang="fr-FR"/>
              <a:t> </a:t>
            </a:r>
            <a:r>
              <a:rPr lang="fr-FR" err="1"/>
              <a:t>remporibus</a:t>
            </a:r>
            <a:r>
              <a:rPr lang="fr-FR"/>
              <a:t> </a:t>
            </a:r>
            <a:r>
              <a:rPr lang="fr-FR" err="1"/>
              <a:t>alibust</a:t>
            </a:r>
            <a:r>
              <a:rPr lang="fr-FR"/>
              <a:t>, que </a:t>
            </a:r>
            <a:r>
              <a:rPr lang="fr-FR" err="1"/>
              <a:t>necte</a:t>
            </a:r>
            <a:r>
              <a:rPr lang="fr-FR"/>
              <a:t> et, sus di </a:t>
            </a:r>
            <a:r>
              <a:rPr lang="fr-FR" err="1"/>
              <a:t>doleculpa</a:t>
            </a:r>
            <a:r>
              <a:rPr lang="fr-FR"/>
              <a:t> </a:t>
            </a:r>
            <a:r>
              <a:rPr lang="fr-FR" err="1"/>
              <a:t>voluptassum</a:t>
            </a:r>
            <a:r>
              <a:rPr lang="fr-FR"/>
              <a:t> </a:t>
            </a:r>
            <a:r>
              <a:rPr lang="fr-FR" err="1"/>
              <a:t>fugias</a:t>
            </a:r>
            <a:r>
              <a:rPr lang="fr-FR"/>
              <a:t> </a:t>
            </a:r>
            <a:r>
              <a:rPr lang="fr-FR" err="1"/>
              <a:t>coribustiur</a:t>
            </a:r>
            <a:r>
              <a:rPr lang="fr-FR"/>
              <a:t>, con </a:t>
            </a:r>
            <a:r>
              <a:rPr lang="fr-FR" err="1"/>
              <a:t>commolo</a:t>
            </a:r>
            <a:r>
              <a:rPr lang="fr-FR"/>
              <a:t> </a:t>
            </a:r>
            <a:r>
              <a:rPr lang="fr-FR" err="1"/>
              <a:t>rrorporpor</a:t>
            </a:r>
            <a:r>
              <a:rPr lang="fr-FR"/>
              <a:t> </a:t>
            </a:r>
            <a:r>
              <a:rPr lang="fr-FR" err="1"/>
              <a:t>sitendu</a:t>
            </a:r>
            <a:r>
              <a:rPr lang="fr-FR"/>
              <a:t> </a:t>
            </a:r>
            <a:r>
              <a:rPr lang="fr-FR" err="1"/>
              <a:t>cillest</a:t>
            </a:r>
            <a:r>
              <a:rPr lang="fr-FR"/>
              <a:t> </a:t>
            </a:r>
            <a:r>
              <a:rPr lang="fr-FR" err="1"/>
              <a:t>fugitium</a:t>
            </a:r>
            <a:r>
              <a:rPr lang="fr-FR"/>
              <a:t> </a:t>
            </a:r>
            <a:r>
              <a:rPr lang="fr-FR" err="1"/>
              <a:t>cone</a:t>
            </a:r>
            <a:r>
              <a:rPr lang="fr-FR"/>
              <a:t> </a:t>
            </a:r>
            <a:r>
              <a:rPr lang="fr-FR" err="1"/>
              <a:t>nossincipis</a:t>
            </a:r>
            <a:r>
              <a:rPr lang="fr-FR"/>
              <a:t> </a:t>
            </a:r>
            <a:r>
              <a:rPr lang="fr-FR" err="1"/>
              <a:t>reperia</a:t>
            </a:r>
            <a:r>
              <a:rPr lang="fr-FR"/>
              <a:t> pro </a:t>
            </a:r>
            <a:r>
              <a:rPr lang="fr-FR" err="1"/>
              <a:t>idus</a:t>
            </a:r>
            <a:r>
              <a:rPr lang="fr-FR"/>
              <a:t>, </a:t>
            </a:r>
            <a:r>
              <a:rPr lang="fr-FR" err="1"/>
              <a:t>officidem</a:t>
            </a:r>
            <a:r>
              <a:rPr lang="fr-FR"/>
              <a:t> </a:t>
            </a:r>
            <a:r>
              <a:rPr lang="fr-FR" err="1"/>
              <a:t>repudignim</a:t>
            </a:r>
            <a:r>
              <a:rPr lang="fr-FR"/>
              <a:t> </a:t>
            </a:r>
            <a:r>
              <a:rPr lang="fr-FR" err="1"/>
              <a:t>res</a:t>
            </a:r>
            <a:r>
              <a:rPr lang="fr-FR"/>
              <a:t> </a:t>
            </a:r>
            <a:r>
              <a:rPr lang="fr-FR" err="1"/>
              <a:t>consenimi</a:t>
            </a:r>
            <a:r>
              <a:rPr lang="fr-FR"/>
              <a:t>, </a:t>
            </a:r>
            <a:r>
              <a:rPr lang="fr-FR" err="1"/>
              <a:t>quae</a:t>
            </a:r>
            <a:r>
              <a:rPr lang="fr-FR"/>
              <a:t> </a:t>
            </a:r>
            <a:r>
              <a:rPr lang="fr-FR" err="1"/>
              <a:t>dolorerion</a:t>
            </a:r>
            <a:r>
              <a:rPr lang="fr-FR"/>
              <a:t> </a:t>
            </a:r>
            <a:r>
              <a:rPr lang="fr-FR" err="1"/>
              <a:t>corestio</a:t>
            </a:r>
            <a:r>
              <a:rPr lang="fr-FR"/>
              <a:t> que </a:t>
            </a:r>
            <a:r>
              <a:rPr lang="fr-FR" err="1"/>
              <a:t>vollentur</a:t>
            </a:r>
            <a:r>
              <a:rPr lang="fr-FR"/>
              <a:t> </a:t>
            </a:r>
            <a:r>
              <a:rPr lang="fr-FR" err="1"/>
              <a:t>recae</a:t>
            </a:r>
            <a:r>
              <a:rPr lang="fr-FR"/>
              <a:t> si </a:t>
            </a:r>
            <a:r>
              <a:rPr lang="fr-FR" err="1"/>
              <a:t>res</a:t>
            </a:r>
            <a:r>
              <a:rPr lang="fr-FR"/>
              <a:t> </a:t>
            </a:r>
            <a:r>
              <a:rPr lang="fr-FR" err="1"/>
              <a:t>quassequiam</a:t>
            </a:r>
            <a:r>
              <a:rPr lang="fr-FR"/>
              <a:t> </a:t>
            </a:r>
            <a:r>
              <a:rPr lang="fr-FR" err="1"/>
              <a:t>consequi</a:t>
            </a:r>
            <a:r>
              <a:rPr lang="fr-FR"/>
              <a:t> di </a:t>
            </a:r>
            <a:r>
              <a:rPr lang="fr-FR" err="1"/>
              <a:t>ulparum</a:t>
            </a:r>
            <a:r>
              <a:rPr lang="fr-FR"/>
              <a:t> </a:t>
            </a:r>
            <a:r>
              <a:rPr lang="fr-FR" err="1"/>
              <a:t>endaesent</a:t>
            </a:r>
            <a:r>
              <a:rPr lang="fr-FR"/>
              <a:t> </a:t>
            </a:r>
            <a:r>
              <a:rPr lang="fr-FR" err="1"/>
              <a:t>pa</a:t>
            </a:r>
            <a:r>
              <a:rPr lang="fr-FR"/>
              <a:t> </a:t>
            </a:r>
            <a:r>
              <a:rPr lang="fr-FR" err="1"/>
              <a:t>cus</a:t>
            </a:r>
            <a:r>
              <a:rPr lang="fr-FR"/>
              <a:t> </a:t>
            </a:r>
            <a:r>
              <a:rPr lang="fr-FR" err="1"/>
              <a:t>magnatem</a:t>
            </a:r>
            <a:r>
              <a:rPr lang="fr-FR"/>
              <a:t> </a:t>
            </a:r>
            <a:r>
              <a:rPr lang="fr-FR" err="1"/>
              <a:t>voloreptatus</a:t>
            </a:r>
            <a:r>
              <a:rPr lang="fr-FR"/>
              <a:t> </a:t>
            </a:r>
            <a:r>
              <a:rPr lang="fr-FR" err="1"/>
              <a:t>dellabo</a:t>
            </a:r>
            <a:r>
              <a:rPr lang="fr-FR"/>
              <a:t> </a:t>
            </a:r>
            <a:r>
              <a:rPr lang="fr-FR" err="1"/>
              <a:t>riatenim</a:t>
            </a:r>
            <a:r>
              <a:rPr lang="fr-FR"/>
              <a:t> </a:t>
            </a:r>
            <a:r>
              <a:rPr lang="fr-FR" err="1"/>
              <a:t>fugitatiat</a:t>
            </a:r>
            <a:r>
              <a:rPr lang="fr-FR"/>
              <a:t> </a:t>
            </a:r>
            <a:r>
              <a:rPr lang="fr-FR" err="1"/>
              <a:t>licti</a:t>
            </a:r>
            <a:r>
              <a:rPr lang="fr-FR"/>
              <a:t> </a:t>
            </a:r>
            <a:r>
              <a:rPr lang="fr-FR" err="1"/>
              <a:t>repe</a:t>
            </a:r>
            <a:r>
              <a:rPr lang="fr-FR"/>
              <a:t> </a:t>
            </a:r>
            <a:r>
              <a:rPr lang="fr-FR" err="1"/>
              <a:t>voloribus</a:t>
            </a:r>
            <a:r>
              <a:rPr lang="fr-FR"/>
              <a:t>, si ut </a:t>
            </a:r>
            <a:r>
              <a:rPr lang="fr-FR" err="1"/>
              <a:t>aut</a:t>
            </a:r>
            <a:r>
              <a:rPr lang="fr-FR"/>
              <a:t> </a:t>
            </a:r>
            <a:r>
              <a:rPr lang="fr-FR" err="1"/>
              <a:t>ommoluptatur</a:t>
            </a:r>
            <a:r>
              <a:rPr lang="fr-FR"/>
              <a:t> </a:t>
            </a:r>
            <a:r>
              <a:rPr lang="fr-FR" err="1"/>
              <a:t>sum</a:t>
            </a:r>
            <a:r>
              <a:rPr lang="fr-FR"/>
              <a:t> </a:t>
            </a:r>
            <a:r>
              <a:rPr lang="fr-FR" err="1"/>
              <a:t>quatem</a:t>
            </a:r>
            <a:r>
              <a:rPr lang="fr-FR"/>
              <a:t> </a:t>
            </a:r>
            <a:r>
              <a:rPr lang="fr-FR" err="1"/>
              <a:t>fugit</a:t>
            </a:r>
            <a:r>
              <a:rPr lang="fr-FR"/>
              <a:t> </a:t>
            </a:r>
            <a:r>
              <a:rPr lang="fr-FR" err="1"/>
              <a:t>pelita</a:t>
            </a:r>
            <a:r>
              <a:rPr lang="fr-FR"/>
              <a:t> si </a:t>
            </a:r>
            <a:r>
              <a:rPr lang="fr-FR" err="1"/>
              <a:t>ditatis</a:t>
            </a:r>
            <a:r>
              <a:rPr lang="fr-FR"/>
              <a:t> </a:t>
            </a:r>
            <a:r>
              <a:rPr lang="fr-FR" err="1"/>
              <a:t>ate</a:t>
            </a:r>
            <a:r>
              <a:rPr lang="fr-FR"/>
              <a:t> </a:t>
            </a:r>
            <a:r>
              <a:rPr lang="fr-FR" err="1"/>
              <a:t>vitatis</a:t>
            </a:r>
            <a:r>
              <a:rPr lang="fr-FR"/>
              <a:t> et </a:t>
            </a:r>
            <a:r>
              <a:rPr lang="fr-FR" err="1"/>
              <a:t>pa</a:t>
            </a:r>
            <a:r>
              <a:rPr lang="fr-FR"/>
              <a:t> </a:t>
            </a:r>
            <a:r>
              <a:rPr lang="fr-FR" err="1"/>
              <a:t>nis</a:t>
            </a:r>
            <a:r>
              <a:rPr lang="fr-FR"/>
              <a:t> ut es </a:t>
            </a:r>
            <a:r>
              <a:rPr lang="fr-FR" err="1"/>
              <a:t>minulpa</a:t>
            </a:r>
            <a:r>
              <a:rPr lang="fr-FR"/>
              <a:t> non </a:t>
            </a:r>
            <a:r>
              <a:rPr lang="fr-FR" err="1"/>
              <a:t>paruptiorrum</a:t>
            </a:r>
            <a:r>
              <a:rPr lang="fr-FR"/>
              <a:t> quia </a:t>
            </a:r>
            <a:r>
              <a:rPr lang="fr-FR" err="1"/>
              <a:t>parum</a:t>
            </a:r>
            <a:r>
              <a:rPr lang="fr-FR"/>
              <a:t> </a:t>
            </a:r>
            <a:r>
              <a:rPr lang="fr-FR" err="1"/>
              <a:t>ressime</a:t>
            </a:r>
            <a:r>
              <a:rPr lang="fr-FR"/>
              <a:t> </a:t>
            </a:r>
            <a:r>
              <a:rPr lang="fr-FR" err="1"/>
              <a:t>velique</a:t>
            </a:r>
            <a:r>
              <a:rPr lang="fr-FR"/>
              <a:t> </a:t>
            </a:r>
            <a:r>
              <a:rPr lang="fr-FR" err="1"/>
              <a:t>sequidignis</a:t>
            </a:r>
            <a:r>
              <a:rPr lang="fr-FR"/>
              <a:t> </a:t>
            </a:r>
            <a:r>
              <a:rPr lang="fr-FR" err="1"/>
              <a:t>dolorro</a:t>
            </a:r>
            <a:r>
              <a:rPr lang="fr-FR"/>
              <a:t> </a:t>
            </a:r>
            <a:r>
              <a:rPr lang="fr-FR" err="1"/>
              <a:t>repuda</a:t>
            </a:r>
            <a:r>
              <a:rPr lang="fr-FR"/>
              <a:t> pro to </a:t>
            </a:r>
            <a:r>
              <a:rPr lang="fr-FR" err="1"/>
              <a:t>doluptatia</a:t>
            </a:r>
            <a:r>
              <a:rPr lang="fr-FR"/>
              <a:t> </a:t>
            </a:r>
            <a:r>
              <a:rPr lang="fr-FR" err="1"/>
              <a:t>sequisimusam</a:t>
            </a:r>
            <a:r>
              <a:rPr lang="fr-FR"/>
              <a:t> </a:t>
            </a:r>
            <a:r>
              <a:rPr lang="fr-FR" err="1"/>
              <a:t>nis</a:t>
            </a:r>
            <a:r>
              <a:rPr lang="fr-FR"/>
              <a:t> </a:t>
            </a:r>
            <a:r>
              <a:rPr lang="fr-FR" err="1"/>
              <a:t>elluptam</a:t>
            </a:r>
            <a:r>
              <a:rPr lang="fr-FR"/>
              <a:t> sa </a:t>
            </a:r>
            <a:r>
              <a:rPr lang="fr-FR" err="1"/>
              <a:t>debit</a:t>
            </a:r>
            <a:r>
              <a:rPr lang="fr-FR"/>
              <a:t> </a:t>
            </a:r>
            <a:r>
              <a:rPr lang="fr-FR" err="1"/>
              <a:t>intiis</a:t>
            </a:r>
            <a:r>
              <a:rPr lang="fr-FR"/>
              <a:t> </a:t>
            </a:r>
            <a:r>
              <a:rPr lang="fr-FR" err="1"/>
              <a:t>apeliquundis</a:t>
            </a:r>
            <a:r>
              <a:rPr lang="fr-FR"/>
              <a:t> as mos </a:t>
            </a:r>
            <a:r>
              <a:rPr lang="fr-FR" err="1"/>
              <a:t>exerchic</a:t>
            </a:r>
            <a:r>
              <a:rPr lang="fr-FR"/>
              <a:t> to </a:t>
            </a:r>
            <a:r>
              <a:rPr lang="fr-FR" err="1"/>
              <a:t>quibea</a:t>
            </a:r>
            <a:r>
              <a:rPr lang="fr-FR"/>
              <a:t> </a:t>
            </a:r>
            <a:r>
              <a:rPr lang="fr-FR" err="1"/>
              <a:t>quiatium</a:t>
            </a:r>
            <a:r>
              <a:rPr lang="fr-FR"/>
              <a:t> </a:t>
            </a:r>
            <a:r>
              <a:rPr lang="fr-FR" err="1"/>
              <a:t>sed</a:t>
            </a:r>
            <a:r>
              <a:rPr lang="fr-FR"/>
              <a:t> </a:t>
            </a:r>
            <a:r>
              <a:rPr lang="fr-FR" err="1"/>
              <a:t>magnimiliqui</a:t>
            </a:r>
            <a:r>
              <a:rPr lang="fr-FR"/>
              <a:t> </a:t>
            </a:r>
            <a:r>
              <a:rPr lang="fr-FR" err="1"/>
              <a:t>aut</a:t>
            </a:r>
            <a:r>
              <a:rPr lang="fr-FR"/>
              <a:t> </a:t>
            </a:r>
            <a:r>
              <a:rPr lang="fr-FR" err="1"/>
              <a:t>platem</a:t>
            </a:r>
            <a:r>
              <a:rPr lang="fr-FR"/>
              <a:t> qui </a:t>
            </a:r>
            <a:r>
              <a:rPr lang="fr-FR" err="1"/>
              <a:t>omnitaque</a:t>
            </a:r>
            <a:r>
              <a:rPr lang="fr-FR"/>
              <a:t> </a:t>
            </a:r>
            <a:r>
              <a:rPr lang="fr-FR" err="1"/>
              <a:t>resti</a:t>
            </a:r>
            <a:r>
              <a:rPr lang="fr-FR"/>
              <a:t> </a:t>
            </a:r>
            <a:r>
              <a:rPr lang="fr-FR" err="1"/>
              <a:t>num</a:t>
            </a:r>
            <a:r>
              <a:rPr lang="fr-FR"/>
              <a:t> </a:t>
            </a:r>
            <a:r>
              <a:rPr lang="fr-FR" err="1"/>
              <a:t>facerfera</a:t>
            </a:r>
            <a:r>
              <a:rPr lang="fr-FR"/>
              <a:t> </a:t>
            </a:r>
            <a:r>
              <a:rPr lang="fr-FR" err="1"/>
              <a:t>sunti</a:t>
            </a:r>
            <a:r>
              <a:rPr lang="fr-FR"/>
              <a:t> </a:t>
            </a:r>
            <a:r>
              <a:rPr lang="fr-FR" err="1"/>
              <a:t>volum</a:t>
            </a:r>
            <a:r>
              <a:rPr lang="fr-FR"/>
              <a:t> </a:t>
            </a:r>
            <a:r>
              <a:rPr lang="fr-FR" err="1"/>
              <a:t>dolorem</a:t>
            </a:r>
            <a:r>
              <a:rPr lang="fr-FR"/>
              <a:t> </a:t>
            </a:r>
            <a:r>
              <a:rPr lang="fr-FR" err="1"/>
              <a:t>liquo</a:t>
            </a:r>
            <a:r>
              <a:rPr lang="fr-FR"/>
              <a:t> </a:t>
            </a:r>
            <a:r>
              <a:rPr lang="fr-FR" err="1"/>
              <a:t>eum</a:t>
            </a:r>
            <a:r>
              <a:rPr lang="fr-FR"/>
              <a:t> et </a:t>
            </a:r>
            <a:r>
              <a:rPr lang="fr-FR" err="1"/>
              <a:t>aborem</a:t>
            </a:r>
            <a:r>
              <a:rPr lang="fr-FR"/>
              <a:t> </a:t>
            </a:r>
            <a:r>
              <a:rPr lang="fr-FR" err="1"/>
              <a:t>sumet</a:t>
            </a:r>
            <a:r>
              <a:rPr lang="fr-FR"/>
              <a:t> quia </a:t>
            </a:r>
            <a:r>
              <a:rPr lang="fr-FR" err="1"/>
              <a:t>doluptatur</a:t>
            </a:r>
            <a:r>
              <a:rPr lang="fr-FR"/>
              <a:t> mi, id </a:t>
            </a:r>
            <a:r>
              <a:rPr lang="fr-FR" err="1"/>
              <a:t>unt</a:t>
            </a:r>
            <a:r>
              <a:rPr lang="fr-FR"/>
              <a:t> et </a:t>
            </a:r>
            <a:r>
              <a:rPr lang="fr-FR" err="1"/>
              <a:t>ute</a:t>
            </a:r>
            <a:r>
              <a:rPr lang="fr-FR"/>
              <a:t> dit </a:t>
            </a:r>
            <a:r>
              <a:rPr lang="fr-FR" err="1"/>
              <a:t>experae</a:t>
            </a:r>
            <a:r>
              <a:rPr lang="fr-FR"/>
              <a:t> cum </a:t>
            </a:r>
            <a:r>
              <a:rPr lang="fr-FR" err="1"/>
              <a:t>fugia</a:t>
            </a:r>
            <a:r>
              <a:rPr lang="fr-FR"/>
              <a:t> </a:t>
            </a:r>
            <a:r>
              <a:rPr lang="fr-FR" err="1"/>
              <a:t>iumquodisqui</a:t>
            </a:r>
            <a:r>
              <a:rPr lang="fr-FR"/>
              <a:t> </a:t>
            </a:r>
            <a:r>
              <a:rPr lang="fr-FR" err="1"/>
              <a:t>alit</a:t>
            </a:r>
            <a:r>
              <a:rPr lang="fr-FR"/>
              <a:t> </a:t>
            </a:r>
            <a:r>
              <a:rPr lang="fr-FR" err="1"/>
              <a:t>venis</a:t>
            </a:r>
            <a:r>
              <a:rPr lang="fr-FR"/>
              <a:t> </a:t>
            </a:r>
            <a:r>
              <a:rPr lang="fr-FR" err="1"/>
              <a:t>ationsequati</a:t>
            </a:r>
            <a:r>
              <a:rPr lang="fr-FR"/>
              <a:t> </a:t>
            </a:r>
            <a:r>
              <a:rPr lang="fr-FR" err="1"/>
              <a:t>officitis</a:t>
            </a:r>
            <a:r>
              <a:rPr lang="fr-FR"/>
              <a:t> ut </a:t>
            </a:r>
            <a:r>
              <a:rPr lang="fr-FR" err="1"/>
              <a:t>eneceati</a:t>
            </a:r>
            <a:r>
              <a:rPr lang="fr-FR"/>
              <a:t> qui </a:t>
            </a:r>
            <a:r>
              <a:rPr lang="fr-FR" err="1"/>
              <a:t>dest</a:t>
            </a:r>
            <a:r>
              <a:rPr lang="fr-FR"/>
              <a:t>, </a:t>
            </a:r>
          </a:p>
        </p:txBody>
      </p:sp>
      <p:sp>
        <p:nvSpPr>
          <p:cNvPr id="2" name="Titre 1"/>
          <p:cNvSpPr>
            <a:spLocks noGrp="1"/>
          </p:cNvSpPr>
          <p:nvPr>
            <p:ph type="title" hasCustomPrompt="1"/>
          </p:nvPr>
        </p:nvSpPr>
        <p:spPr>
          <a:xfrm>
            <a:off x="457200" y="273844"/>
            <a:ext cx="8229600" cy="407696"/>
          </a:xfrm>
          <a:prstGeom prst="rect">
            <a:avLst/>
          </a:prstGeom>
        </p:spPr>
        <p:txBody>
          <a:bodyPr/>
          <a:lstStyle>
            <a:lvl1pPr algn="ctr">
              <a:defRPr sz="2100" b="1">
                <a:solidFill>
                  <a:srgbClr val="45A59D"/>
                </a:solidFill>
              </a:defRPr>
            </a:lvl1pPr>
          </a:lstStyle>
          <a:p>
            <a:r>
              <a:rPr lang="fr-FR"/>
              <a:t>CLIQUEZ ET MODIFIEZ LE TITRE</a:t>
            </a:r>
          </a:p>
        </p:txBody>
      </p:sp>
      <p:sp>
        <p:nvSpPr>
          <p:cNvPr id="11" name="Espace réservé du texte 10"/>
          <p:cNvSpPr>
            <a:spLocks noGrp="1"/>
          </p:cNvSpPr>
          <p:nvPr>
            <p:ph type="body" sz="quarter" idx="10" hasCustomPrompt="1"/>
          </p:nvPr>
        </p:nvSpPr>
        <p:spPr>
          <a:xfrm>
            <a:off x="1331913" y="4623978"/>
            <a:ext cx="3240087" cy="519522"/>
          </a:xfrm>
          <a:prstGeom prst="rect">
            <a:avLst/>
          </a:prstGeom>
        </p:spPr>
        <p:txBody>
          <a:bodyPr lIns="0" tIns="0" rIns="0" bIns="0" anchor="ctr" anchorCtr="0"/>
          <a:lstStyle>
            <a:lvl1pPr marL="0" indent="0">
              <a:buFontTx/>
              <a:buNone/>
              <a:defRPr sz="1050">
                <a:solidFill>
                  <a:schemeClr val="bg1"/>
                </a:solidFill>
              </a:defRPr>
            </a:lvl1pPr>
            <a:lvl2pPr>
              <a:defRPr sz="900">
                <a:solidFill>
                  <a:schemeClr val="bg1"/>
                </a:solidFill>
              </a:defRPr>
            </a:lvl2pPr>
            <a:lvl3pPr>
              <a:defRPr sz="900">
                <a:solidFill>
                  <a:schemeClr val="bg1"/>
                </a:solidFill>
              </a:defRPr>
            </a:lvl3pPr>
            <a:lvl4pPr>
              <a:defRPr sz="900">
                <a:solidFill>
                  <a:schemeClr val="bg1"/>
                </a:solidFill>
              </a:defRPr>
            </a:lvl4pPr>
            <a:lvl5pPr>
              <a:defRPr sz="900">
                <a:solidFill>
                  <a:schemeClr val="bg1"/>
                </a:solidFill>
              </a:defRPr>
            </a:lvl5pPr>
          </a:lstStyle>
          <a:p>
            <a:pPr lvl="0"/>
            <a:r>
              <a:rPr lang="fr-FR"/>
              <a:t>Titre de votre présentation</a:t>
            </a:r>
          </a:p>
        </p:txBody>
      </p:sp>
      <p:sp>
        <p:nvSpPr>
          <p:cNvPr id="20" name="Espace réservé du texte 19"/>
          <p:cNvSpPr>
            <a:spLocks noGrp="1"/>
          </p:cNvSpPr>
          <p:nvPr>
            <p:ph type="body" sz="quarter" idx="12"/>
          </p:nvPr>
        </p:nvSpPr>
        <p:spPr>
          <a:xfrm>
            <a:off x="457200" y="681540"/>
            <a:ext cx="8229600" cy="230833"/>
          </a:xfrm>
          <a:prstGeom prst="rect">
            <a:avLst/>
          </a:prstGeom>
        </p:spPr>
        <p:txBody>
          <a:bodyPr lIns="0" tIns="0" rIns="0" bIns="0">
            <a:spAutoFit/>
          </a:bodyPr>
          <a:lstStyle>
            <a:lvl1pPr marL="0" indent="0" algn="ctr">
              <a:buNone/>
              <a:defRPr sz="1500" b="1">
                <a:solidFill>
                  <a:srgbClr val="424A54"/>
                </a:solidFill>
              </a:defRPr>
            </a:lvl1pPr>
            <a:lvl2pPr marL="342900" indent="0">
              <a:buNone/>
              <a:defRPr sz="1500" b="1"/>
            </a:lvl2pPr>
            <a:lvl3pPr marL="685800" indent="0">
              <a:buNone/>
              <a:defRPr sz="1500" b="1"/>
            </a:lvl3pPr>
            <a:lvl4pPr marL="1028700" indent="0">
              <a:buNone/>
              <a:defRPr sz="1500" b="1"/>
            </a:lvl4pPr>
            <a:lvl5pPr marL="1371600" indent="0">
              <a:buNone/>
              <a:defRPr sz="1500" b="1"/>
            </a:lvl5pPr>
          </a:lstStyle>
          <a:p>
            <a:pPr lvl="0"/>
            <a:r>
              <a:rPr lang="fr-FR"/>
              <a:t>Cliquez pour modifier les styles du texte du masque</a:t>
            </a:r>
          </a:p>
        </p:txBody>
      </p:sp>
      <p:sp>
        <p:nvSpPr>
          <p:cNvPr id="15" name="ZoneTexte 14">
            <a:extLst>
              <a:ext uri="{FF2B5EF4-FFF2-40B4-BE49-F238E27FC236}">
                <a16:creationId xmlns:a16="http://schemas.microsoft.com/office/drawing/2014/main" id="{549CD028-D145-0C42-9481-35F3B904235B}"/>
              </a:ext>
            </a:extLst>
          </p:cNvPr>
          <p:cNvSpPr txBox="1"/>
          <p:nvPr userDrawn="1"/>
        </p:nvSpPr>
        <p:spPr>
          <a:xfrm>
            <a:off x="8249632" y="4623978"/>
            <a:ext cx="265718" cy="519522"/>
          </a:xfrm>
          <a:prstGeom prst="rect">
            <a:avLst/>
          </a:prstGeom>
          <a:noFill/>
        </p:spPr>
        <p:txBody>
          <a:bodyPr wrap="square" lIns="0" tIns="0" rIns="0" bIns="0" rtlCol="0" anchor="ctr" anchorCtr="0">
            <a:noAutofit/>
          </a:bodyPr>
          <a:lstStyle/>
          <a:p>
            <a:pPr algn="r"/>
            <a:r>
              <a:rPr lang="fr-FR" sz="900" baseline="0">
                <a:solidFill>
                  <a:srgbClr val="424A54"/>
                </a:solidFill>
              </a:rPr>
              <a:t>| </a:t>
            </a:r>
            <a:endParaRPr lang="fr-FR" sz="900">
              <a:solidFill>
                <a:srgbClr val="424A54"/>
              </a:solidFill>
            </a:endParaRPr>
          </a:p>
        </p:txBody>
      </p:sp>
      <p:sp>
        <p:nvSpPr>
          <p:cNvPr id="16" name="ZoneTexte 15">
            <a:extLst>
              <a:ext uri="{FF2B5EF4-FFF2-40B4-BE49-F238E27FC236}">
                <a16:creationId xmlns:a16="http://schemas.microsoft.com/office/drawing/2014/main" id="{867983B9-638B-B743-927F-E55AB78DDA54}"/>
              </a:ext>
            </a:extLst>
          </p:cNvPr>
          <p:cNvSpPr txBox="1"/>
          <p:nvPr userDrawn="1"/>
        </p:nvSpPr>
        <p:spPr>
          <a:xfrm>
            <a:off x="8515350" y="4623978"/>
            <a:ext cx="628650" cy="519522"/>
          </a:xfrm>
          <a:prstGeom prst="rect">
            <a:avLst/>
          </a:prstGeom>
          <a:noFill/>
        </p:spPr>
        <p:txBody>
          <a:bodyPr wrap="square" lIns="0" tIns="0" rIns="0" bIns="0" rtlCol="0" anchor="ctr" anchorCtr="0">
            <a:noAutofit/>
          </a:bodyPr>
          <a:lstStyle/>
          <a:p>
            <a:pPr algn="ctr"/>
            <a:fld id="{BE95CEF7-3B83-8B4D-9762-72773A2E5289}" type="slidenum">
              <a:rPr lang="fr-FR" sz="900" b="1" smtClean="0">
                <a:solidFill>
                  <a:schemeClr val="bg1"/>
                </a:solidFill>
              </a:rPr>
              <a:pPr algn="ctr"/>
              <a:t>‹N°›</a:t>
            </a:fld>
            <a:endParaRPr lang="fr-FR" sz="900" b="1">
              <a:solidFill>
                <a:schemeClr val="bg1"/>
              </a:solidFill>
            </a:endParaRPr>
          </a:p>
        </p:txBody>
      </p:sp>
      <p:sp>
        <p:nvSpPr>
          <p:cNvPr id="17" name="Shape 4880">
            <a:extLst>
              <a:ext uri="{FF2B5EF4-FFF2-40B4-BE49-F238E27FC236}">
                <a16:creationId xmlns:a16="http://schemas.microsoft.com/office/drawing/2014/main" id="{FC4FF59E-6BFF-2F42-AF7D-2BE8796DF035}"/>
              </a:ext>
            </a:extLst>
          </p:cNvPr>
          <p:cNvSpPr>
            <a:spLocks noChangeAspect="1"/>
          </p:cNvSpPr>
          <p:nvPr userDrawn="1"/>
        </p:nvSpPr>
        <p:spPr>
          <a:xfrm>
            <a:off x="6680786" y="4842572"/>
            <a:ext cx="123463" cy="82334"/>
          </a:xfrm>
          <a:custGeom>
            <a:avLst/>
            <a:gdLst/>
            <a:ahLst/>
            <a:cxnLst/>
            <a:rect l="0" t="0" r="0" b="0"/>
            <a:pathLst>
              <a:path w="120000" h="120000" extrusionOk="0">
                <a:moveTo>
                  <a:pt x="117396" y="62493"/>
                </a:moveTo>
                <a:lnTo>
                  <a:pt x="117396" y="62493"/>
                </a:lnTo>
                <a:cubicBezTo>
                  <a:pt x="64295" y="4987"/>
                  <a:pt x="64295" y="4987"/>
                  <a:pt x="64295" y="4987"/>
                </a:cubicBezTo>
                <a:cubicBezTo>
                  <a:pt x="61952" y="0"/>
                  <a:pt x="57527" y="0"/>
                  <a:pt x="55184" y="4987"/>
                </a:cubicBezTo>
                <a:cubicBezTo>
                  <a:pt x="2342" y="62493"/>
                  <a:pt x="2342" y="62493"/>
                  <a:pt x="2342" y="62493"/>
                </a:cubicBezTo>
                <a:cubicBezTo>
                  <a:pt x="0" y="64841"/>
                  <a:pt x="2342" y="67481"/>
                  <a:pt x="4685" y="67481"/>
                </a:cubicBezTo>
                <a:cubicBezTo>
                  <a:pt x="16138" y="67481"/>
                  <a:pt x="16138" y="67481"/>
                  <a:pt x="16138" y="67481"/>
                </a:cubicBezTo>
                <a:cubicBezTo>
                  <a:pt x="16138" y="114425"/>
                  <a:pt x="16138" y="114425"/>
                  <a:pt x="16138" y="114425"/>
                </a:cubicBezTo>
                <a:cubicBezTo>
                  <a:pt x="16138" y="117066"/>
                  <a:pt x="16138" y="119706"/>
                  <a:pt x="20563" y="119706"/>
                </a:cubicBezTo>
                <a:cubicBezTo>
                  <a:pt x="46073" y="119706"/>
                  <a:pt x="46073" y="119706"/>
                  <a:pt x="46073" y="119706"/>
                </a:cubicBezTo>
                <a:cubicBezTo>
                  <a:pt x="46073" y="72762"/>
                  <a:pt x="46073" y="72762"/>
                  <a:pt x="46073" y="72762"/>
                </a:cubicBezTo>
                <a:cubicBezTo>
                  <a:pt x="73665" y="72762"/>
                  <a:pt x="73665" y="72762"/>
                  <a:pt x="73665" y="72762"/>
                </a:cubicBezTo>
                <a:cubicBezTo>
                  <a:pt x="73665" y="119706"/>
                  <a:pt x="73665" y="119706"/>
                  <a:pt x="73665" y="119706"/>
                </a:cubicBezTo>
                <a:cubicBezTo>
                  <a:pt x="99175" y="119706"/>
                  <a:pt x="99175" y="119706"/>
                  <a:pt x="99175" y="119706"/>
                </a:cubicBezTo>
                <a:cubicBezTo>
                  <a:pt x="103600" y="119706"/>
                  <a:pt x="103600" y="117066"/>
                  <a:pt x="103600" y="114425"/>
                </a:cubicBezTo>
                <a:cubicBezTo>
                  <a:pt x="103600" y="67481"/>
                  <a:pt x="103600" y="67481"/>
                  <a:pt x="103600" y="67481"/>
                </a:cubicBezTo>
                <a:cubicBezTo>
                  <a:pt x="115314" y="67481"/>
                  <a:pt x="115314" y="67481"/>
                  <a:pt x="115314" y="67481"/>
                </a:cubicBezTo>
                <a:cubicBezTo>
                  <a:pt x="117396" y="67481"/>
                  <a:pt x="119739" y="64841"/>
                  <a:pt x="117396" y="62493"/>
                </a:cubicBezTo>
              </a:path>
            </a:pathLst>
          </a:custGeom>
          <a:solidFill>
            <a:srgbClr val="424A54"/>
          </a:solidFill>
          <a:ln>
            <a:noFill/>
          </a:ln>
        </p:spPr>
        <p:txBody>
          <a:bodyPr lIns="68550" tIns="34275" rIns="68550" bIns="34275" anchor="ctr" anchorCtr="0">
            <a:noAutofit/>
          </a:bodyPr>
          <a:lstStyle/>
          <a:p>
            <a:pPr marL="0" marR="0" lvl="0" indent="0" algn="l" rtl="0">
              <a:spcBef>
                <a:spcPts val="0"/>
              </a:spcBef>
              <a:buNone/>
            </a:pPr>
            <a:endParaRPr sz="2700">
              <a:solidFill>
                <a:schemeClr val="dk1"/>
              </a:solidFill>
              <a:latin typeface="Lato"/>
              <a:ea typeface="Lato"/>
              <a:cs typeface="Lato"/>
              <a:sym typeface="Lato"/>
            </a:endParaRPr>
          </a:p>
        </p:txBody>
      </p:sp>
      <p:sp>
        <p:nvSpPr>
          <p:cNvPr id="18" name="ZoneTexte 17">
            <a:extLst>
              <a:ext uri="{FF2B5EF4-FFF2-40B4-BE49-F238E27FC236}">
                <a16:creationId xmlns:a16="http://schemas.microsoft.com/office/drawing/2014/main" id="{3AD9047C-CAF4-3D49-8355-5D31DD71F2E0}"/>
              </a:ext>
            </a:extLst>
          </p:cNvPr>
          <p:cNvSpPr txBox="1"/>
          <p:nvPr userDrawn="1"/>
        </p:nvSpPr>
        <p:spPr>
          <a:xfrm>
            <a:off x="6732240" y="4623978"/>
            <a:ext cx="265718" cy="519522"/>
          </a:xfrm>
          <a:prstGeom prst="rect">
            <a:avLst/>
          </a:prstGeom>
          <a:noFill/>
        </p:spPr>
        <p:txBody>
          <a:bodyPr wrap="square" lIns="0" tIns="0" rIns="0" bIns="0" rtlCol="0" anchor="ctr" anchorCtr="0">
            <a:noAutofit/>
          </a:bodyPr>
          <a:lstStyle/>
          <a:p>
            <a:pPr algn="r"/>
            <a:r>
              <a:rPr lang="fr-FR" sz="900" baseline="0">
                <a:solidFill>
                  <a:srgbClr val="424A54"/>
                </a:solidFill>
              </a:rPr>
              <a:t>| </a:t>
            </a:r>
            <a:endParaRPr lang="fr-FR" sz="900">
              <a:solidFill>
                <a:srgbClr val="424A54"/>
              </a:solidFill>
            </a:endParaRPr>
          </a:p>
        </p:txBody>
      </p:sp>
      <p:sp>
        <p:nvSpPr>
          <p:cNvPr id="5" name="Espace réservé du texte 4">
            <a:extLst>
              <a:ext uri="{FF2B5EF4-FFF2-40B4-BE49-F238E27FC236}">
                <a16:creationId xmlns:a16="http://schemas.microsoft.com/office/drawing/2014/main" id="{0C75A3B3-98CB-0741-B431-EE07EA60A819}"/>
              </a:ext>
            </a:extLst>
          </p:cNvPr>
          <p:cNvSpPr>
            <a:spLocks noGrp="1"/>
          </p:cNvSpPr>
          <p:nvPr>
            <p:ph type="body" sz="quarter" idx="13" hasCustomPrompt="1"/>
          </p:nvPr>
        </p:nvSpPr>
        <p:spPr>
          <a:xfrm>
            <a:off x="4716463" y="4623978"/>
            <a:ext cx="1871662" cy="519522"/>
          </a:xfrm>
          <a:prstGeom prst="rect">
            <a:avLst/>
          </a:prstGeom>
        </p:spPr>
        <p:txBody>
          <a:bodyPr lIns="0" tIns="0" rIns="0" bIns="0" anchor="ctr" anchorCtr="0"/>
          <a:lstStyle>
            <a:lvl1pPr marL="0" indent="0" algn="r">
              <a:buNone/>
              <a:defRPr sz="900">
                <a:solidFill>
                  <a:schemeClr val="bg1"/>
                </a:solidFill>
              </a:defRPr>
            </a:lvl1pPr>
          </a:lstStyle>
          <a:p>
            <a:pPr lvl="0"/>
            <a:r>
              <a:rPr lang="fr-FR" err="1"/>
              <a:t>univ-tours.fr</a:t>
            </a:r>
            <a:endParaRPr lang="fr-FR"/>
          </a:p>
        </p:txBody>
      </p:sp>
    </p:spTree>
    <p:extLst>
      <p:ext uri="{BB962C8B-B14F-4D97-AF65-F5344CB8AC3E}">
        <p14:creationId xmlns:p14="http://schemas.microsoft.com/office/powerpoint/2010/main" val="23981175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u avec legen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Espace réservé du texte 10">
            <a:extLst>
              <a:ext uri="{FF2B5EF4-FFF2-40B4-BE49-F238E27FC236}">
                <a16:creationId xmlns:a16="http://schemas.microsoft.com/office/drawing/2014/main" id="{9E86A5EC-20E8-D44F-AF15-8AEC060BC15A}"/>
              </a:ext>
            </a:extLst>
          </p:cNvPr>
          <p:cNvSpPr>
            <a:spLocks noGrp="1"/>
          </p:cNvSpPr>
          <p:nvPr>
            <p:ph type="body" sz="quarter" idx="10" hasCustomPrompt="1"/>
          </p:nvPr>
        </p:nvSpPr>
        <p:spPr>
          <a:xfrm>
            <a:off x="1331913" y="4623978"/>
            <a:ext cx="3240087" cy="519522"/>
          </a:xfrm>
          <a:prstGeom prst="rect">
            <a:avLst/>
          </a:prstGeom>
        </p:spPr>
        <p:txBody>
          <a:bodyPr lIns="0" tIns="0" rIns="0" bIns="0" anchor="ctr" anchorCtr="0"/>
          <a:lstStyle>
            <a:lvl1pPr marL="0" indent="0">
              <a:buFontTx/>
              <a:buNone/>
              <a:defRPr sz="1050">
                <a:solidFill>
                  <a:schemeClr val="bg1"/>
                </a:solidFill>
              </a:defRPr>
            </a:lvl1pPr>
            <a:lvl2pPr>
              <a:defRPr sz="900">
                <a:solidFill>
                  <a:schemeClr val="bg1"/>
                </a:solidFill>
              </a:defRPr>
            </a:lvl2pPr>
            <a:lvl3pPr>
              <a:defRPr sz="900">
                <a:solidFill>
                  <a:schemeClr val="bg1"/>
                </a:solidFill>
              </a:defRPr>
            </a:lvl3pPr>
            <a:lvl4pPr>
              <a:defRPr sz="900">
                <a:solidFill>
                  <a:schemeClr val="bg1"/>
                </a:solidFill>
              </a:defRPr>
            </a:lvl4pPr>
            <a:lvl5pPr>
              <a:defRPr sz="900">
                <a:solidFill>
                  <a:schemeClr val="bg1"/>
                </a:solidFill>
              </a:defRPr>
            </a:lvl5pPr>
          </a:lstStyle>
          <a:p>
            <a:pPr lvl="0"/>
            <a:r>
              <a:rPr lang="fr-FR"/>
              <a:t>Titre de votre présentation</a:t>
            </a:r>
          </a:p>
        </p:txBody>
      </p:sp>
      <p:sp>
        <p:nvSpPr>
          <p:cNvPr id="8" name="Title 1">
            <a:extLst>
              <a:ext uri="{FF2B5EF4-FFF2-40B4-BE49-F238E27FC236}">
                <a16:creationId xmlns:a16="http://schemas.microsoft.com/office/drawing/2014/main" id="{85A9F804-5166-8142-9634-5D7E3F11A62E}"/>
              </a:ext>
            </a:extLst>
          </p:cNvPr>
          <p:cNvSpPr>
            <a:spLocks noGrp="1"/>
          </p:cNvSpPr>
          <p:nvPr>
            <p:ph type="title" hasCustomPrompt="1"/>
          </p:nvPr>
        </p:nvSpPr>
        <p:spPr>
          <a:xfrm>
            <a:off x="467544" y="1123953"/>
            <a:ext cx="3854528" cy="958850"/>
          </a:xfrm>
          <a:prstGeom prst="rect">
            <a:avLst/>
          </a:prstGeom>
        </p:spPr>
        <p:txBody>
          <a:bodyPr anchor="b">
            <a:normAutofit/>
          </a:bodyPr>
          <a:lstStyle>
            <a:lvl1pPr>
              <a:defRPr sz="2100" b="1">
                <a:solidFill>
                  <a:srgbClr val="45A59D"/>
                </a:solidFill>
              </a:defRPr>
            </a:lvl1pPr>
          </a:lstStyle>
          <a:p>
            <a:r>
              <a:rPr lang="fr-FR"/>
              <a:t>MODIFIEZ LE STYLE DU TITRE</a:t>
            </a:r>
            <a:endParaRPr lang="en-US"/>
          </a:p>
        </p:txBody>
      </p:sp>
      <p:sp>
        <p:nvSpPr>
          <p:cNvPr id="9" name="Content Placeholder 2">
            <a:extLst>
              <a:ext uri="{FF2B5EF4-FFF2-40B4-BE49-F238E27FC236}">
                <a16:creationId xmlns:a16="http://schemas.microsoft.com/office/drawing/2014/main" id="{B7CABBE0-88E1-B84C-91DB-39D57E160857}"/>
              </a:ext>
            </a:extLst>
          </p:cNvPr>
          <p:cNvSpPr>
            <a:spLocks noGrp="1"/>
          </p:cNvSpPr>
          <p:nvPr>
            <p:ph idx="1"/>
          </p:nvPr>
        </p:nvSpPr>
        <p:spPr>
          <a:xfrm>
            <a:off x="4583071" y="386193"/>
            <a:ext cx="4204027" cy="4144828"/>
          </a:xfrm>
          <a:prstGeom prst="rect">
            <a:avLst/>
          </a:prstGeom>
        </p:spPr>
        <p:txBody>
          <a:bodyPr>
            <a:normAutofit/>
          </a:bodyPr>
          <a:lstStyle>
            <a:lvl1pPr marL="257175" indent="-257175">
              <a:buClr>
                <a:srgbClr val="45A59D"/>
              </a:buClr>
              <a:buSzPct val="80000"/>
              <a:buFont typeface="Wingdings" pitchFamily="2" charset="2"/>
              <a:buChar char="§"/>
              <a:defRPr/>
            </a:lvl1pPr>
            <a:lvl2pPr marL="557213" indent="-214313">
              <a:buClr>
                <a:srgbClr val="45A59D"/>
              </a:buClr>
              <a:buSzPct val="80000"/>
              <a:buFont typeface="Wingdings" pitchFamily="2" charset="2"/>
              <a:buChar char="§"/>
              <a:defRPr/>
            </a:lvl2pPr>
            <a:lvl3pPr marL="857250" indent="-171450">
              <a:buClr>
                <a:srgbClr val="45A59D"/>
              </a:buClr>
              <a:buSzPct val="80000"/>
              <a:buFont typeface="Wingdings" pitchFamily="2" charset="2"/>
              <a:buChar char="§"/>
              <a:defRPr/>
            </a:lvl3pPr>
            <a:lvl4pPr marL="1200150" indent="-171450">
              <a:buClr>
                <a:srgbClr val="45A59D"/>
              </a:buClr>
              <a:buSzPct val="80000"/>
              <a:buFont typeface="Wingdings" pitchFamily="2" charset="2"/>
              <a:buChar char="§"/>
              <a:defRPr/>
            </a:lvl4pPr>
            <a:lvl5pPr marL="1543050" indent="-171450">
              <a:buClr>
                <a:srgbClr val="45A59D"/>
              </a:buClr>
              <a:buSzPct val="80000"/>
              <a:buFont typeface="Wingdings" pitchFamily="2" charset="2"/>
              <a:buChar char="§"/>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10" name="Text Placeholder 3">
            <a:extLst>
              <a:ext uri="{FF2B5EF4-FFF2-40B4-BE49-F238E27FC236}">
                <a16:creationId xmlns:a16="http://schemas.microsoft.com/office/drawing/2014/main" id="{F84904EC-3F6A-D647-81F1-6D6DAB843E40}"/>
              </a:ext>
            </a:extLst>
          </p:cNvPr>
          <p:cNvSpPr>
            <a:spLocks noGrp="1"/>
          </p:cNvSpPr>
          <p:nvPr>
            <p:ph type="body" sz="half" idx="2"/>
          </p:nvPr>
        </p:nvSpPr>
        <p:spPr>
          <a:xfrm>
            <a:off x="467544" y="2082802"/>
            <a:ext cx="3854528" cy="1938337"/>
          </a:xfrm>
          <a:prstGeom prst="rect">
            <a:avLst/>
          </a:prstGeom>
        </p:spPr>
        <p:txBody>
          <a:bodyPr>
            <a:normAutofit/>
          </a:bodyPr>
          <a:lstStyle>
            <a:lvl1pPr marL="0" indent="0">
              <a:buNone/>
              <a:defRPr sz="1050"/>
            </a:lvl1pPr>
            <a:lvl2pPr marL="342797" indent="0">
              <a:buNone/>
              <a:defRPr sz="1050"/>
            </a:lvl2pPr>
            <a:lvl3pPr marL="685595" indent="0">
              <a:buNone/>
              <a:defRPr sz="900"/>
            </a:lvl3pPr>
            <a:lvl4pPr marL="1028392" indent="0">
              <a:buNone/>
              <a:defRPr sz="750"/>
            </a:lvl4pPr>
            <a:lvl5pPr marL="1371188" indent="0">
              <a:buNone/>
              <a:defRPr sz="750"/>
            </a:lvl5pPr>
            <a:lvl6pPr marL="1713986" indent="0">
              <a:buNone/>
              <a:defRPr sz="750"/>
            </a:lvl6pPr>
            <a:lvl7pPr marL="2056783" indent="0">
              <a:buNone/>
              <a:defRPr sz="750"/>
            </a:lvl7pPr>
            <a:lvl8pPr marL="2399580" indent="0">
              <a:buNone/>
              <a:defRPr sz="750"/>
            </a:lvl8pPr>
            <a:lvl9pPr marL="2742377" indent="0">
              <a:buNone/>
              <a:defRPr sz="750"/>
            </a:lvl9pPr>
          </a:lstStyle>
          <a:p>
            <a:pPr lvl="0"/>
            <a:r>
              <a:rPr lang="fr-FR"/>
              <a:t>Modifier les styles du texte du masque</a:t>
            </a:r>
          </a:p>
        </p:txBody>
      </p:sp>
      <p:sp>
        <p:nvSpPr>
          <p:cNvPr id="16" name="ZoneTexte 15">
            <a:extLst>
              <a:ext uri="{FF2B5EF4-FFF2-40B4-BE49-F238E27FC236}">
                <a16:creationId xmlns:a16="http://schemas.microsoft.com/office/drawing/2014/main" id="{6F812B03-3F17-1A4E-9FFC-7AC9B5553A98}"/>
              </a:ext>
            </a:extLst>
          </p:cNvPr>
          <p:cNvSpPr txBox="1"/>
          <p:nvPr userDrawn="1"/>
        </p:nvSpPr>
        <p:spPr>
          <a:xfrm>
            <a:off x="8249632" y="4623978"/>
            <a:ext cx="265718" cy="519522"/>
          </a:xfrm>
          <a:prstGeom prst="rect">
            <a:avLst/>
          </a:prstGeom>
          <a:noFill/>
        </p:spPr>
        <p:txBody>
          <a:bodyPr wrap="square" lIns="0" tIns="0" rIns="0" bIns="0" rtlCol="0" anchor="ctr" anchorCtr="0">
            <a:noAutofit/>
          </a:bodyPr>
          <a:lstStyle/>
          <a:p>
            <a:pPr algn="r"/>
            <a:r>
              <a:rPr lang="fr-FR" sz="900" baseline="0">
                <a:solidFill>
                  <a:srgbClr val="424A54"/>
                </a:solidFill>
              </a:rPr>
              <a:t>| </a:t>
            </a:r>
            <a:endParaRPr lang="fr-FR" sz="900">
              <a:solidFill>
                <a:srgbClr val="424A54"/>
              </a:solidFill>
            </a:endParaRPr>
          </a:p>
        </p:txBody>
      </p:sp>
      <p:sp>
        <p:nvSpPr>
          <p:cNvPr id="17" name="ZoneTexte 16">
            <a:extLst>
              <a:ext uri="{FF2B5EF4-FFF2-40B4-BE49-F238E27FC236}">
                <a16:creationId xmlns:a16="http://schemas.microsoft.com/office/drawing/2014/main" id="{2F58E1E2-8F28-EF4E-8FEE-EDAF7F9C54FA}"/>
              </a:ext>
            </a:extLst>
          </p:cNvPr>
          <p:cNvSpPr txBox="1"/>
          <p:nvPr userDrawn="1"/>
        </p:nvSpPr>
        <p:spPr>
          <a:xfrm>
            <a:off x="8515350" y="4623978"/>
            <a:ext cx="628650" cy="519522"/>
          </a:xfrm>
          <a:prstGeom prst="rect">
            <a:avLst/>
          </a:prstGeom>
          <a:noFill/>
        </p:spPr>
        <p:txBody>
          <a:bodyPr wrap="square" lIns="0" tIns="0" rIns="0" bIns="0" rtlCol="0" anchor="ctr" anchorCtr="0">
            <a:noAutofit/>
          </a:bodyPr>
          <a:lstStyle/>
          <a:p>
            <a:pPr algn="ctr"/>
            <a:fld id="{BE95CEF7-3B83-8B4D-9762-72773A2E5289}" type="slidenum">
              <a:rPr lang="fr-FR" sz="900" b="1" smtClean="0">
                <a:solidFill>
                  <a:schemeClr val="bg1"/>
                </a:solidFill>
              </a:rPr>
              <a:pPr algn="ctr"/>
              <a:t>‹N°›</a:t>
            </a:fld>
            <a:endParaRPr lang="fr-FR" sz="900" b="1">
              <a:solidFill>
                <a:schemeClr val="bg1"/>
              </a:solidFill>
            </a:endParaRPr>
          </a:p>
        </p:txBody>
      </p:sp>
      <p:sp>
        <p:nvSpPr>
          <p:cNvPr id="18" name="Shape 4880">
            <a:extLst>
              <a:ext uri="{FF2B5EF4-FFF2-40B4-BE49-F238E27FC236}">
                <a16:creationId xmlns:a16="http://schemas.microsoft.com/office/drawing/2014/main" id="{D378E8F2-0624-3E49-AF47-09B31CAF106E}"/>
              </a:ext>
            </a:extLst>
          </p:cNvPr>
          <p:cNvSpPr>
            <a:spLocks noChangeAspect="1"/>
          </p:cNvSpPr>
          <p:nvPr userDrawn="1"/>
        </p:nvSpPr>
        <p:spPr>
          <a:xfrm>
            <a:off x="6680786" y="4842572"/>
            <a:ext cx="123463" cy="82334"/>
          </a:xfrm>
          <a:custGeom>
            <a:avLst/>
            <a:gdLst/>
            <a:ahLst/>
            <a:cxnLst/>
            <a:rect l="0" t="0" r="0" b="0"/>
            <a:pathLst>
              <a:path w="120000" h="120000" extrusionOk="0">
                <a:moveTo>
                  <a:pt x="117396" y="62493"/>
                </a:moveTo>
                <a:lnTo>
                  <a:pt x="117396" y="62493"/>
                </a:lnTo>
                <a:cubicBezTo>
                  <a:pt x="64295" y="4987"/>
                  <a:pt x="64295" y="4987"/>
                  <a:pt x="64295" y="4987"/>
                </a:cubicBezTo>
                <a:cubicBezTo>
                  <a:pt x="61952" y="0"/>
                  <a:pt x="57527" y="0"/>
                  <a:pt x="55184" y="4987"/>
                </a:cubicBezTo>
                <a:cubicBezTo>
                  <a:pt x="2342" y="62493"/>
                  <a:pt x="2342" y="62493"/>
                  <a:pt x="2342" y="62493"/>
                </a:cubicBezTo>
                <a:cubicBezTo>
                  <a:pt x="0" y="64841"/>
                  <a:pt x="2342" y="67481"/>
                  <a:pt x="4685" y="67481"/>
                </a:cubicBezTo>
                <a:cubicBezTo>
                  <a:pt x="16138" y="67481"/>
                  <a:pt x="16138" y="67481"/>
                  <a:pt x="16138" y="67481"/>
                </a:cubicBezTo>
                <a:cubicBezTo>
                  <a:pt x="16138" y="114425"/>
                  <a:pt x="16138" y="114425"/>
                  <a:pt x="16138" y="114425"/>
                </a:cubicBezTo>
                <a:cubicBezTo>
                  <a:pt x="16138" y="117066"/>
                  <a:pt x="16138" y="119706"/>
                  <a:pt x="20563" y="119706"/>
                </a:cubicBezTo>
                <a:cubicBezTo>
                  <a:pt x="46073" y="119706"/>
                  <a:pt x="46073" y="119706"/>
                  <a:pt x="46073" y="119706"/>
                </a:cubicBezTo>
                <a:cubicBezTo>
                  <a:pt x="46073" y="72762"/>
                  <a:pt x="46073" y="72762"/>
                  <a:pt x="46073" y="72762"/>
                </a:cubicBezTo>
                <a:cubicBezTo>
                  <a:pt x="73665" y="72762"/>
                  <a:pt x="73665" y="72762"/>
                  <a:pt x="73665" y="72762"/>
                </a:cubicBezTo>
                <a:cubicBezTo>
                  <a:pt x="73665" y="119706"/>
                  <a:pt x="73665" y="119706"/>
                  <a:pt x="73665" y="119706"/>
                </a:cubicBezTo>
                <a:cubicBezTo>
                  <a:pt x="99175" y="119706"/>
                  <a:pt x="99175" y="119706"/>
                  <a:pt x="99175" y="119706"/>
                </a:cubicBezTo>
                <a:cubicBezTo>
                  <a:pt x="103600" y="119706"/>
                  <a:pt x="103600" y="117066"/>
                  <a:pt x="103600" y="114425"/>
                </a:cubicBezTo>
                <a:cubicBezTo>
                  <a:pt x="103600" y="67481"/>
                  <a:pt x="103600" y="67481"/>
                  <a:pt x="103600" y="67481"/>
                </a:cubicBezTo>
                <a:cubicBezTo>
                  <a:pt x="115314" y="67481"/>
                  <a:pt x="115314" y="67481"/>
                  <a:pt x="115314" y="67481"/>
                </a:cubicBezTo>
                <a:cubicBezTo>
                  <a:pt x="117396" y="67481"/>
                  <a:pt x="119739" y="64841"/>
                  <a:pt x="117396" y="62493"/>
                </a:cubicBezTo>
              </a:path>
            </a:pathLst>
          </a:custGeom>
          <a:solidFill>
            <a:srgbClr val="424A54"/>
          </a:solidFill>
          <a:ln>
            <a:noFill/>
          </a:ln>
        </p:spPr>
        <p:txBody>
          <a:bodyPr lIns="68550" tIns="34275" rIns="68550" bIns="34275" anchor="ctr" anchorCtr="0">
            <a:noAutofit/>
          </a:bodyPr>
          <a:lstStyle/>
          <a:p>
            <a:pPr marL="0" marR="0" lvl="0" indent="0" algn="l" rtl="0">
              <a:spcBef>
                <a:spcPts val="0"/>
              </a:spcBef>
              <a:buNone/>
            </a:pPr>
            <a:endParaRPr sz="2700">
              <a:solidFill>
                <a:schemeClr val="dk1"/>
              </a:solidFill>
              <a:latin typeface="Lato"/>
              <a:ea typeface="Lato"/>
              <a:cs typeface="Lato"/>
              <a:sym typeface="Lato"/>
            </a:endParaRPr>
          </a:p>
        </p:txBody>
      </p:sp>
      <p:sp>
        <p:nvSpPr>
          <p:cNvPr id="19" name="ZoneTexte 18">
            <a:extLst>
              <a:ext uri="{FF2B5EF4-FFF2-40B4-BE49-F238E27FC236}">
                <a16:creationId xmlns:a16="http://schemas.microsoft.com/office/drawing/2014/main" id="{0C5CC901-DD1A-6B4E-9225-B32475BC95E1}"/>
              </a:ext>
            </a:extLst>
          </p:cNvPr>
          <p:cNvSpPr txBox="1"/>
          <p:nvPr userDrawn="1"/>
        </p:nvSpPr>
        <p:spPr>
          <a:xfrm>
            <a:off x="6732240" y="4623978"/>
            <a:ext cx="265718" cy="519522"/>
          </a:xfrm>
          <a:prstGeom prst="rect">
            <a:avLst/>
          </a:prstGeom>
          <a:noFill/>
        </p:spPr>
        <p:txBody>
          <a:bodyPr wrap="square" lIns="0" tIns="0" rIns="0" bIns="0" rtlCol="0" anchor="ctr" anchorCtr="0">
            <a:noAutofit/>
          </a:bodyPr>
          <a:lstStyle/>
          <a:p>
            <a:pPr algn="r"/>
            <a:r>
              <a:rPr lang="fr-FR" sz="900" baseline="0">
                <a:solidFill>
                  <a:srgbClr val="424A54"/>
                </a:solidFill>
              </a:rPr>
              <a:t>| </a:t>
            </a:r>
            <a:endParaRPr lang="fr-FR" sz="900">
              <a:solidFill>
                <a:srgbClr val="424A54"/>
              </a:solidFill>
            </a:endParaRPr>
          </a:p>
        </p:txBody>
      </p:sp>
      <p:sp>
        <p:nvSpPr>
          <p:cNvPr id="20" name="Espace réservé du texte 4">
            <a:extLst>
              <a:ext uri="{FF2B5EF4-FFF2-40B4-BE49-F238E27FC236}">
                <a16:creationId xmlns:a16="http://schemas.microsoft.com/office/drawing/2014/main" id="{9265F587-209E-8441-88F5-14ADBFCF6BEE}"/>
              </a:ext>
            </a:extLst>
          </p:cNvPr>
          <p:cNvSpPr>
            <a:spLocks noGrp="1"/>
          </p:cNvSpPr>
          <p:nvPr>
            <p:ph type="body" sz="quarter" idx="13" hasCustomPrompt="1"/>
          </p:nvPr>
        </p:nvSpPr>
        <p:spPr>
          <a:xfrm>
            <a:off x="4716463" y="4623978"/>
            <a:ext cx="1871662" cy="519522"/>
          </a:xfrm>
          <a:prstGeom prst="rect">
            <a:avLst/>
          </a:prstGeom>
        </p:spPr>
        <p:txBody>
          <a:bodyPr lIns="0" tIns="0" rIns="0" bIns="0" anchor="ctr" anchorCtr="0"/>
          <a:lstStyle>
            <a:lvl1pPr marL="0" indent="0" algn="r">
              <a:buNone/>
              <a:defRPr sz="900">
                <a:solidFill>
                  <a:schemeClr val="bg1"/>
                </a:solidFill>
              </a:defRPr>
            </a:lvl1pPr>
          </a:lstStyle>
          <a:p>
            <a:pPr lvl="0"/>
            <a:r>
              <a:rPr lang="fr-FR" err="1"/>
              <a:t>univ-tours.fr</a:t>
            </a:r>
            <a:endParaRPr lang="fr-FR"/>
          </a:p>
        </p:txBody>
      </p:sp>
    </p:spTree>
    <p:extLst>
      <p:ext uri="{BB962C8B-B14F-4D97-AF65-F5344CB8AC3E}">
        <p14:creationId xmlns:p14="http://schemas.microsoft.com/office/powerpoint/2010/main" val="25171059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mage avec légen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Espace réservé du texte 10">
            <a:extLst>
              <a:ext uri="{FF2B5EF4-FFF2-40B4-BE49-F238E27FC236}">
                <a16:creationId xmlns:a16="http://schemas.microsoft.com/office/drawing/2014/main" id="{3D578572-C9C4-1B45-A1B9-7C1C5FB79D3E}"/>
              </a:ext>
            </a:extLst>
          </p:cNvPr>
          <p:cNvSpPr>
            <a:spLocks noGrp="1"/>
          </p:cNvSpPr>
          <p:nvPr>
            <p:ph type="body" sz="quarter" idx="10" hasCustomPrompt="1"/>
          </p:nvPr>
        </p:nvSpPr>
        <p:spPr>
          <a:xfrm>
            <a:off x="1331913" y="4623978"/>
            <a:ext cx="3240087" cy="519522"/>
          </a:xfrm>
          <a:prstGeom prst="rect">
            <a:avLst/>
          </a:prstGeom>
        </p:spPr>
        <p:txBody>
          <a:bodyPr lIns="0" tIns="0" rIns="0" bIns="0" anchor="ctr" anchorCtr="0"/>
          <a:lstStyle>
            <a:lvl1pPr marL="0" indent="0">
              <a:buFontTx/>
              <a:buNone/>
              <a:defRPr sz="1050">
                <a:solidFill>
                  <a:schemeClr val="bg1"/>
                </a:solidFill>
              </a:defRPr>
            </a:lvl1pPr>
            <a:lvl2pPr>
              <a:defRPr sz="900">
                <a:solidFill>
                  <a:schemeClr val="bg1"/>
                </a:solidFill>
              </a:defRPr>
            </a:lvl2pPr>
            <a:lvl3pPr>
              <a:defRPr sz="900">
                <a:solidFill>
                  <a:schemeClr val="bg1"/>
                </a:solidFill>
              </a:defRPr>
            </a:lvl3pPr>
            <a:lvl4pPr>
              <a:defRPr sz="900">
                <a:solidFill>
                  <a:schemeClr val="bg1"/>
                </a:solidFill>
              </a:defRPr>
            </a:lvl4pPr>
            <a:lvl5pPr>
              <a:defRPr sz="900">
                <a:solidFill>
                  <a:schemeClr val="bg1"/>
                </a:solidFill>
              </a:defRPr>
            </a:lvl5pPr>
          </a:lstStyle>
          <a:p>
            <a:pPr lvl="0"/>
            <a:r>
              <a:rPr lang="fr-FR"/>
              <a:t>Titre de votre présentation</a:t>
            </a:r>
          </a:p>
        </p:txBody>
      </p:sp>
      <p:sp>
        <p:nvSpPr>
          <p:cNvPr id="11" name="Title 1">
            <a:extLst>
              <a:ext uri="{FF2B5EF4-FFF2-40B4-BE49-F238E27FC236}">
                <a16:creationId xmlns:a16="http://schemas.microsoft.com/office/drawing/2014/main" id="{1E8D2074-61F0-EF41-B804-FB76C3788CFF}"/>
              </a:ext>
            </a:extLst>
          </p:cNvPr>
          <p:cNvSpPr>
            <a:spLocks noGrp="1"/>
          </p:cNvSpPr>
          <p:nvPr>
            <p:ph type="title"/>
          </p:nvPr>
        </p:nvSpPr>
        <p:spPr>
          <a:xfrm>
            <a:off x="273666" y="3554760"/>
            <a:ext cx="8596667" cy="425054"/>
          </a:xfrm>
          <a:prstGeom prst="rect">
            <a:avLst/>
          </a:prstGeom>
        </p:spPr>
        <p:txBody>
          <a:bodyPr anchor="b">
            <a:normAutofit/>
          </a:bodyPr>
          <a:lstStyle>
            <a:lvl1pPr algn="l">
              <a:defRPr sz="1800" b="1">
                <a:solidFill>
                  <a:srgbClr val="45A59D"/>
                </a:solidFill>
              </a:defRPr>
            </a:lvl1pPr>
          </a:lstStyle>
          <a:p>
            <a:r>
              <a:rPr lang="fr-FR"/>
              <a:t>Modifiez le style du titre</a:t>
            </a:r>
            <a:endParaRPr lang="en-US"/>
          </a:p>
        </p:txBody>
      </p:sp>
      <p:sp>
        <p:nvSpPr>
          <p:cNvPr id="12" name="Picture Placeholder 2">
            <a:extLst>
              <a:ext uri="{FF2B5EF4-FFF2-40B4-BE49-F238E27FC236}">
                <a16:creationId xmlns:a16="http://schemas.microsoft.com/office/drawing/2014/main" id="{C53D8247-2A2A-D24D-B691-474156EAB7C5}"/>
              </a:ext>
            </a:extLst>
          </p:cNvPr>
          <p:cNvSpPr>
            <a:spLocks noGrp="1" noChangeAspect="1"/>
          </p:cNvSpPr>
          <p:nvPr>
            <p:ph type="pic" idx="1"/>
          </p:nvPr>
        </p:nvSpPr>
        <p:spPr>
          <a:xfrm>
            <a:off x="273665" y="411510"/>
            <a:ext cx="8596668" cy="2884289"/>
          </a:xfrm>
          <a:prstGeom prst="rect">
            <a:avLst/>
          </a:prstGeom>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fr-FR"/>
              <a:t>Cliquez sur l’icône pour ajouter une image</a:t>
            </a:r>
            <a:endParaRPr lang="en-US"/>
          </a:p>
        </p:txBody>
      </p:sp>
      <p:sp>
        <p:nvSpPr>
          <p:cNvPr id="13" name="Text Placeholder 3">
            <a:extLst>
              <a:ext uri="{FF2B5EF4-FFF2-40B4-BE49-F238E27FC236}">
                <a16:creationId xmlns:a16="http://schemas.microsoft.com/office/drawing/2014/main" id="{DE647747-A5BC-9846-859B-08CB3076D164}"/>
              </a:ext>
            </a:extLst>
          </p:cNvPr>
          <p:cNvSpPr>
            <a:spLocks noGrp="1"/>
          </p:cNvSpPr>
          <p:nvPr>
            <p:ph type="body" sz="half" idx="2"/>
          </p:nvPr>
        </p:nvSpPr>
        <p:spPr>
          <a:xfrm>
            <a:off x="273666" y="3979814"/>
            <a:ext cx="8596667" cy="505518"/>
          </a:xfrm>
          <a:prstGeom prst="rect">
            <a:avLst/>
          </a:prstGeom>
        </p:spPr>
        <p:txBody>
          <a:bodyPr>
            <a:normAutofit/>
          </a:bodyPr>
          <a:lstStyle>
            <a:lvl1pPr marL="0" indent="0">
              <a:buNone/>
              <a:defRPr sz="9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fr-FR"/>
              <a:t>Modifier les styles du texte du masque</a:t>
            </a:r>
          </a:p>
        </p:txBody>
      </p:sp>
      <p:sp>
        <p:nvSpPr>
          <p:cNvPr id="19" name="ZoneTexte 18">
            <a:extLst>
              <a:ext uri="{FF2B5EF4-FFF2-40B4-BE49-F238E27FC236}">
                <a16:creationId xmlns:a16="http://schemas.microsoft.com/office/drawing/2014/main" id="{AACD686F-E67C-0049-BC07-CBC10AA51E9B}"/>
              </a:ext>
            </a:extLst>
          </p:cNvPr>
          <p:cNvSpPr txBox="1"/>
          <p:nvPr userDrawn="1"/>
        </p:nvSpPr>
        <p:spPr>
          <a:xfrm>
            <a:off x="8249632" y="4623978"/>
            <a:ext cx="265718" cy="519522"/>
          </a:xfrm>
          <a:prstGeom prst="rect">
            <a:avLst/>
          </a:prstGeom>
          <a:noFill/>
        </p:spPr>
        <p:txBody>
          <a:bodyPr wrap="square" lIns="0" tIns="0" rIns="0" bIns="0" rtlCol="0" anchor="ctr" anchorCtr="0">
            <a:noAutofit/>
          </a:bodyPr>
          <a:lstStyle/>
          <a:p>
            <a:pPr algn="r"/>
            <a:r>
              <a:rPr lang="fr-FR" sz="900" baseline="0">
                <a:solidFill>
                  <a:srgbClr val="424A54"/>
                </a:solidFill>
              </a:rPr>
              <a:t>| </a:t>
            </a:r>
            <a:endParaRPr lang="fr-FR" sz="900">
              <a:solidFill>
                <a:srgbClr val="424A54"/>
              </a:solidFill>
            </a:endParaRPr>
          </a:p>
        </p:txBody>
      </p:sp>
      <p:sp>
        <p:nvSpPr>
          <p:cNvPr id="20" name="ZoneTexte 19">
            <a:extLst>
              <a:ext uri="{FF2B5EF4-FFF2-40B4-BE49-F238E27FC236}">
                <a16:creationId xmlns:a16="http://schemas.microsoft.com/office/drawing/2014/main" id="{D8CC53D2-72AB-F444-B0D6-E639EFB8446B}"/>
              </a:ext>
            </a:extLst>
          </p:cNvPr>
          <p:cNvSpPr txBox="1"/>
          <p:nvPr userDrawn="1"/>
        </p:nvSpPr>
        <p:spPr>
          <a:xfrm>
            <a:off x="8515350" y="4623978"/>
            <a:ext cx="628650" cy="519522"/>
          </a:xfrm>
          <a:prstGeom prst="rect">
            <a:avLst/>
          </a:prstGeom>
          <a:noFill/>
        </p:spPr>
        <p:txBody>
          <a:bodyPr wrap="square" lIns="0" tIns="0" rIns="0" bIns="0" rtlCol="0" anchor="ctr" anchorCtr="0">
            <a:noAutofit/>
          </a:bodyPr>
          <a:lstStyle/>
          <a:p>
            <a:pPr algn="ctr"/>
            <a:fld id="{BE95CEF7-3B83-8B4D-9762-72773A2E5289}" type="slidenum">
              <a:rPr lang="fr-FR" sz="900" b="1" smtClean="0">
                <a:solidFill>
                  <a:schemeClr val="bg1"/>
                </a:solidFill>
              </a:rPr>
              <a:pPr algn="ctr"/>
              <a:t>‹N°›</a:t>
            </a:fld>
            <a:endParaRPr lang="fr-FR" sz="900" b="1">
              <a:solidFill>
                <a:schemeClr val="bg1"/>
              </a:solidFill>
            </a:endParaRPr>
          </a:p>
        </p:txBody>
      </p:sp>
      <p:sp>
        <p:nvSpPr>
          <p:cNvPr id="21" name="Shape 4880">
            <a:extLst>
              <a:ext uri="{FF2B5EF4-FFF2-40B4-BE49-F238E27FC236}">
                <a16:creationId xmlns:a16="http://schemas.microsoft.com/office/drawing/2014/main" id="{6A4B9627-9DAF-D74D-BC08-D64CC33E76A5}"/>
              </a:ext>
            </a:extLst>
          </p:cNvPr>
          <p:cNvSpPr>
            <a:spLocks noChangeAspect="1"/>
          </p:cNvSpPr>
          <p:nvPr userDrawn="1"/>
        </p:nvSpPr>
        <p:spPr>
          <a:xfrm>
            <a:off x="6680786" y="4842572"/>
            <a:ext cx="123463" cy="82334"/>
          </a:xfrm>
          <a:custGeom>
            <a:avLst/>
            <a:gdLst/>
            <a:ahLst/>
            <a:cxnLst/>
            <a:rect l="0" t="0" r="0" b="0"/>
            <a:pathLst>
              <a:path w="120000" h="120000" extrusionOk="0">
                <a:moveTo>
                  <a:pt x="117396" y="62493"/>
                </a:moveTo>
                <a:lnTo>
                  <a:pt x="117396" y="62493"/>
                </a:lnTo>
                <a:cubicBezTo>
                  <a:pt x="64295" y="4987"/>
                  <a:pt x="64295" y="4987"/>
                  <a:pt x="64295" y="4987"/>
                </a:cubicBezTo>
                <a:cubicBezTo>
                  <a:pt x="61952" y="0"/>
                  <a:pt x="57527" y="0"/>
                  <a:pt x="55184" y="4987"/>
                </a:cubicBezTo>
                <a:cubicBezTo>
                  <a:pt x="2342" y="62493"/>
                  <a:pt x="2342" y="62493"/>
                  <a:pt x="2342" y="62493"/>
                </a:cubicBezTo>
                <a:cubicBezTo>
                  <a:pt x="0" y="64841"/>
                  <a:pt x="2342" y="67481"/>
                  <a:pt x="4685" y="67481"/>
                </a:cubicBezTo>
                <a:cubicBezTo>
                  <a:pt x="16138" y="67481"/>
                  <a:pt x="16138" y="67481"/>
                  <a:pt x="16138" y="67481"/>
                </a:cubicBezTo>
                <a:cubicBezTo>
                  <a:pt x="16138" y="114425"/>
                  <a:pt x="16138" y="114425"/>
                  <a:pt x="16138" y="114425"/>
                </a:cubicBezTo>
                <a:cubicBezTo>
                  <a:pt x="16138" y="117066"/>
                  <a:pt x="16138" y="119706"/>
                  <a:pt x="20563" y="119706"/>
                </a:cubicBezTo>
                <a:cubicBezTo>
                  <a:pt x="46073" y="119706"/>
                  <a:pt x="46073" y="119706"/>
                  <a:pt x="46073" y="119706"/>
                </a:cubicBezTo>
                <a:cubicBezTo>
                  <a:pt x="46073" y="72762"/>
                  <a:pt x="46073" y="72762"/>
                  <a:pt x="46073" y="72762"/>
                </a:cubicBezTo>
                <a:cubicBezTo>
                  <a:pt x="73665" y="72762"/>
                  <a:pt x="73665" y="72762"/>
                  <a:pt x="73665" y="72762"/>
                </a:cubicBezTo>
                <a:cubicBezTo>
                  <a:pt x="73665" y="119706"/>
                  <a:pt x="73665" y="119706"/>
                  <a:pt x="73665" y="119706"/>
                </a:cubicBezTo>
                <a:cubicBezTo>
                  <a:pt x="99175" y="119706"/>
                  <a:pt x="99175" y="119706"/>
                  <a:pt x="99175" y="119706"/>
                </a:cubicBezTo>
                <a:cubicBezTo>
                  <a:pt x="103600" y="119706"/>
                  <a:pt x="103600" y="117066"/>
                  <a:pt x="103600" y="114425"/>
                </a:cubicBezTo>
                <a:cubicBezTo>
                  <a:pt x="103600" y="67481"/>
                  <a:pt x="103600" y="67481"/>
                  <a:pt x="103600" y="67481"/>
                </a:cubicBezTo>
                <a:cubicBezTo>
                  <a:pt x="115314" y="67481"/>
                  <a:pt x="115314" y="67481"/>
                  <a:pt x="115314" y="67481"/>
                </a:cubicBezTo>
                <a:cubicBezTo>
                  <a:pt x="117396" y="67481"/>
                  <a:pt x="119739" y="64841"/>
                  <a:pt x="117396" y="62493"/>
                </a:cubicBezTo>
              </a:path>
            </a:pathLst>
          </a:custGeom>
          <a:solidFill>
            <a:srgbClr val="424A54"/>
          </a:solidFill>
          <a:ln>
            <a:noFill/>
          </a:ln>
        </p:spPr>
        <p:txBody>
          <a:bodyPr lIns="68550" tIns="34275" rIns="68550" bIns="34275" anchor="ctr" anchorCtr="0">
            <a:noAutofit/>
          </a:bodyPr>
          <a:lstStyle/>
          <a:p>
            <a:pPr marL="0" marR="0" lvl="0" indent="0" algn="l" rtl="0">
              <a:spcBef>
                <a:spcPts val="0"/>
              </a:spcBef>
              <a:buNone/>
            </a:pPr>
            <a:endParaRPr sz="2700">
              <a:solidFill>
                <a:schemeClr val="dk1"/>
              </a:solidFill>
              <a:latin typeface="Lato"/>
              <a:ea typeface="Lato"/>
              <a:cs typeface="Lato"/>
              <a:sym typeface="Lato"/>
            </a:endParaRPr>
          </a:p>
        </p:txBody>
      </p:sp>
      <p:sp>
        <p:nvSpPr>
          <p:cNvPr id="22" name="ZoneTexte 21">
            <a:extLst>
              <a:ext uri="{FF2B5EF4-FFF2-40B4-BE49-F238E27FC236}">
                <a16:creationId xmlns:a16="http://schemas.microsoft.com/office/drawing/2014/main" id="{42D5E3A6-0F48-9B4C-8AB2-1E9C094B738D}"/>
              </a:ext>
            </a:extLst>
          </p:cNvPr>
          <p:cNvSpPr txBox="1"/>
          <p:nvPr userDrawn="1"/>
        </p:nvSpPr>
        <p:spPr>
          <a:xfrm>
            <a:off x="6732240" y="4623978"/>
            <a:ext cx="265718" cy="519522"/>
          </a:xfrm>
          <a:prstGeom prst="rect">
            <a:avLst/>
          </a:prstGeom>
          <a:noFill/>
        </p:spPr>
        <p:txBody>
          <a:bodyPr wrap="square" lIns="0" tIns="0" rIns="0" bIns="0" rtlCol="0" anchor="ctr" anchorCtr="0">
            <a:noAutofit/>
          </a:bodyPr>
          <a:lstStyle/>
          <a:p>
            <a:pPr algn="r"/>
            <a:r>
              <a:rPr lang="fr-FR" sz="900" baseline="0">
                <a:solidFill>
                  <a:srgbClr val="424A54"/>
                </a:solidFill>
              </a:rPr>
              <a:t>| </a:t>
            </a:r>
            <a:endParaRPr lang="fr-FR" sz="900">
              <a:solidFill>
                <a:srgbClr val="424A54"/>
              </a:solidFill>
            </a:endParaRPr>
          </a:p>
        </p:txBody>
      </p:sp>
      <p:sp>
        <p:nvSpPr>
          <p:cNvPr id="23" name="Espace réservé du texte 4">
            <a:extLst>
              <a:ext uri="{FF2B5EF4-FFF2-40B4-BE49-F238E27FC236}">
                <a16:creationId xmlns:a16="http://schemas.microsoft.com/office/drawing/2014/main" id="{E561801F-A72E-0843-A876-EFAC6C2B317F}"/>
              </a:ext>
            </a:extLst>
          </p:cNvPr>
          <p:cNvSpPr>
            <a:spLocks noGrp="1"/>
          </p:cNvSpPr>
          <p:nvPr>
            <p:ph type="body" sz="quarter" idx="13" hasCustomPrompt="1"/>
          </p:nvPr>
        </p:nvSpPr>
        <p:spPr>
          <a:xfrm>
            <a:off x="4716463" y="4623978"/>
            <a:ext cx="1871662" cy="519522"/>
          </a:xfrm>
          <a:prstGeom prst="rect">
            <a:avLst/>
          </a:prstGeom>
        </p:spPr>
        <p:txBody>
          <a:bodyPr lIns="0" tIns="0" rIns="0" bIns="0" anchor="ctr" anchorCtr="0"/>
          <a:lstStyle>
            <a:lvl1pPr marL="0" indent="0" algn="r">
              <a:buNone/>
              <a:defRPr sz="900">
                <a:solidFill>
                  <a:schemeClr val="bg1"/>
                </a:solidFill>
              </a:defRPr>
            </a:lvl1pPr>
          </a:lstStyle>
          <a:p>
            <a:pPr lvl="0"/>
            <a:r>
              <a:rPr lang="fr-FR" err="1"/>
              <a:t>univ-tours.fr</a:t>
            </a:r>
            <a:endParaRPr lang="fr-FR"/>
          </a:p>
        </p:txBody>
      </p:sp>
    </p:spTree>
    <p:extLst>
      <p:ext uri="{BB962C8B-B14F-4D97-AF65-F5344CB8AC3E}">
        <p14:creationId xmlns:p14="http://schemas.microsoft.com/office/powerpoint/2010/main" val="23992807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re de sec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Espace réservé du texte 10">
            <a:extLst>
              <a:ext uri="{FF2B5EF4-FFF2-40B4-BE49-F238E27FC236}">
                <a16:creationId xmlns:a16="http://schemas.microsoft.com/office/drawing/2014/main" id="{70D971BD-59A7-2144-B898-0703E4BC318D}"/>
              </a:ext>
            </a:extLst>
          </p:cNvPr>
          <p:cNvSpPr>
            <a:spLocks noGrp="1"/>
          </p:cNvSpPr>
          <p:nvPr>
            <p:ph type="body" sz="quarter" idx="10" hasCustomPrompt="1"/>
          </p:nvPr>
        </p:nvSpPr>
        <p:spPr>
          <a:xfrm>
            <a:off x="1331913" y="4623978"/>
            <a:ext cx="3240087" cy="519522"/>
          </a:xfrm>
          <a:prstGeom prst="rect">
            <a:avLst/>
          </a:prstGeom>
        </p:spPr>
        <p:txBody>
          <a:bodyPr lIns="0" tIns="0" rIns="0" bIns="0" anchor="ctr" anchorCtr="0"/>
          <a:lstStyle>
            <a:lvl1pPr marL="0" indent="0">
              <a:buFontTx/>
              <a:buNone/>
              <a:defRPr sz="1050">
                <a:solidFill>
                  <a:schemeClr val="bg1"/>
                </a:solidFill>
              </a:defRPr>
            </a:lvl1pPr>
            <a:lvl2pPr>
              <a:defRPr sz="900">
                <a:solidFill>
                  <a:schemeClr val="bg1"/>
                </a:solidFill>
              </a:defRPr>
            </a:lvl2pPr>
            <a:lvl3pPr>
              <a:defRPr sz="900">
                <a:solidFill>
                  <a:schemeClr val="bg1"/>
                </a:solidFill>
              </a:defRPr>
            </a:lvl3pPr>
            <a:lvl4pPr>
              <a:defRPr sz="900">
                <a:solidFill>
                  <a:schemeClr val="bg1"/>
                </a:solidFill>
              </a:defRPr>
            </a:lvl4pPr>
            <a:lvl5pPr>
              <a:defRPr sz="900">
                <a:solidFill>
                  <a:schemeClr val="bg1"/>
                </a:solidFill>
              </a:defRPr>
            </a:lvl5pPr>
          </a:lstStyle>
          <a:p>
            <a:pPr lvl="0"/>
            <a:r>
              <a:rPr lang="fr-FR"/>
              <a:t>Titre de votre présentation</a:t>
            </a:r>
          </a:p>
        </p:txBody>
      </p:sp>
      <p:sp>
        <p:nvSpPr>
          <p:cNvPr id="18" name="ZoneTexte 17">
            <a:extLst>
              <a:ext uri="{FF2B5EF4-FFF2-40B4-BE49-F238E27FC236}">
                <a16:creationId xmlns:a16="http://schemas.microsoft.com/office/drawing/2014/main" id="{E1FB2811-91F4-2B41-B4A3-F1CE4C781ED2}"/>
              </a:ext>
            </a:extLst>
          </p:cNvPr>
          <p:cNvSpPr txBox="1"/>
          <p:nvPr userDrawn="1"/>
        </p:nvSpPr>
        <p:spPr>
          <a:xfrm>
            <a:off x="8249632" y="4623978"/>
            <a:ext cx="265718" cy="519522"/>
          </a:xfrm>
          <a:prstGeom prst="rect">
            <a:avLst/>
          </a:prstGeom>
          <a:noFill/>
        </p:spPr>
        <p:txBody>
          <a:bodyPr wrap="square" lIns="0" tIns="0" rIns="0" bIns="0" rtlCol="0" anchor="ctr" anchorCtr="0">
            <a:noAutofit/>
          </a:bodyPr>
          <a:lstStyle/>
          <a:p>
            <a:pPr algn="r"/>
            <a:r>
              <a:rPr lang="fr-FR" sz="900" baseline="0">
                <a:solidFill>
                  <a:srgbClr val="424A54"/>
                </a:solidFill>
              </a:rPr>
              <a:t>| </a:t>
            </a:r>
            <a:endParaRPr lang="fr-FR" sz="900">
              <a:solidFill>
                <a:srgbClr val="424A54"/>
              </a:solidFill>
            </a:endParaRPr>
          </a:p>
        </p:txBody>
      </p:sp>
      <p:sp>
        <p:nvSpPr>
          <p:cNvPr id="19" name="ZoneTexte 18">
            <a:extLst>
              <a:ext uri="{FF2B5EF4-FFF2-40B4-BE49-F238E27FC236}">
                <a16:creationId xmlns:a16="http://schemas.microsoft.com/office/drawing/2014/main" id="{C885B1D1-1FD9-F940-A9F4-C6B3822C55AF}"/>
              </a:ext>
            </a:extLst>
          </p:cNvPr>
          <p:cNvSpPr txBox="1"/>
          <p:nvPr userDrawn="1"/>
        </p:nvSpPr>
        <p:spPr>
          <a:xfrm>
            <a:off x="8515350" y="4623978"/>
            <a:ext cx="628650" cy="519522"/>
          </a:xfrm>
          <a:prstGeom prst="rect">
            <a:avLst/>
          </a:prstGeom>
          <a:noFill/>
        </p:spPr>
        <p:txBody>
          <a:bodyPr wrap="square" lIns="0" tIns="0" rIns="0" bIns="0" rtlCol="0" anchor="ctr" anchorCtr="0">
            <a:noAutofit/>
          </a:bodyPr>
          <a:lstStyle/>
          <a:p>
            <a:pPr algn="ctr"/>
            <a:fld id="{BE95CEF7-3B83-8B4D-9762-72773A2E5289}" type="slidenum">
              <a:rPr lang="fr-FR" sz="900" b="1" smtClean="0">
                <a:solidFill>
                  <a:schemeClr val="bg1"/>
                </a:solidFill>
              </a:rPr>
              <a:pPr algn="ctr"/>
              <a:t>‹N°›</a:t>
            </a:fld>
            <a:endParaRPr lang="fr-FR" sz="900" b="1">
              <a:solidFill>
                <a:schemeClr val="bg1"/>
              </a:solidFill>
            </a:endParaRPr>
          </a:p>
        </p:txBody>
      </p:sp>
      <p:sp>
        <p:nvSpPr>
          <p:cNvPr id="20" name="Shape 4880">
            <a:extLst>
              <a:ext uri="{FF2B5EF4-FFF2-40B4-BE49-F238E27FC236}">
                <a16:creationId xmlns:a16="http://schemas.microsoft.com/office/drawing/2014/main" id="{1631A397-0493-214C-BE66-24D2263B078B}"/>
              </a:ext>
            </a:extLst>
          </p:cNvPr>
          <p:cNvSpPr>
            <a:spLocks noChangeAspect="1"/>
          </p:cNvSpPr>
          <p:nvPr userDrawn="1"/>
        </p:nvSpPr>
        <p:spPr>
          <a:xfrm>
            <a:off x="6680786" y="4842572"/>
            <a:ext cx="123463" cy="82334"/>
          </a:xfrm>
          <a:custGeom>
            <a:avLst/>
            <a:gdLst/>
            <a:ahLst/>
            <a:cxnLst/>
            <a:rect l="0" t="0" r="0" b="0"/>
            <a:pathLst>
              <a:path w="120000" h="120000" extrusionOk="0">
                <a:moveTo>
                  <a:pt x="117396" y="62493"/>
                </a:moveTo>
                <a:lnTo>
                  <a:pt x="117396" y="62493"/>
                </a:lnTo>
                <a:cubicBezTo>
                  <a:pt x="64295" y="4987"/>
                  <a:pt x="64295" y="4987"/>
                  <a:pt x="64295" y="4987"/>
                </a:cubicBezTo>
                <a:cubicBezTo>
                  <a:pt x="61952" y="0"/>
                  <a:pt x="57527" y="0"/>
                  <a:pt x="55184" y="4987"/>
                </a:cubicBezTo>
                <a:cubicBezTo>
                  <a:pt x="2342" y="62493"/>
                  <a:pt x="2342" y="62493"/>
                  <a:pt x="2342" y="62493"/>
                </a:cubicBezTo>
                <a:cubicBezTo>
                  <a:pt x="0" y="64841"/>
                  <a:pt x="2342" y="67481"/>
                  <a:pt x="4685" y="67481"/>
                </a:cubicBezTo>
                <a:cubicBezTo>
                  <a:pt x="16138" y="67481"/>
                  <a:pt x="16138" y="67481"/>
                  <a:pt x="16138" y="67481"/>
                </a:cubicBezTo>
                <a:cubicBezTo>
                  <a:pt x="16138" y="114425"/>
                  <a:pt x="16138" y="114425"/>
                  <a:pt x="16138" y="114425"/>
                </a:cubicBezTo>
                <a:cubicBezTo>
                  <a:pt x="16138" y="117066"/>
                  <a:pt x="16138" y="119706"/>
                  <a:pt x="20563" y="119706"/>
                </a:cubicBezTo>
                <a:cubicBezTo>
                  <a:pt x="46073" y="119706"/>
                  <a:pt x="46073" y="119706"/>
                  <a:pt x="46073" y="119706"/>
                </a:cubicBezTo>
                <a:cubicBezTo>
                  <a:pt x="46073" y="72762"/>
                  <a:pt x="46073" y="72762"/>
                  <a:pt x="46073" y="72762"/>
                </a:cubicBezTo>
                <a:cubicBezTo>
                  <a:pt x="73665" y="72762"/>
                  <a:pt x="73665" y="72762"/>
                  <a:pt x="73665" y="72762"/>
                </a:cubicBezTo>
                <a:cubicBezTo>
                  <a:pt x="73665" y="119706"/>
                  <a:pt x="73665" y="119706"/>
                  <a:pt x="73665" y="119706"/>
                </a:cubicBezTo>
                <a:cubicBezTo>
                  <a:pt x="99175" y="119706"/>
                  <a:pt x="99175" y="119706"/>
                  <a:pt x="99175" y="119706"/>
                </a:cubicBezTo>
                <a:cubicBezTo>
                  <a:pt x="103600" y="119706"/>
                  <a:pt x="103600" y="117066"/>
                  <a:pt x="103600" y="114425"/>
                </a:cubicBezTo>
                <a:cubicBezTo>
                  <a:pt x="103600" y="67481"/>
                  <a:pt x="103600" y="67481"/>
                  <a:pt x="103600" y="67481"/>
                </a:cubicBezTo>
                <a:cubicBezTo>
                  <a:pt x="115314" y="67481"/>
                  <a:pt x="115314" y="67481"/>
                  <a:pt x="115314" y="67481"/>
                </a:cubicBezTo>
                <a:cubicBezTo>
                  <a:pt x="117396" y="67481"/>
                  <a:pt x="119739" y="64841"/>
                  <a:pt x="117396" y="62493"/>
                </a:cubicBezTo>
              </a:path>
            </a:pathLst>
          </a:custGeom>
          <a:solidFill>
            <a:srgbClr val="424A54"/>
          </a:solidFill>
          <a:ln>
            <a:noFill/>
          </a:ln>
        </p:spPr>
        <p:txBody>
          <a:bodyPr lIns="68550" tIns="34275" rIns="68550" bIns="34275" anchor="ctr" anchorCtr="0">
            <a:noAutofit/>
          </a:bodyPr>
          <a:lstStyle/>
          <a:p>
            <a:pPr marL="0" marR="0" lvl="0" indent="0" algn="l" rtl="0">
              <a:spcBef>
                <a:spcPts val="0"/>
              </a:spcBef>
              <a:buNone/>
            </a:pPr>
            <a:endParaRPr sz="2700">
              <a:solidFill>
                <a:schemeClr val="dk1"/>
              </a:solidFill>
              <a:latin typeface="Lato"/>
              <a:ea typeface="Lato"/>
              <a:cs typeface="Lato"/>
              <a:sym typeface="Lato"/>
            </a:endParaRPr>
          </a:p>
        </p:txBody>
      </p:sp>
      <p:sp>
        <p:nvSpPr>
          <p:cNvPr id="21" name="ZoneTexte 20">
            <a:extLst>
              <a:ext uri="{FF2B5EF4-FFF2-40B4-BE49-F238E27FC236}">
                <a16:creationId xmlns:a16="http://schemas.microsoft.com/office/drawing/2014/main" id="{D0DC3234-B441-3748-8C8E-1C14A52C94E0}"/>
              </a:ext>
            </a:extLst>
          </p:cNvPr>
          <p:cNvSpPr txBox="1"/>
          <p:nvPr userDrawn="1"/>
        </p:nvSpPr>
        <p:spPr>
          <a:xfrm>
            <a:off x="6732240" y="4623978"/>
            <a:ext cx="265718" cy="519522"/>
          </a:xfrm>
          <a:prstGeom prst="rect">
            <a:avLst/>
          </a:prstGeom>
          <a:noFill/>
        </p:spPr>
        <p:txBody>
          <a:bodyPr wrap="square" lIns="0" tIns="0" rIns="0" bIns="0" rtlCol="0" anchor="ctr" anchorCtr="0">
            <a:noAutofit/>
          </a:bodyPr>
          <a:lstStyle/>
          <a:p>
            <a:pPr algn="r"/>
            <a:r>
              <a:rPr lang="fr-FR" sz="900" baseline="0">
                <a:solidFill>
                  <a:srgbClr val="424A54"/>
                </a:solidFill>
              </a:rPr>
              <a:t>| </a:t>
            </a:r>
            <a:endParaRPr lang="fr-FR" sz="900">
              <a:solidFill>
                <a:srgbClr val="424A54"/>
              </a:solidFill>
            </a:endParaRPr>
          </a:p>
        </p:txBody>
      </p:sp>
      <p:sp>
        <p:nvSpPr>
          <p:cNvPr id="22" name="Espace réservé du texte 4">
            <a:extLst>
              <a:ext uri="{FF2B5EF4-FFF2-40B4-BE49-F238E27FC236}">
                <a16:creationId xmlns:a16="http://schemas.microsoft.com/office/drawing/2014/main" id="{B11BE8E6-20F5-9B42-92D6-6441BF9D033F}"/>
              </a:ext>
            </a:extLst>
          </p:cNvPr>
          <p:cNvSpPr>
            <a:spLocks noGrp="1"/>
          </p:cNvSpPr>
          <p:nvPr>
            <p:ph type="body" sz="quarter" idx="13" hasCustomPrompt="1"/>
          </p:nvPr>
        </p:nvSpPr>
        <p:spPr>
          <a:xfrm>
            <a:off x="4716463" y="4623978"/>
            <a:ext cx="1871662" cy="519522"/>
          </a:xfrm>
          <a:prstGeom prst="rect">
            <a:avLst/>
          </a:prstGeom>
        </p:spPr>
        <p:txBody>
          <a:bodyPr lIns="0" tIns="0" rIns="0" bIns="0" anchor="ctr" anchorCtr="0"/>
          <a:lstStyle>
            <a:lvl1pPr marL="0" indent="0" algn="r">
              <a:buNone/>
              <a:defRPr sz="900">
                <a:solidFill>
                  <a:schemeClr val="bg1"/>
                </a:solidFill>
              </a:defRPr>
            </a:lvl1pPr>
          </a:lstStyle>
          <a:p>
            <a:pPr lvl="0"/>
            <a:r>
              <a:rPr lang="fr-FR" err="1"/>
              <a:t>univ-tours.fr</a:t>
            </a:r>
            <a:endParaRPr lang="fr-FR"/>
          </a:p>
        </p:txBody>
      </p:sp>
      <p:sp>
        <p:nvSpPr>
          <p:cNvPr id="2" name="Titre 1">
            <a:extLst>
              <a:ext uri="{FF2B5EF4-FFF2-40B4-BE49-F238E27FC236}">
                <a16:creationId xmlns:a16="http://schemas.microsoft.com/office/drawing/2014/main" id="{049356C6-30B1-6249-BD7B-60548AE285BE}"/>
              </a:ext>
            </a:extLst>
          </p:cNvPr>
          <p:cNvSpPr>
            <a:spLocks noGrp="1"/>
          </p:cNvSpPr>
          <p:nvPr>
            <p:ph type="title"/>
          </p:nvPr>
        </p:nvSpPr>
        <p:spPr>
          <a:xfrm>
            <a:off x="628650" y="273844"/>
            <a:ext cx="7886700" cy="994172"/>
          </a:xfrm>
          <a:prstGeom prst="rect">
            <a:avLst/>
          </a:prstGeom>
        </p:spPr>
        <p:txBody>
          <a:bodyPr/>
          <a:lstStyle>
            <a:lvl1pPr>
              <a:defRPr sz="2700" b="1">
                <a:solidFill>
                  <a:srgbClr val="45A59D"/>
                </a:solidFill>
              </a:defRPr>
            </a:lvl1pPr>
          </a:lstStyle>
          <a:p>
            <a:r>
              <a:rPr lang="fr-FR"/>
              <a:t>Modifiez le style du titre</a:t>
            </a:r>
          </a:p>
        </p:txBody>
      </p:sp>
      <p:sp>
        <p:nvSpPr>
          <p:cNvPr id="4" name="Espace réservé du texte 3">
            <a:extLst>
              <a:ext uri="{FF2B5EF4-FFF2-40B4-BE49-F238E27FC236}">
                <a16:creationId xmlns:a16="http://schemas.microsoft.com/office/drawing/2014/main" id="{8AA72F4C-CE85-264D-8756-00E54BD95A6D}"/>
              </a:ext>
            </a:extLst>
          </p:cNvPr>
          <p:cNvSpPr>
            <a:spLocks noGrp="1"/>
          </p:cNvSpPr>
          <p:nvPr>
            <p:ph type="body" sz="quarter" idx="14"/>
          </p:nvPr>
        </p:nvSpPr>
        <p:spPr>
          <a:xfrm>
            <a:off x="628650" y="1383507"/>
            <a:ext cx="7886700" cy="1026319"/>
          </a:xfrm>
          <a:prstGeom prst="rect">
            <a:avLst/>
          </a:prstGeom>
        </p:spPr>
        <p:txBody>
          <a:bodyPr/>
          <a:lstStyle>
            <a:lvl1pPr marL="257175" indent="-257175">
              <a:buClr>
                <a:srgbClr val="45A59D"/>
              </a:buClr>
              <a:buFont typeface="Wingdings" pitchFamily="2" charset="2"/>
              <a:buChar char="§"/>
              <a:defRPr sz="1350">
                <a:solidFill>
                  <a:schemeClr val="tx1"/>
                </a:solidFill>
              </a:defRPr>
            </a:lvl1pPr>
            <a:lvl2pPr marL="557213" indent="-214313">
              <a:buClr>
                <a:srgbClr val="45A59D"/>
              </a:buClr>
              <a:buFont typeface="Wingdings" pitchFamily="2" charset="2"/>
              <a:buChar char="§"/>
              <a:defRPr sz="1350">
                <a:solidFill>
                  <a:schemeClr val="tx1"/>
                </a:solidFill>
              </a:defRPr>
            </a:lvl2pPr>
            <a:lvl3pPr marL="857250" indent="-171450">
              <a:buClr>
                <a:srgbClr val="45A59D"/>
              </a:buClr>
              <a:buFont typeface="Wingdings" pitchFamily="2" charset="2"/>
              <a:buChar char="§"/>
              <a:defRPr sz="1350">
                <a:solidFill>
                  <a:schemeClr val="tx1"/>
                </a:solidFill>
              </a:defRPr>
            </a:lvl3pPr>
            <a:lvl4pPr marL="1200150" indent="-171450">
              <a:buClr>
                <a:srgbClr val="45A59D"/>
              </a:buClr>
              <a:buFont typeface="Wingdings" pitchFamily="2" charset="2"/>
              <a:buChar char="§"/>
              <a:defRPr sz="1350">
                <a:solidFill>
                  <a:schemeClr val="tx1"/>
                </a:solidFill>
              </a:defRPr>
            </a:lvl4pPr>
            <a:lvl5pPr marL="1543050" indent="-171450">
              <a:buClr>
                <a:srgbClr val="45A59D"/>
              </a:buClr>
              <a:buFont typeface="Wingdings" pitchFamily="2" charset="2"/>
              <a:buChar char="§"/>
              <a:defRPr sz="1350">
                <a:solidFill>
                  <a:schemeClr val="tx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4523315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ais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Espace réservé du texte 10">
            <a:extLst>
              <a:ext uri="{FF2B5EF4-FFF2-40B4-BE49-F238E27FC236}">
                <a16:creationId xmlns:a16="http://schemas.microsoft.com/office/drawing/2014/main" id="{054735E8-42FE-474E-A01B-7A232636CBE7}"/>
              </a:ext>
            </a:extLst>
          </p:cNvPr>
          <p:cNvSpPr>
            <a:spLocks noGrp="1"/>
          </p:cNvSpPr>
          <p:nvPr>
            <p:ph type="body" sz="quarter" idx="10" hasCustomPrompt="1"/>
          </p:nvPr>
        </p:nvSpPr>
        <p:spPr>
          <a:xfrm>
            <a:off x="1331913" y="4623978"/>
            <a:ext cx="3240087" cy="519522"/>
          </a:xfrm>
          <a:prstGeom prst="rect">
            <a:avLst/>
          </a:prstGeom>
        </p:spPr>
        <p:txBody>
          <a:bodyPr lIns="0" tIns="0" rIns="0" bIns="0" anchor="ctr" anchorCtr="0"/>
          <a:lstStyle>
            <a:lvl1pPr marL="0" indent="0">
              <a:buFontTx/>
              <a:buNone/>
              <a:defRPr sz="1050">
                <a:solidFill>
                  <a:schemeClr val="bg1"/>
                </a:solidFill>
              </a:defRPr>
            </a:lvl1pPr>
            <a:lvl2pPr>
              <a:defRPr sz="900">
                <a:solidFill>
                  <a:schemeClr val="bg1"/>
                </a:solidFill>
              </a:defRPr>
            </a:lvl2pPr>
            <a:lvl3pPr>
              <a:defRPr sz="900">
                <a:solidFill>
                  <a:schemeClr val="bg1"/>
                </a:solidFill>
              </a:defRPr>
            </a:lvl3pPr>
            <a:lvl4pPr>
              <a:defRPr sz="900">
                <a:solidFill>
                  <a:schemeClr val="bg1"/>
                </a:solidFill>
              </a:defRPr>
            </a:lvl4pPr>
            <a:lvl5pPr>
              <a:defRPr sz="900">
                <a:solidFill>
                  <a:schemeClr val="bg1"/>
                </a:solidFill>
              </a:defRPr>
            </a:lvl5pPr>
          </a:lstStyle>
          <a:p>
            <a:pPr lvl="0"/>
            <a:r>
              <a:rPr lang="fr-FR"/>
              <a:t>Titre de votre présentation</a:t>
            </a:r>
          </a:p>
        </p:txBody>
      </p:sp>
      <p:sp>
        <p:nvSpPr>
          <p:cNvPr id="18" name="ZoneTexte 17">
            <a:extLst>
              <a:ext uri="{FF2B5EF4-FFF2-40B4-BE49-F238E27FC236}">
                <a16:creationId xmlns:a16="http://schemas.microsoft.com/office/drawing/2014/main" id="{2D1FFAAB-2D88-4343-B657-4D7E54301F4B}"/>
              </a:ext>
            </a:extLst>
          </p:cNvPr>
          <p:cNvSpPr txBox="1"/>
          <p:nvPr userDrawn="1"/>
        </p:nvSpPr>
        <p:spPr>
          <a:xfrm>
            <a:off x="8249632" y="4623978"/>
            <a:ext cx="265718" cy="519522"/>
          </a:xfrm>
          <a:prstGeom prst="rect">
            <a:avLst/>
          </a:prstGeom>
          <a:noFill/>
        </p:spPr>
        <p:txBody>
          <a:bodyPr wrap="square" lIns="0" tIns="0" rIns="0" bIns="0" rtlCol="0" anchor="ctr" anchorCtr="0">
            <a:noAutofit/>
          </a:bodyPr>
          <a:lstStyle/>
          <a:p>
            <a:pPr algn="r"/>
            <a:r>
              <a:rPr lang="fr-FR" sz="900" baseline="0">
                <a:solidFill>
                  <a:srgbClr val="424A54"/>
                </a:solidFill>
              </a:rPr>
              <a:t>| </a:t>
            </a:r>
            <a:endParaRPr lang="fr-FR" sz="900">
              <a:solidFill>
                <a:srgbClr val="424A54"/>
              </a:solidFill>
            </a:endParaRPr>
          </a:p>
        </p:txBody>
      </p:sp>
      <p:sp>
        <p:nvSpPr>
          <p:cNvPr id="19" name="ZoneTexte 18">
            <a:extLst>
              <a:ext uri="{FF2B5EF4-FFF2-40B4-BE49-F238E27FC236}">
                <a16:creationId xmlns:a16="http://schemas.microsoft.com/office/drawing/2014/main" id="{B25D55BA-4318-A744-BABF-4D3AC917CC9D}"/>
              </a:ext>
            </a:extLst>
          </p:cNvPr>
          <p:cNvSpPr txBox="1"/>
          <p:nvPr userDrawn="1"/>
        </p:nvSpPr>
        <p:spPr>
          <a:xfrm>
            <a:off x="8515350" y="4623978"/>
            <a:ext cx="628650" cy="519522"/>
          </a:xfrm>
          <a:prstGeom prst="rect">
            <a:avLst/>
          </a:prstGeom>
          <a:noFill/>
        </p:spPr>
        <p:txBody>
          <a:bodyPr wrap="square" lIns="0" tIns="0" rIns="0" bIns="0" rtlCol="0" anchor="ctr" anchorCtr="0">
            <a:noAutofit/>
          </a:bodyPr>
          <a:lstStyle/>
          <a:p>
            <a:pPr algn="ctr"/>
            <a:fld id="{BE95CEF7-3B83-8B4D-9762-72773A2E5289}" type="slidenum">
              <a:rPr lang="fr-FR" sz="900" b="1" smtClean="0">
                <a:solidFill>
                  <a:schemeClr val="bg1"/>
                </a:solidFill>
              </a:rPr>
              <a:pPr algn="ctr"/>
              <a:t>‹N°›</a:t>
            </a:fld>
            <a:endParaRPr lang="fr-FR" sz="900" b="1">
              <a:solidFill>
                <a:schemeClr val="bg1"/>
              </a:solidFill>
            </a:endParaRPr>
          </a:p>
        </p:txBody>
      </p:sp>
      <p:sp>
        <p:nvSpPr>
          <p:cNvPr id="20" name="Shape 4880">
            <a:extLst>
              <a:ext uri="{FF2B5EF4-FFF2-40B4-BE49-F238E27FC236}">
                <a16:creationId xmlns:a16="http://schemas.microsoft.com/office/drawing/2014/main" id="{04CFF14A-9F40-8B41-A0EB-117F61C22577}"/>
              </a:ext>
            </a:extLst>
          </p:cNvPr>
          <p:cNvSpPr>
            <a:spLocks noChangeAspect="1"/>
          </p:cNvSpPr>
          <p:nvPr userDrawn="1"/>
        </p:nvSpPr>
        <p:spPr>
          <a:xfrm>
            <a:off x="6680786" y="4842572"/>
            <a:ext cx="123463" cy="82334"/>
          </a:xfrm>
          <a:custGeom>
            <a:avLst/>
            <a:gdLst/>
            <a:ahLst/>
            <a:cxnLst/>
            <a:rect l="0" t="0" r="0" b="0"/>
            <a:pathLst>
              <a:path w="120000" h="120000" extrusionOk="0">
                <a:moveTo>
                  <a:pt x="117396" y="62493"/>
                </a:moveTo>
                <a:lnTo>
                  <a:pt x="117396" y="62493"/>
                </a:lnTo>
                <a:cubicBezTo>
                  <a:pt x="64295" y="4987"/>
                  <a:pt x="64295" y="4987"/>
                  <a:pt x="64295" y="4987"/>
                </a:cubicBezTo>
                <a:cubicBezTo>
                  <a:pt x="61952" y="0"/>
                  <a:pt x="57527" y="0"/>
                  <a:pt x="55184" y="4987"/>
                </a:cubicBezTo>
                <a:cubicBezTo>
                  <a:pt x="2342" y="62493"/>
                  <a:pt x="2342" y="62493"/>
                  <a:pt x="2342" y="62493"/>
                </a:cubicBezTo>
                <a:cubicBezTo>
                  <a:pt x="0" y="64841"/>
                  <a:pt x="2342" y="67481"/>
                  <a:pt x="4685" y="67481"/>
                </a:cubicBezTo>
                <a:cubicBezTo>
                  <a:pt x="16138" y="67481"/>
                  <a:pt x="16138" y="67481"/>
                  <a:pt x="16138" y="67481"/>
                </a:cubicBezTo>
                <a:cubicBezTo>
                  <a:pt x="16138" y="114425"/>
                  <a:pt x="16138" y="114425"/>
                  <a:pt x="16138" y="114425"/>
                </a:cubicBezTo>
                <a:cubicBezTo>
                  <a:pt x="16138" y="117066"/>
                  <a:pt x="16138" y="119706"/>
                  <a:pt x="20563" y="119706"/>
                </a:cubicBezTo>
                <a:cubicBezTo>
                  <a:pt x="46073" y="119706"/>
                  <a:pt x="46073" y="119706"/>
                  <a:pt x="46073" y="119706"/>
                </a:cubicBezTo>
                <a:cubicBezTo>
                  <a:pt x="46073" y="72762"/>
                  <a:pt x="46073" y="72762"/>
                  <a:pt x="46073" y="72762"/>
                </a:cubicBezTo>
                <a:cubicBezTo>
                  <a:pt x="73665" y="72762"/>
                  <a:pt x="73665" y="72762"/>
                  <a:pt x="73665" y="72762"/>
                </a:cubicBezTo>
                <a:cubicBezTo>
                  <a:pt x="73665" y="119706"/>
                  <a:pt x="73665" y="119706"/>
                  <a:pt x="73665" y="119706"/>
                </a:cubicBezTo>
                <a:cubicBezTo>
                  <a:pt x="99175" y="119706"/>
                  <a:pt x="99175" y="119706"/>
                  <a:pt x="99175" y="119706"/>
                </a:cubicBezTo>
                <a:cubicBezTo>
                  <a:pt x="103600" y="119706"/>
                  <a:pt x="103600" y="117066"/>
                  <a:pt x="103600" y="114425"/>
                </a:cubicBezTo>
                <a:cubicBezTo>
                  <a:pt x="103600" y="67481"/>
                  <a:pt x="103600" y="67481"/>
                  <a:pt x="103600" y="67481"/>
                </a:cubicBezTo>
                <a:cubicBezTo>
                  <a:pt x="115314" y="67481"/>
                  <a:pt x="115314" y="67481"/>
                  <a:pt x="115314" y="67481"/>
                </a:cubicBezTo>
                <a:cubicBezTo>
                  <a:pt x="117396" y="67481"/>
                  <a:pt x="119739" y="64841"/>
                  <a:pt x="117396" y="62493"/>
                </a:cubicBezTo>
              </a:path>
            </a:pathLst>
          </a:custGeom>
          <a:solidFill>
            <a:srgbClr val="424A54"/>
          </a:solidFill>
          <a:ln>
            <a:noFill/>
          </a:ln>
        </p:spPr>
        <p:txBody>
          <a:bodyPr lIns="68550" tIns="34275" rIns="68550" bIns="34275" anchor="ctr" anchorCtr="0">
            <a:noAutofit/>
          </a:bodyPr>
          <a:lstStyle/>
          <a:p>
            <a:pPr marL="0" marR="0" lvl="0" indent="0" algn="l" rtl="0">
              <a:spcBef>
                <a:spcPts val="0"/>
              </a:spcBef>
              <a:buNone/>
            </a:pPr>
            <a:endParaRPr sz="2700">
              <a:solidFill>
                <a:schemeClr val="dk1"/>
              </a:solidFill>
              <a:latin typeface="Lato"/>
              <a:ea typeface="Lato"/>
              <a:cs typeface="Lato"/>
              <a:sym typeface="Lato"/>
            </a:endParaRPr>
          </a:p>
        </p:txBody>
      </p:sp>
      <p:sp>
        <p:nvSpPr>
          <p:cNvPr id="21" name="ZoneTexte 20">
            <a:extLst>
              <a:ext uri="{FF2B5EF4-FFF2-40B4-BE49-F238E27FC236}">
                <a16:creationId xmlns:a16="http://schemas.microsoft.com/office/drawing/2014/main" id="{CFD81780-EAF1-BD47-8555-463C76904A2E}"/>
              </a:ext>
            </a:extLst>
          </p:cNvPr>
          <p:cNvSpPr txBox="1"/>
          <p:nvPr userDrawn="1"/>
        </p:nvSpPr>
        <p:spPr>
          <a:xfrm>
            <a:off x="6732240" y="4623978"/>
            <a:ext cx="265718" cy="519522"/>
          </a:xfrm>
          <a:prstGeom prst="rect">
            <a:avLst/>
          </a:prstGeom>
          <a:noFill/>
        </p:spPr>
        <p:txBody>
          <a:bodyPr wrap="square" lIns="0" tIns="0" rIns="0" bIns="0" rtlCol="0" anchor="ctr" anchorCtr="0">
            <a:noAutofit/>
          </a:bodyPr>
          <a:lstStyle/>
          <a:p>
            <a:pPr algn="r"/>
            <a:r>
              <a:rPr lang="fr-FR" sz="900" baseline="0">
                <a:solidFill>
                  <a:srgbClr val="424A54"/>
                </a:solidFill>
              </a:rPr>
              <a:t>| </a:t>
            </a:r>
            <a:endParaRPr lang="fr-FR" sz="900">
              <a:solidFill>
                <a:srgbClr val="424A54"/>
              </a:solidFill>
            </a:endParaRPr>
          </a:p>
        </p:txBody>
      </p:sp>
      <p:sp>
        <p:nvSpPr>
          <p:cNvPr id="22" name="Espace réservé du texte 4">
            <a:extLst>
              <a:ext uri="{FF2B5EF4-FFF2-40B4-BE49-F238E27FC236}">
                <a16:creationId xmlns:a16="http://schemas.microsoft.com/office/drawing/2014/main" id="{4952823E-E6AB-AC42-8C5B-D07522243CAF}"/>
              </a:ext>
            </a:extLst>
          </p:cNvPr>
          <p:cNvSpPr>
            <a:spLocks noGrp="1"/>
          </p:cNvSpPr>
          <p:nvPr>
            <p:ph type="body" sz="quarter" idx="13" hasCustomPrompt="1"/>
          </p:nvPr>
        </p:nvSpPr>
        <p:spPr>
          <a:xfrm>
            <a:off x="4716463" y="4623978"/>
            <a:ext cx="1871662" cy="519522"/>
          </a:xfrm>
          <a:prstGeom prst="rect">
            <a:avLst/>
          </a:prstGeom>
        </p:spPr>
        <p:txBody>
          <a:bodyPr lIns="0" tIns="0" rIns="0" bIns="0" anchor="ctr" anchorCtr="0"/>
          <a:lstStyle>
            <a:lvl1pPr marL="0" indent="0" algn="r">
              <a:buNone/>
              <a:defRPr sz="900">
                <a:solidFill>
                  <a:schemeClr val="bg1"/>
                </a:solidFill>
              </a:defRPr>
            </a:lvl1pPr>
          </a:lstStyle>
          <a:p>
            <a:pPr lvl="0"/>
            <a:r>
              <a:rPr lang="fr-FR" err="1"/>
              <a:t>univ-tours.fr</a:t>
            </a:r>
            <a:endParaRPr lang="fr-FR"/>
          </a:p>
        </p:txBody>
      </p:sp>
      <p:sp>
        <p:nvSpPr>
          <p:cNvPr id="13" name="Espace réservé du texte 12">
            <a:extLst>
              <a:ext uri="{FF2B5EF4-FFF2-40B4-BE49-F238E27FC236}">
                <a16:creationId xmlns:a16="http://schemas.microsoft.com/office/drawing/2014/main" id="{8FC63014-70D1-5F4A-805F-7E5ED6435B46}"/>
              </a:ext>
            </a:extLst>
          </p:cNvPr>
          <p:cNvSpPr>
            <a:spLocks noGrp="1"/>
          </p:cNvSpPr>
          <p:nvPr>
            <p:ph type="body" sz="quarter" idx="15"/>
          </p:nvPr>
        </p:nvSpPr>
        <p:spPr>
          <a:xfrm>
            <a:off x="477866" y="900134"/>
            <a:ext cx="4006613" cy="2057400"/>
          </a:xfrm>
          <a:prstGeom prst="rect">
            <a:avLst/>
          </a:prstGeom>
        </p:spPr>
        <p:txBody>
          <a:bodyPr/>
          <a:lstStyle>
            <a:lvl1pPr marL="257175" indent="-257175">
              <a:buClr>
                <a:srgbClr val="45A59D"/>
              </a:buClr>
              <a:buFont typeface="Wingdings" pitchFamily="2" charset="2"/>
              <a:buChar char="§"/>
              <a:defRPr sz="1350"/>
            </a:lvl1pPr>
            <a:lvl2pPr marL="557213" indent="-214313">
              <a:buClr>
                <a:srgbClr val="45A59D"/>
              </a:buClr>
              <a:buFont typeface="Wingdings" pitchFamily="2" charset="2"/>
              <a:buChar char="§"/>
              <a:defRPr sz="1350"/>
            </a:lvl2pPr>
            <a:lvl3pPr marL="857250" indent="-171450">
              <a:buClr>
                <a:srgbClr val="45A59D"/>
              </a:buClr>
              <a:buFont typeface="Wingdings" pitchFamily="2" charset="2"/>
              <a:buChar char="§"/>
              <a:defRPr sz="1350"/>
            </a:lvl3pPr>
            <a:lvl4pPr marL="1200150" indent="-171450">
              <a:buClr>
                <a:srgbClr val="45A59D"/>
              </a:buClr>
              <a:buFont typeface="Wingdings" pitchFamily="2" charset="2"/>
              <a:buChar char="§"/>
              <a:defRPr sz="1350"/>
            </a:lvl4pPr>
            <a:lvl5pPr marL="1543050" indent="-171450">
              <a:buClr>
                <a:srgbClr val="45A59D"/>
              </a:buClr>
              <a:buFont typeface="Wingdings" pitchFamily="2" charset="2"/>
              <a:buChar char="§"/>
              <a:defRPr sz="1350"/>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23" name="Espace réservé du texte 12">
            <a:extLst>
              <a:ext uri="{FF2B5EF4-FFF2-40B4-BE49-F238E27FC236}">
                <a16:creationId xmlns:a16="http://schemas.microsoft.com/office/drawing/2014/main" id="{11E74D3B-AC89-7646-B148-78FCF43D5A78}"/>
              </a:ext>
            </a:extLst>
          </p:cNvPr>
          <p:cNvSpPr>
            <a:spLocks noGrp="1"/>
          </p:cNvSpPr>
          <p:nvPr>
            <p:ph type="body" sz="quarter" idx="16"/>
          </p:nvPr>
        </p:nvSpPr>
        <p:spPr>
          <a:xfrm>
            <a:off x="4484479" y="900134"/>
            <a:ext cx="4281934" cy="2057400"/>
          </a:xfrm>
          <a:prstGeom prst="rect">
            <a:avLst/>
          </a:prstGeom>
        </p:spPr>
        <p:txBody>
          <a:bodyPr/>
          <a:lstStyle>
            <a:lvl1pPr marL="257175" indent="-257175">
              <a:buClr>
                <a:srgbClr val="45A59D"/>
              </a:buClr>
              <a:buFont typeface="Wingdings" pitchFamily="2" charset="2"/>
              <a:buChar char="§"/>
              <a:defRPr sz="1350"/>
            </a:lvl1pPr>
            <a:lvl2pPr marL="557213" indent="-214313">
              <a:buClr>
                <a:srgbClr val="45A59D"/>
              </a:buClr>
              <a:buFont typeface="Wingdings" pitchFamily="2" charset="2"/>
              <a:buChar char="§"/>
              <a:defRPr sz="1350"/>
            </a:lvl2pPr>
            <a:lvl3pPr marL="857250" indent="-171450">
              <a:buClr>
                <a:srgbClr val="45A59D"/>
              </a:buClr>
              <a:buFont typeface="Wingdings" pitchFamily="2" charset="2"/>
              <a:buChar char="§"/>
              <a:defRPr sz="1350"/>
            </a:lvl3pPr>
            <a:lvl4pPr marL="1200150" indent="-171450">
              <a:buClr>
                <a:srgbClr val="45A59D"/>
              </a:buClr>
              <a:buFont typeface="Wingdings" pitchFamily="2" charset="2"/>
              <a:buChar char="§"/>
              <a:defRPr sz="1350"/>
            </a:lvl4pPr>
            <a:lvl5pPr marL="1543050" indent="-171450">
              <a:buClr>
                <a:srgbClr val="45A59D"/>
              </a:buClr>
              <a:buFont typeface="Wingdings" pitchFamily="2" charset="2"/>
              <a:buChar char="§"/>
              <a:defRPr sz="1350"/>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4" name="Titre 13">
            <a:extLst>
              <a:ext uri="{FF2B5EF4-FFF2-40B4-BE49-F238E27FC236}">
                <a16:creationId xmlns:a16="http://schemas.microsoft.com/office/drawing/2014/main" id="{693B6082-33D1-A04B-8755-B85BA3A842D9}"/>
              </a:ext>
            </a:extLst>
          </p:cNvPr>
          <p:cNvSpPr>
            <a:spLocks noGrp="1"/>
          </p:cNvSpPr>
          <p:nvPr>
            <p:ph type="title"/>
          </p:nvPr>
        </p:nvSpPr>
        <p:spPr>
          <a:xfrm>
            <a:off x="477866" y="273844"/>
            <a:ext cx="8288547" cy="407696"/>
          </a:xfrm>
          <a:prstGeom prst="rect">
            <a:avLst/>
          </a:prstGeom>
        </p:spPr>
        <p:txBody>
          <a:bodyPr/>
          <a:lstStyle>
            <a:lvl1pPr>
              <a:defRPr sz="1800" b="1">
                <a:solidFill>
                  <a:srgbClr val="45A59D"/>
                </a:solidFill>
              </a:defRPr>
            </a:lvl1pPr>
          </a:lstStyle>
          <a:p>
            <a:r>
              <a:rPr lang="fr-FR"/>
              <a:t>Modifiez le style du titre</a:t>
            </a:r>
          </a:p>
        </p:txBody>
      </p:sp>
    </p:spTree>
    <p:extLst>
      <p:ext uri="{BB962C8B-B14F-4D97-AF65-F5344CB8AC3E}">
        <p14:creationId xmlns:p14="http://schemas.microsoft.com/office/powerpoint/2010/main" val="37850135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graphiqu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Espace réservé du contenu 2"/>
          <p:cNvSpPr>
            <a:spLocks noGrp="1"/>
          </p:cNvSpPr>
          <p:nvPr>
            <p:ph idx="1" hasCustomPrompt="1"/>
          </p:nvPr>
        </p:nvSpPr>
        <p:spPr>
          <a:xfrm>
            <a:off x="4572000" y="1312380"/>
            <a:ext cx="4114801" cy="2000548"/>
          </a:xfrm>
          <a:prstGeom prst="rect">
            <a:avLst/>
          </a:prstGeom>
        </p:spPr>
        <p:txBody>
          <a:bodyPr wrap="square" lIns="0" tIns="0" rIns="0" bIns="0" numCol="1" spcCol="1080000">
            <a:spAutoFit/>
          </a:bodyPr>
          <a:lstStyle>
            <a:lvl1pPr marL="0" indent="0" algn="l">
              <a:spcBef>
                <a:spcPts val="1500"/>
              </a:spcBef>
              <a:buNone/>
              <a:defRPr lang="fr-FR" sz="1050" smtClean="0">
                <a:solidFill>
                  <a:srgbClr val="424A54"/>
                </a:solidFill>
                <a:effectLst/>
              </a:defRPr>
            </a:lvl1pPr>
            <a:lvl2pPr algn="l">
              <a:defRPr/>
            </a:lvl2pPr>
            <a:lvl3pPr algn="l">
              <a:defRPr/>
            </a:lvl3pPr>
            <a:lvl4pPr algn="l">
              <a:defRPr/>
            </a:lvl4pPr>
            <a:lvl5pPr algn="l">
              <a:defRPr/>
            </a:lvl5pPr>
          </a:lstStyle>
          <a:p>
            <a:pPr lvl="0"/>
            <a:r>
              <a:rPr lang="fr-FR" err="1"/>
              <a:t>Sum</a:t>
            </a:r>
            <a:r>
              <a:rPr lang="fr-FR"/>
              <a:t> </a:t>
            </a:r>
            <a:r>
              <a:rPr lang="fr-FR" err="1"/>
              <a:t>everum</a:t>
            </a:r>
            <a:r>
              <a:rPr lang="fr-FR"/>
              <a:t> </a:t>
            </a:r>
            <a:r>
              <a:rPr lang="fr-FR" err="1"/>
              <a:t>faccus</a:t>
            </a:r>
            <a:r>
              <a:rPr lang="fr-FR"/>
              <a:t> non </a:t>
            </a:r>
            <a:r>
              <a:rPr lang="fr-FR" err="1"/>
              <a:t>cusdae</a:t>
            </a:r>
            <a:r>
              <a:rPr lang="fr-FR"/>
              <a:t> </a:t>
            </a:r>
            <a:r>
              <a:rPr lang="fr-FR" err="1"/>
              <a:t>vitatis</a:t>
            </a:r>
            <a:r>
              <a:rPr lang="fr-FR"/>
              <a:t> con </a:t>
            </a:r>
            <a:r>
              <a:rPr lang="fr-FR" err="1"/>
              <a:t>pla</a:t>
            </a:r>
            <a:r>
              <a:rPr lang="fr-FR"/>
              <a:t> </a:t>
            </a:r>
            <a:r>
              <a:rPr lang="fr-FR" err="1"/>
              <a:t>ipsanti</a:t>
            </a:r>
            <a:r>
              <a:rPr lang="fr-FR"/>
              <a:t> </a:t>
            </a:r>
            <a:r>
              <a:rPr lang="fr-FR" err="1"/>
              <a:t>volor</a:t>
            </a:r>
            <a:r>
              <a:rPr lang="fr-FR"/>
              <a:t> </a:t>
            </a:r>
            <a:r>
              <a:rPr lang="fr-FR" err="1"/>
              <a:t>maio</a:t>
            </a:r>
            <a:r>
              <a:rPr lang="fr-FR"/>
              <a:t>. Ma </a:t>
            </a:r>
            <a:r>
              <a:rPr lang="fr-FR" err="1"/>
              <a:t>ese</a:t>
            </a:r>
            <a:r>
              <a:rPr lang="fr-FR"/>
              <a:t> </a:t>
            </a:r>
            <a:r>
              <a:rPr lang="fr-FR" err="1"/>
              <a:t>voluptatum</a:t>
            </a:r>
            <a:r>
              <a:rPr lang="fr-FR"/>
              <a:t> </a:t>
            </a:r>
            <a:r>
              <a:rPr lang="fr-FR" err="1"/>
              <a:t>rernatus</a:t>
            </a:r>
            <a:r>
              <a:rPr lang="fr-FR"/>
              <a:t> </a:t>
            </a:r>
            <a:r>
              <a:rPr lang="fr-FR" err="1"/>
              <a:t>ea</a:t>
            </a:r>
            <a:r>
              <a:rPr lang="fr-FR"/>
              <a:t> </a:t>
            </a:r>
            <a:r>
              <a:rPr lang="fr-FR" err="1"/>
              <a:t>dempost</a:t>
            </a:r>
            <a:r>
              <a:rPr lang="fr-FR"/>
              <a:t>, </a:t>
            </a:r>
            <a:r>
              <a:rPr lang="fr-FR" err="1"/>
              <a:t>num</a:t>
            </a:r>
            <a:r>
              <a:rPr lang="fr-FR"/>
              <a:t> </a:t>
            </a:r>
            <a:r>
              <a:rPr lang="fr-FR" err="1"/>
              <a:t>remporibus</a:t>
            </a:r>
            <a:r>
              <a:rPr lang="fr-FR"/>
              <a:t> </a:t>
            </a:r>
            <a:r>
              <a:rPr lang="fr-FR" err="1"/>
              <a:t>alibust</a:t>
            </a:r>
            <a:r>
              <a:rPr lang="fr-FR"/>
              <a:t>, que </a:t>
            </a:r>
            <a:r>
              <a:rPr lang="fr-FR" err="1"/>
              <a:t>necte</a:t>
            </a:r>
            <a:r>
              <a:rPr lang="fr-FR"/>
              <a:t> et, sus di </a:t>
            </a:r>
            <a:r>
              <a:rPr lang="fr-FR" err="1"/>
              <a:t>doleculpa</a:t>
            </a:r>
            <a:r>
              <a:rPr lang="fr-FR"/>
              <a:t> </a:t>
            </a:r>
            <a:r>
              <a:rPr lang="fr-FR" err="1"/>
              <a:t>voluptassum</a:t>
            </a:r>
            <a:r>
              <a:rPr lang="fr-FR"/>
              <a:t> </a:t>
            </a:r>
            <a:r>
              <a:rPr lang="fr-FR" err="1"/>
              <a:t>fugias</a:t>
            </a:r>
            <a:r>
              <a:rPr lang="fr-FR"/>
              <a:t> </a:t>
            </a:r>
            <a:r>
              <a:rPr lang="fr-FR" err="1"/>
              <a:t>coribustiur</a:t>
            </a:r>
            <a:r>
              <a:rPr lang="fr-FR"/>
              <a:t>.</a:t>
            </a:r>
          </a:p>
          <a:p>
            <a:pPr lvl="0"/>
            <a:r>
              <a:rPr lang="fr-FR"/>
              <a:t>Con </a:t>
            </a:r>
            <a:r>
              <a:rPr lang="fr-FR" err="1"/>
              <a:t>commolo</a:t>
            </a:r>
            <a:r>
              <a:rPr lang="fr-FR"/>
              <a:t> </a:t>
            </a:r>
            <a:r>
              <a:rPr lang="fr-FR" err="1"/>
              <a:t>rrorporpor</a:t>
            </a:r>
            <a:r>
              <a:rPr lang="fr-FR"/>
              <a:t> </a:t>
            </a:r>
            <a:r>
              <a:rPr lang="fr-FR" err="1"/>
              <a:t>sitendu</a:t>
            </a:r>
            <a:r>
              <a:rPr lang="fr-FR"/>
              <a:t> </a:t>
            </a:r>
            <a:r>
              <a:rPr lang="fr-FR" err="1"/>
              <a:t>cillest</a:t>
            </a:r>
            <a:r>
              <a:rPr lang="fr-FR"/>
              <a:t> </a:t>
            </a:r>
            <a:r>
              <a:rPr lang="fr-FR" err="1"/>
              <a:t>fugitium</a:t>
            </a:r>
            <a:r>
              <a:rPr lang="fr-FR"/>
              <a:t> </a:t>
            </a:r>
            <a:r>
              <a:rPr lang="fr-FR" err="1"/>
              <a:t>cone</a:t>
            </a:r>
            <a:r>
              <a:rPr lang="fr-FR"/>
              <a:t> </a:t>
            </a:r>
            <a:r>
              <a:rPr lang="fr-FR" err="1"/>
              <a:t>nossincipis</a:t>
            </a:r>
            <a:r>
              <a:rPr lang="fr-FR"/>
              <a:t> </a:t>
            </a:r>
            <a:r>
              <a:rPr lang="fr-FR" err="1"/>
              <a:t>reperia</a:t>
            </a:r>
            <a:r>
              <a:rPr lang="fr-FR"/>
              <a:t> pro </a:t>
            </a:r>
            <a:r>
              <a:rPr lang="fr-FR" err="1"/>
              <a:t>idus</a:t>
            </a:r>
            <a:r>
              <a:rPr lang="fr-FR"/>
              <a:t>, </a:t>
            </a:r>
            <a:r>
              <a:rPr lang="fr-FR" err="1"/>
              <a:t>officidem</a:t>
            </a:r>
            <a:r>
              <a:rPr lang="fr-FR"/>
              <a:t> </a:t>
            </a:r>
            <a:r>
              <a:rPr lang="fr-FR" err="1"/>
              <a:t>repudignim</a:t>
            </a:r>
            <a:r>
              <a:rPr lang="fr-FR"/>
              <a:t> </a:t>
            </a:r>
            <a:r>
              <a:rPr lang="fr-FR" err="1"/>
              <a:t>res</a:t>
            </a:r>
            <a:r>
              <a:rPr lang="fr-FR"/>
              <a:t> </a:t>
            </a:r>
            <a:r>
              <a:rPr lang="fr-FR" err="1"/>
              <a:t>consenimi</a:t>
            </a:r>
            <a:r>
              <a:rPr lang="fr-FR"/>
              <a:t>, </a:t>
            </a:r>
            <a:r>
              <a:rPr lang="fr-FR" err="1"/>
              <a:t>quae</a:t>
            </a:r>
            <a:r>
              <a:rPr lang="fr-FR"/>
              <a:t> </a:t>
            </a:r>
            <a:r>
              <a:rPr lang="fr-FR" err="1"/>
              <a:t>dolorerion</a:t>
            </a:r>
            <a:r>
              <a:rPr lang="fr-FR"/>
              <a:t> </a:t>
            </a:r>
            <a:r>
              <a:rPr lang="fr-FR" err="1"/>
              <a:t>corestio</a:t>
            </a:r>
            <a:r>
              <a:rPr lang="fr-FR"/>
              <a:t> que </a:t>
            </a:r>
            <a:r>
              <a:rPr lang="fr-FR" err="1"/>
              <a:t>vollentur</a:t>
            </a:r>
            <a:r>
              <a:rPr lang="fr-FR"/>
              <a:t> </a:t>
            </a:r>
            <a:r>
              <a:rPr lang="fr-FR" err="1"/>
              <a:t>recae</a:t>
            </a:r>
            <a:r>
              <a:rPr lang="fr-FR"/>
              <a:t> si </a:t>
            </a:r>
            <a:r>
              <a:rPr lang="fr-FR" err="1"/>
              <a:t>res</a:t>
            </a:r>
            <a:r>
              <a:rPr lang="fr-FR"/>
              <a:t> </a:t>
            </a:r>
            <a:r>
              <a:rPr lang="fr-FR" err="1"/>
              <a:t>quassequiam</a:t>
            </a:r>
            <a:r>
              <a:rPr lang="fr-FR"/>
              <a:t> </a:t>
            </a:r>
            <a:r>
              <a:rPr lang="fr-FR" err="1"/>
              <a:t>consequi</a:t>
            </a:r>
            <a:r>
              <a:rPr lang="fr-FR"/>
              <a:t> di.</a:t>
            </a:r>
          </a:p>
          <a:p>
            <a:pPr lvl="0"/>
            <a:r>
              <a:rPr lang="fr-FR" err="1"/>
              <a:t>Quatem</a:t>
            </a:r>
            <a:r>
              <a:rPr lang="fr-FR"/>
              <a:t> </a:t>
            </a:r>
            <a:r>
              <a:rPr lang="fr-FR" err="1"/>
              <a:t>fugit</a:t>
            </a:r>
            <a:r>
              <a:rPr lang="fr-FR"/>
              <a:t> </a:t>
            </a:r>
            <a:r>
              <a:rPr lang="fr-FR" err="1"/>
              <a:t>pelita</a:t>
            </a:r>
            <a:r>
              <a:rPr lang="fr-FR"/>
              <a:t> si </a:t>
            </a:r>
            <a:r>
              <a:rPr lang="fr-FR" err="1"/>
              <a:t>ditatis</a:t>
            </a:r>
            <a:r>
              <a:rPr lang="fr-FR"/>
              <a:t> </a:t>
            </a:r>
            <a:r>
              <a:rPr lang="fr-FR" err="1"/>
              <a:t>ate</a:t>
            </a:r>
            <a:r>
              <a:rPr lang="fr-FR"/>
              <a:t> </a:t>
            </a:r>
            <a:r>
              <a:rPr lang="fr-FR" err="1"/>
              <a:t>vitatis</a:t>
            </a:r>
            <a:r>
              <a:rPr lang="fr-FR"/>
              <a:t> et </a:t>
            </a:r>
            <a:r>
              <a:rPr lang="fr-FR" err="1"/>
              <a:t>pa</a:t>
            </a:r>
            <a:r>
              <a:rPr lang="fr-FR"/>
              <a:t> </a:t>
            </a:r>
            <a:r>
              <a:rPr lang="fr-FR" err="1"/>
              <a:t>nis</a:t>
            </a:r>
            <a:r>
              <a:rPr lang="fr-FR"/>
              <a:t> ut es </a:t>
            </a:r>
            <a:r>
              <a:rPr lang="fr-FR" err="1"/>
              <a:t>minulpa</a:t>
            </a:r>
            <a:r>
              <a:rPr lang="fr-FR"/>
              <a:t> non </a:t>
            </a:r>
            <a:r>
              <a:rPr lang="fr-FR" err="1"/>
              <a:t>paruptiorrum</a:t>
            </a:r>
            <a:r>
              <a:rPr lang="fr-FR"/>
              <a:t> quia </a:t>
            </a:r>
            <a:r>
              <a:rPr lang="fr-FR" err="1"/>
              <a:t>parum</a:t>
            </a:r>
            <a:r>
              <a:rPr lang="fr-FR"/>
              <a:t> </a:t>
            </a:r>
            <a:r>
              <a:rPr lang="fr-FR" err="1"/>
              <a:t>ressime</a:t>
            </a:r>
            <a:r>
              <a:rPr lang="fr-FR"/>
              <a:t> </a:t>
            </a:r>
            <a:r>
              <a:rPr lang="fr-FR" err="1"/>
              <a:t>velique</a:t>
            </a:r>
            <a:r>
              <a:rPr lang="fr-FR"/>
              <a:t> </a:t>
            </a:r>
            <a:r>
              <a:rPr lang="fr-FR" err="1"/>
              <a:t>sequidignis</a:t>
            </a:r>
            <a:r>
              <a:rPr lang="fr-FR"/>
              <a:t> </a:t>
            </a:r>
            <a:r>
              <a:rPr lang="fr-FR" err="1"/>
              <a:t>dolorro</a:t>
            </a:r>
            <a:r>
              <a:rPr lang="fr-FR"/>
              <a:t> </a:t>
            </a:r>
            <a:r>
              <a:rPr lang="fr-FR" err="1"/>
              <a:t>repuda</a:t>
            </a:r>
            <a:r>
              <a:rPr lang="fr-FR"/>
              <a:t> pro to </a:t>
            </a:r>
            <a:r>
              <a:rPr lang="fr-FR" err="1"/>
              <a:t>doluptatia</a:t>
            </a:r>
            <a:r>
              <a:rPr lang="fr-FR"/>
              <a:t> </a:t>
            </a:r>
            <a:r>
              <a:rPr lang="fr-FR" err="1"/>
              <a:t>sequisimusam</a:t>
            </a:r>
            <a:r>
              <a:rPr lang="fr-FR"/>
              <a:t> </a:t>
            </a:r>
            <a:r>
              <a:rPr lang="fr-FR" err="1"/>
              <a:t>nis</a:t>
            </a:r>
            <a:r>
              <a:rPr lang="fr-FR"/>
              <a:t> </a:t>
            </a:r>
            <a:r>
              <a:rPr lang="fr-FR" err="1"/>
              <a:t>elluptam</a:t>
            </a:r>
            <a:r>
              <a:rPr lang="fr-FR"/>
              <a:t> sa </a:t>
            </a:r>
            <a:r>
              <a:rPr lang="fr-FR" err="1"/>
              <a:t>debit</a:t>
            </a:r>
            <a:r>
              <a:rPr lang="fr-FR"/>
              <a:t> </a:t>
            </a:r>
            <a:r>
              <a:rPr lang="fr-FR" err="1"/>
              <a:t>intiis</a:t>
            </a:r>
            <a:r>
              <a:rPr lang="fr-FR"/>
              <a:t> </a:t>
            </a:r>
            <a:r>
              <a:rPr lang="fr-FR" err="1"/>
              <a:t>apeliquundis</a:t>
            </a:r>
            <a:r>
              <a:rPr lang="fr-FR"/>
              <a:t> as mos.</a:t>
            </a:r>
          </a:p>
        </p:txBody>
      </p:sp>
      <p:sp>
        <p:nvSpPr>
          <p:cNvPr id="2" name="Titre 1"/>
          <p:cNvSpPr>
            <a:spLocks noGrp="1"/>
          </p:cNvSpPr>
          <p:nvPr>
            <p:ph type="title" hasCustomPrompt="1"/>
          </p:nvPr>
        </p:nvSpPr>
        <p:spPr>
          <a:xfrm>
            <a:off x="4571998" y="273844"/>
            <a:ext cx="4114802" cy="646331"/>
          </a:xfrm>
          <a:prstGeom prst="rect">
            <a:avLst/>
          </a:prstGeom>
        </p:spPr>
        <p:txBody>
          <a:bodyPr lIns="0" tIns="0" rIns="0" bIns="0">
            <a:spAutoFit/>
          </a:bodyPr>
          <a:lstStyle>
            <a:lvl1pPr algn="l">
              <a:defRPr sz="2100" b="1">
                <a:solidFill>
                  <a:srgbClr val="45A59D"/>
                </a:solidFill>
              </a:defRPr>
            </a:lvl1pPr>
          </a:lstStyle>
          <a:p>
            <a:r>
              <a:rPr lang="fr-FR"/>
              <a:t>CLIQUEZ ET MODIFIEZ LE TITRE</a:t>
            </a:r>
          </a:p>
        </p:txBody>
      </p:sp>
      <p:sp>
        <p:nvSpPr>
          <p:cNvPr id="11" name="Espace réservé du texte 10"/>
          <p:cNvSpPr>
            <a:spLocks noGrp="1"/>
          </p:cNvSpPr>
          <p:nvPr>
            <p:ph type="body" sz="quarter" idx="10" hasCustomPrompt="1"/>
          </p:nvPr>
        </p:nvSpPr>
        <p:spPr>
          <a:xfrm>
            <a:off x="1331913" y="4623978"/>
            <a:ext cx="3240087" cy="519522"/>
          </a:xfrm>
          <a:prstGeom prst="rect">
            <a:avLst/>
          </a:prstGeom>
        </p:spPr>
        <p:txBody>
          <a:bodyPr lIns="0" tIns="0" rIns="0" bIns="0" anchor="ctr" anchorCtr="0"/>
          <a:lstStyle>
            <a:lvl1pPr marL="0" indent="0">
              <a:buFontTx/>
              <a:buNone/>
              <a:defRPr sz="1050">
                <a:solidFill>
                  <a:schemeClr val="bg1"/>
                </a:solidFill>
              </a:defRPr>
            </a:lvl1pPr>
            <a:lvl2pPr>
              <a:defRPr sz="900">
                <a:solidFill>
                  <a:schemeClr val="bg1"/>
                </a:solidFill>
              </a:defRPr>
            </a:lvl2pPr>
            <a:lvl3pPr>
              <a:defRPr sz="900">
                <a:solidFill>
                  <a:schemeClr val="bg1"/>
                </a:solidFill>
              </a:defRPr>
            </a:lvl3pPr>
            <a:lvl4pPr>
              <a:defRPr sz="900">
                <a:solidFill>
                  <a:schemeClr val="bg1"/>
                </a:solidFill>
              </a:defRPr>
            </a:lvl4pPr>
            <a:lvl5pPr>
              <a:defRPr sz="900">
                <a:solidFill>
                  <a:schemeClr val="bg1"/>
                </a:solidFill>
              </a:defRPr>
            </a:lvl5pPr>
          </a:lstStyle>
          <a:p>
            <a:pPr lvl="0"/>
            <a:r>
              <a:rPr lang="fr-FR"/>
              <a:t>Titre de votre présentation</a:t>
            </a:r>
          </a:p>
        </p:txBody>
      </p:sp>
      <p:sp>
        <p:nvSpPr>
          <p:cNvPr id="6" name="Espace réservé du graphique 5"/>
          <p:cNvSpPr>
            <a:spLocks noGrp="1"/>
          </p:cNvSpPr>
          <p:nvPr>
            <p:ph type="chart" sz="quarter" idx="12"/>
          </p:nvPr>
        </p:nvSpPr>
        <p:spPr>
          <a:xfrm>
            <a:off x="468314" y="273844"/>
            <a:ext cx="3671639" cy="3755231"/>
          </a:xfrm>
          <a:prstGeom prst="rect">
            <a:avLst/>
          </a:prstGeom>
        </p:spPr>
        <p:txBody>
          <a:bodyPr/>
          <a:lstStyle/>
          <a:p>
            <a:endParaRPr lang="fr-FR"/>
          </a:p>
        </p:txBody>
      </p:sp>
      <p:sp>
        <p:nvSpPr>
          <p:cNvPr id="15" name="Espace réservé du texte 19"/>
          <p:cNvSpPr>
            <a:spLocks noGrp="1"/>
          </p:cNvSpPr>
          <p:nvPr>
            <p:ph type="body" sz="quarter" idx="13"/>
          </p:nvPr>
        </p:nvSpPr>
        <p:spPr>
          <a:xfrm>
            <a:off x="4571998" y="918228"/>
            <a:ext cx="4125915" cy="230833"/>
          </a:xfrm>
          <a:prstGeom prst="rect">
            <a:avLst/>
          </a:prstGeom>
        </p:spPr>
        <p:txBody>
          <a:bodyPr wrap="square" lIns="0" tIns="0" rIns="0" bIns="0">
            <a:spAutoFit/>
          </a:bodyPr>
          <a:lstStyle>
            <a:lvl1pPr marL="0" indent="0" algn="l">
              <a:buNone/>
              <a:defRPr sz="1500" b="1">
                <a:solidFill>
                  <a:srgbClr val="424A54"/>
                </a:solidFill>
              </a:defRPr>
            </a:lvl1pPr>
            <a:lvl2pPr marL="342900" indent="0">
              <a:buNone/>
              <a:defRPr sz="1500" b="1"/>
            </a:lvl2pPr>
            <a:lvl3pPr marL="685800" indent="0">
              <a:buNone/>
              <a:defRPr sz="1500" b="1"/>
            </a:lvl3pPr>
            <a:lvl4pPr marL="1028700" indent="0">
              <a:buNone/>
              <a:defRPr sz="1500" b="1"/>
            </a:lvl4pPr>
            <a:lvl5pPr marL="1371600" indent="0">
              <a:buNone/>
              <a:defRPr sz="1500" b="1"/>
            </a:lvl5pPr>
          </a:lstStyle>
          <a:p>
            <a:pPr lvl="0"/>
            <a:r>
              <a:rPr lang="fr-FR"/>
              <a:t>Cliquez pour modifier</a:t>
            </a:r>
          </a:p>
        </p:txBody>
      </p:sp>
      <p:sp>
        <p:nvSpPr>
          <p:cNvPr id="22" name="ZoneTexte 21">
            <a:extLst>
              <a:ext uri="{FF2B5EF4-FFF2-40B4-BE49-F238E27FC236}">
                <a16:creationId xmlns:a16="http://schemas.microsoft.com/office/drawing/2014/main" id="{C77CE5EE-6A45-4F43-9D82-CFAC5A583CBC}"/>
              </a:ext>
            </a:extLst>
          </p:cNvPr>
          <p:cNvSpPr txBox="1"/>
          <p:nvPr userDrawn="1"/>
        </p:nvSpPr>
        <p:spPr>
          <a:xfrm>
            <a:off x="8249632" y="4623978"/>
            <a:ext cx="265718" cy="519522"/>
          </a:xfrm>
          <a:prstGeom prst="rect">
            <a:avLst/>
          </a:prstGeom>
          <a:noFill/>
        </p:spPr>
        <p:txBody>
          <a:bodyPr wrap="square" lIns="0" tIns="0" rIns="0" bIns="0" rtlCol="0" anchor="ctr" anchorCtr="0">
            <a:noAutofit/>
          </a:bodyPr>
          <a:lstStyle/>
          <a:p>
            <a:pPr algn="r"/>
            <a:r>
              <a:rPr lang="fr-FR" sz="900" baseline="0">
                <a:solidFill>
                  <a:srgbClr val="424A54"/>
                </a:solidFill>
              </a:rPr>
              <a:t>| </a:t>
            </a:r>
            <a:endParaRPr lang="fr-FR" sz="900">
              <a:solidFill>
                <a:srgbClr val="424A54"/>
              </a:solidFill>
            </a:endParaRPr>
          </a:p>
        </p:txBody>
      </p:sp>
      <p:sp>
        <p:nvSpPr>
          <p:cNvPr id="23" name="ZoneTexte 22">
            <a:extLst>
              <a:ext uri="{FF2B5EF4-FFF2-40B4-BE49-F238E27FC236}">
                <a16:creationId xmlns:a16="http://schemas.microsoft.com/office/drawing/2014/main" id="{EDD5D99F-13B5-6148-9728-3E264C951F7C}"/>
              </a:ext>
            </a:extLst>
          </p:cNvPr>
          <p:cNvSpPr txBox="1"/>
          <p:nvPr userDrawn="1"/>
        </p:nvSpPr>
        <p:spPr>
          <a:xfrm>
            <a:off x="8515350" y="4623978"/>
            <a:ext cx="628650" cy="519522"/>
          </a:xfrm>
          <a:prstGeom prst="rect">
            <a:avLst/>
          </a:prstGeom>
          <a:noFill/>
        </p:spPr>
        <p:txBody>
          <a:bodyPr wrap="square" lIns="0" tIns="0" rIns="0" bIns="0" rtlCol="0" anchor="ctr" anchorCtr="0">
            <a:noAutofit/>
          </a:bodyPr>
          <a:lstStyle/>
          <a:p>
            <a:pPr algn="ctr"/>
            <a:fld id="{BE95CEF7-3B83-8B4D-9762-72773A2E5289}" type="slidenum">
              <a:rPr lang="fr-FR" sz="900" b="1" smtClean="0">
                <a:solidFill>
                  <a:schemeClr val="bg1"/>
                </a:solidFill>
              </a:rPr>
              <a:pPr algn="ctr"/>
              <a:t>‹N°›</a:t>
            </a:fld>
            <a:endParaRPr lang="fr-FR" sz="900" b="1">
              <a:solidFill>
                <a:schemeClr val="bg1"/>
              </a:solidFill>
            </a:endParaRPr>
          </a:p>
        </p:txBody>
      </p:sp>
      <p:sp>
        <p:nvSpPr>
          <p:cNvPr id="24" name="Shape 4880">
            <a:extLst>
              <a:ext uri="{FF2B5EF4-FFF2-40B4-BE49-F238E27FC236}">
                <a16:creationId xmlns:a16="http://schemas.microsoft.com/office/drawing/2014/main" id="{7C26B515-4321-DA4E-8214-E477AD13AAE7}"/>
              </a:ext>
            </a:extLst>
          </p:cNvPr>
          <p:cNvSpPr>
            <a:spLocks noChangeAspect="1"/>
          </p:cNvSpPr>
          <p:nvPr userDrawn="1"/>
        </p:nvSpPr>
        <p:spPr>
          <a:xfrm>
            <a:off x="6680786" y="4842572"/>
            <a:ext cx="123463" cy="82334"/>
          </a:xfrm>
          <a:custGeom>
            <a:avLst/>
            <a:gdLst/>
            <a:ahLst/>
            <a:cxnLst/>
            <a:rect l="0" t="0" r="0" b="0"/>
            <a:pathLst>
              <a:path w="120000" h="120000" extrusionOk="0">
                <a:moveTo>
                  <a:pt x="117396" y="62493"/>
                </a:moveTo>
                <a:lnTo>
                  <a:pt x="117396" y="62493"/>
                </a:lnTo>
                <a:cubicBezTo>
                  <a:pt x="64295" y="4987"/>
                  <a:pt x="64295" y="4987"/>
                  <a:pt x="64295" y="4987"/>
                </a:cubicBezTo>
                <a:cubicBezTo>
                  <a:pt x="61952" y="0"/>
                  <a:pt x="57527" y="0"/>
                  <a:pt x="55184" y="4987"/>
                </a:cubicBezTo>
                <a:cubicBezTo>
                  <a:pt x="2342" y="62493"/>
                  <a:pt x="2342" y="62493"/>
                  <a:pt x="2342" y="62493"/>
                </a:cubicBezTo>
                <a:cubicBezTo>
                  <a:pt x="0" y="64841"/>
                  <a:pt x="2342" y="67481"/>
                  <a:pt x="4685" y="67481"/>
                </a:cubicBezTo>
                <a:cubicBezTo>
                  <a:pt x="16138" y="67481"/>
                  <a:pt x="16138" y="67481"/>
                  <a:pt x="16138" y="67481"/>
                </a:cubicBezTo>
                <a:cubicBezTo>
                  <a:pt x="16138" y="114425"/>
                  <a:pt x="16138" y="114425"/>
                  <a:pt x="16138" y="114425"/>
                </a:cubicBezTo>
                <a:cubicBezTo>
                  <a:pt x="16138" y="117066"/>
                  <a:pt x="16138" y="119706"/>
                  <a:pt x="20563" y="119706"/>
                </a:cubicBezTo>
                <a:cubicBezTo>
                  <a:pt x="46073" y="119706"/>
                  <a:pt x="46073" y="119706"/>
                  <a:pt x="46073" y="119706"/>
                </a:cubicBezTo>
                <a:cubicBezTo>
                  <a:pt x="46073" y="72762"/>
                  <a:pt x="46073" y="72762"/>
                  <a:pt x="46073" y="72762"/>
                </a:cubicBezTo>
                <a:cubicBezTo>
                  <a:pt x="73665" y="72762"/>
                  <a:pt x="73665" y="72762"/>
                  <a:pt x="73665" y="72762"/>
                </a:cubicBezTo>
                <a:cubicBezTo>
                  <a:pt x="73665" y="119706"/>
                  <a:pt x="73665" y="119706"/>
                  <a:pt x="73665" y="119706"/>
                </a:cubicBezTo>
                <a:cubicBezTo>
                  <a:pt x="99175" y="119706"/>
                  <a:pt x="99175" y="119706"/>
                  <a:pt x="99175" y="119706"/>
                </a:cubicBezTo>
                <a:cubicBezTo>
                  <a:pt x="103600" y="119706"/>
                  <a:pt x="103600" y="117066"/>
                  <a:pt x="103600" y="114425"/>
                </a:cubicBezTo>
                <a:cubicBezTo>
                  <a:pt x="103600" y="67481"/>
                  <a:pt x="103600" y="67481"/>
                  <a:pt x="103600" y="67481"/>
                </a:cubicBezTo>
                <a:cubicBezTo>
                  <a:pt x="115314" y="67481"/>
                  <a:pt x="115314" y="67481"/>
                  <a:pt x="115314" y="67481"/>
                </a:cubicBezTo>
                <a:cubicBezTo>
                  <a:pt x="117396" y="67481"/>
                  <a:pt x="119739" y="64841"/>
                  <a:pt x="117396" y="62493"/>
                </a:cubicBezTo>
              </a:path>
            </a:pathLst>
          </a:custGeom>
          <a:solidFill>
            <a:srgbClr val="424A54"/>
          </a:solidFill>
          <a:ln>
            <a:noFill/>
          </a:ln>
        </p:spPr>
        <p:txBody>
          <a:bodyPr lIns="68550" tIns="34275" rIns="68550" bIns="34275" anchor="ctr" anchorCtr="0">
            <a:noAutofit/>
          </a:bodyPr>
          <a:lstStyle/>
          <a:p>
            <a:pPr marL="0" marR="0" lvl="0" indent="0" algn="l" rtl="0">
              <a:spcBef>
                <a:spcPts val="0"/>
              </a:spcBef>
              <a:buNone/>
            </a:pPr>
            <a:endParaRPr sz="2700">
              <a:solidFill>
                <a:schemeClr val="dk1"/>
              </a:solidFill>
              <a:latin typeface="Lato"/>
              <a:ea typeface="Lato"/>
              <a:cs typeface="Lato"/>
              <a:sym typeface="Lato"/>
            </a:endParaRPr>
          </a:p>
        </p:txBody>
      </p:sp>
      <p:sp>
        <p:nvSpPr>
          <p:cNvPr id="25" name="ZoneTexte 24">
            <a:extLst>
              <a:ext uri="{FF2B5EF4-FFF2-40B4-BE49-F238E27FC236}">
                <a16:creationId xmlns:a16="http://schemas.microsoft.com/office/drawing/2014/main" id="{DB60E50E-7BB1-6E45-9C2D-6FAA97361E91}"/>
              </a:ext>
            </a:extLst>
          </p:cNvPr>
          <p:cNvSpPr txBox="1"/>
          <p:nvPr userDrawn="1"/>
        </p:nvSpPr>
        <p:spPr>
          <a:xfrm>
            <a:off x="6732240" y="4623978"/>
            <a:ext cx="265718" cy="519522"/>
          </a:xfrm>
          <a:prstGeom prst="rect">
            <a:avLst/>
          </a:prstGeom>
          <a:noFill/>
        </p:spPr>
        <p:txBody>
          <a:bodyPr wrap="square" lIns="0" tIns="0" rIns="0" bIns="0" rtlCol="0" anchor="ctr" anchorCtr="0">
            <a:noAutofit/>
          </a:bodyPr>
          <a:lstStyle/>
          <a:p>
            <a:pPr algn="r"/>
            <a:r>
              <a:rPr lang="fr-FR" sz="900" baseline="0">
                <a:solidFill>
                  <a:srgbClr val="424A54"/>
                </a:solidFill>
              </a:rPr>
              <a:t>| </a:t>
            </a:r>
            <a:endParaRPr lang="fr-FR" sz="900">
              <a:solidFill>
                <a:srgbClr val="424A54"/>
              </a:solidFill>
            </a:endParaRPr>
          </a:p>
        </p:txBody>
      </p:sp>
      <p:sp>
        <p:nvSpPr>
          <p:cNvPr id="26" name="Espace réservé du texte 4">
            <a:extLst>
              <a:ext uri="{FF2B5EF4-FFF2-40B4-BE49-F238E27FC236}">
                <a16:creationId xmlns:a16="http://schemas.microsoft.com/office/drawing/2014/main" id="{E42AB998-3AFC-8A4B-A499-8E4A63CBBA4D}"/>
              </a:ext>
            </a:extLst>
          </p:cNvPr>
          <p:cNvSpPr>
            <a:spLocks noGrp="1"/>
          </p:cNvSpPr>
          <p:nvPr>
            <p:ph type="body" sz="quarter" idx="14" hasCustomPrompt="1"/>
          </p:nvPr>
        </p:nvSpPr>
        <p:spPr>
          <a:xfrm>
            <a:off x="4716463" y="4623978"/>
            <a:ext cx="1871662" cy="519522"/>
          </a:xfrm>
          <a:prstGeom prst="rect">
            <a:avLst/>
          </a:prstGeom>
        </p:spPr>
        <p:txBody>
          <a:bodyPr lIns="0" tIns="0" rIns="0" bIns="0" anchor="ctr" anchorCtr="0"/>
          <a:lstStyle>
            <a:lvl1pPr marL="0" indent="0" algn="r">
              <a:buNone/>
              <a:defRPr sz="900">
                <a:solidFill>
                  <a:schemeClr val="bg1"/>
                </a:solidFill>
              </a:defRPr>
            </a:lvl1pPr>
          </a:lstStyle>
          <a:p>
            <a:pPr lvl="0"/>
            <a:r>
              <a:rPr lang="fr-FR" err="1"/>
              <a:t>univ-tours.fr</a:t>
            </a:r>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V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Espace réservé du texte 10">
            <a:extLst>
              <a:ext uri="{FF2B5EF4-FFF2-40B4-BE49-F238E27FC236}">
                <a16:creationId xmlns:a16="http://schemas.microsoft.com/office/drawing/2014/main" id="{CEBB8636-2A7C-EC41-9F9A-CB29024D76FE}"/>
              </a:ext>
            </a:extLst>
          </p:cNvPr>
          <p:cNvSpPr>
            <a:spLocks noGrp="1"/>
          </p:cNvSpPr>
          <p:nvPr>
            <p:ph type="body" sz="quarter" idx="10" hasCustomPrompt="1"/>
          </p:nvPr>
        </p:nvSpPr>
        <p:spPr>
          <a:xfrm>
            <a:off x="1331913" y="4623978"/>
            <a:ext cx="3240087" cy="519522"/>
          </a:xfrm>
          <a:prstGeom prst="rect">
            <a:avLst/>
          </a:prstGeom>
        </p:spPr>
        <p:txBody>
          <a:bodyPr lIns="0" tIns="0" rIns="0" bIns="0" anchor="ctr" anchorCtr="0"/>
          <a:lstStyle>
            <a:lvl1pPr marL="0" indent="0">
              <a:buFontTx/>
              <a:buNone/>
              <a:defRPr sz="1050">
                <a:solidFill>
                  <a:schemeClr val="bg1"/>
                </a:solidFill>
              </a:defRPr>
            </a:lvl1pPr>
            <a:lvl2pPr>
              <a:defRPr sz="900">
                <a:solidFill>
                  <a:schemeClr val="bg1"/>
                </a:solidFill>
              </a:defRPr>
            </a:lvl2pPr>
            <a:lvl3pPr>
              <a:defRPr sz="900">
                <a:solidFill>
                  <a:schemeClr val="bg1"/>
                </a:solidFill>
              </a:defRPr>
            </a:lvl3pPr>
            <a:lvl4pPr>
              <a:defRPr sz="900">
                <a:solidFill>
                  <a:schemeClr val="bg1"/>
                </a:solidFill>
              </a:defRPr>
            </a:lvl4pPr>
            <a:lvl5pPr>
              <a:defRPr sz="900">
                <a:solidFill>
                  <a:schemeClr val="bg1"/>
                </a:solidFill>
              </a:defRPr>
            </a:lvl5pPr>
          </a:lstStyle>
          <a:p>
            <a:pPr lvl="0"/>
            <a:r>
              <a:rPr lang="fr-FR"/>
              <a:t>Titre de votre présentation</a:t>
            </a:r>
          </a:p>
        </p:txBody>
      </p:sp>
      <p:sp>
        <p:nvSpPr>
          <p:cNvPr id="22" name="ZoneTexte 21">
            <a:extLst>
              <a:ext uri="{FF2B5EF4-FFF2-40B4-BE49-F238E27FC236}">
                <a16:creationId xmlns:a16="http://schemas.microsoft.com/office/drawing/2014/main" id="{1D1BF1C2-B962-D442-BF65-4DCE1312B4FA}"/>
              </a:ext>
            </a:extLst>
          </p:cNvPr>
          <p:cNvSpPr txBox="1"/>
          <p:nvPr userDrawn="1"/>
        </p:nvSpPr>
        <p:spPr>
          <a:xfrm>
            <a:off x="8249632" y="4623978"/>
            <a:ext cx="265718" cy="519522"/>
          </a:xfrm>
          <a:prstGeom prst="rect">
            <a:avLst/>
          </a:prstGeom>
          <a:noFill/>
        </p:spPr>
        <p:txBody>
          <a:bodyPr wrap="square" lIns="0" tIns="0" rIns="0" bIns="0" rtlCol="0" anchor="ctr" anchorCtr="0">
            <a:noAutofit/>
          </a:bodyPr>
          <a:lstStyle/>
          <a:p>
            <a:pPr algn="r"/>
            <a:r>
              <a:rPr lang="fr-FR" sz="900" baseline="0">
                <a:solidFill>
                  <a:srgbClr val="424A54"/>
                </a:solidFill>
              </a:rPr>
              <a:t>| </a:t>
            </a:r>
            <a:endParaRPr lang="fr-FR" sz="900">
              <a:solidFill>
                <a:srgbClr val="424A54"/>
              </a:solidFill>
            </a:endParaRPr>
          </a:p>
        </p:txBody>
      </p:sp>
      <p:sp>
        <p:nvSpPr>
          <p:cNvPr id="23" name="ZoneTexte 22">
            <a:extLst>
              <a:ext uri="{FF2B5EF4-FFF2-40B4-BE49-F238E27FC236}">
                <a16:creationId xmlns:a16="http://schemas.microsoft.com/office/drawing/2014/main" id="{D6ABD7AB-7221-3643-AC39-E5979DDA2C25}"/>
              </a:ext>
            </a:extLst>
          </p:cNvPr>
          <p:cNvSpPr txBox="1"/>
          <p:nvPr userDrawn="1"/>
        </p:nvSpPr>
        <p:spPr>
          <a:xfrm>
            <a:off x="8515350" y="4623978"/>
            <a:ext cx="628650" cy="519522"/>
          </a:xfrm>
          <a:prstGeom prst="rect">
            <a:avLst/>
          </a:prstGeom>
          <a:noFill/>
        </p:spPr>
        <p:txBody>
          <a:bodyPr wrap="square" lIns="0" tIns="0" rIns="0" bIns="0" rtlCol="0" anchor="ctr" anchorCtr="0">
            <a:noAutofit/>
          </a:bodyPr>
          <a:lstStyle/>
          <a:p>
            <a:pPr algn="ctr"/>
            <a:fld id="{BE95CEF7-3B83-8B4D-9762-72773A2E5289}" type="slidenum">
              <a:rPr lang="fr-FR" sz="900" b="1" smtClean="0">
                <a:solidFill>
                  <a:schemeClr val="bg1"/>
                </a:solidFill>
              </a:rPr>
              <a:pPr algn="ctr"/>
              <a:t>‹N°›</a:t>
            </a:fld>
            <a:endParaRPr lang="fr-FR" sz="900" b="1">
              <a:solidFill>
                <a:schemeClr val="bg1"/>
              </a:solidFill>
            </a:endParaRPr>
          </a:p>
        </p:txBody>
      </p:sp>
      <p:sp>
        <p:nvSpPr>
          <p:cNvPr id="24" name="Shape 4880">
            <a:extLst>
              <a:ext uri="{FF2B5EF4-FFF2-40B4-BE49-F238E27FC236}">
                <a16:creationId xmlns:a16="http://schemas.microsoft.com/office/drawing/2014/main" id="{472F8129-E39D-E041-9DE6-CF514D8B2BDF}"/>
              </a:ext>
            </a:extLst>
          </p:cNvPr>
          <p:cNvSpPr>
            <a:spLocks noChangeAspect="1"/>
          </p:cNvSpPr>
          <p:nvPr userDrawn="1"/>
        </p:nvSpPr>
        <p:spPr>
          <a:xfrm>
            <a:off x="6680786" y="4842572"/>
            <a:ext cx="123463" cy="82334"/>
          </a:xfrm>
          <a:custGeom>
            <a:avLst/>
            <a:gdLst/>
            <a:ahLst/>
            <a:cxnLst/>
            <a:rect l="0" t="0" r="0" b="0"/>
            <a:pathLst>
              <a:path w="120000" h="120000" extrusionOk="0">
                <a:moveTo>
                  <a:pt x="117396" y="62493"/>
                </a:moveTo>
                <a:lnTo>
                  <a:pt x="117396" y="62493"/>
                </a:lnTo>
                <a:cubicBezTo>
                  <a:pt x="64295" y="4987"/>
                  <a:pt x="64295" y="4987"/>
                  <a:pt x="64295" y="4987"/>
                </a:cubicBezTo>
                <a:cubicBezTo>
                  <a:pt x="61952" y="0"/>
                  <a:pt x="57527" y="0"/>
                  <a:pt x="55184" y="4987"/>
                </a:cubicBezTo>
                <a:cubicBezTo>
                  <a:pt x="2342" y="62493"/>
                  <a:pt x="2342" y="62493"/>
                  <a:pt x="2342" y="62493"/>
                </a:cubicBezTo>
                <a:cubicBezTo>
                  <a:pt x="0" y="64841"/>
                  <a:pt x="2342" y="67481"/>
                  <a:pt x="4685" y="67481"/>
                </a:cubicBezTo>
                <a:cubicBezTo>
                  <a:pt x="16138" y="67481"/>
                  <a:pt x="16138" y="67481"/>
                  <a:pt x="16138" y="67481"/>
                </a:cubicBezTo>
                <a:cubicBezTo>
                  <a:pt x="16138" y="114425"/>
                  <a:pt x="16138" y="114425"/>
                  <a:pt x="16138" y="114425"/>
                </a:cubicBezTo>
                <a:cubicBezTo>
                  <a:pt x="16138" y="117066"/>
                  <a:pt x="16138" y="119706"/>
                  <a:pt x="20563" y="119706"/>
                </a:cubicBezTo>
                <a:cubicBezTo>
                  <a:pt x="46073" y="119706"/>
                  <a:pt x="46073" y="119706"/>
                  <a:pt x="46073" y="119706"/>
                </a:cubicBezTo>
                <a:cubicBezTo>
                  <a:pt x="46073" y="72762"/>
                  <a:pt x="46073" y="72762"/>
                  <a:pt x="46073" y="72762"/>
                </a:cubicBezTo>
                <a:cubicBezTo>
                  <a:pt x="73665" y="72762"/>
                  <a:pt x="73665" y="72762"/>
                  <a:pt x="73665" y="72762"/>
                </a:cubicBezTo>
                <a:cubicBezTo>
                  <a:pt x="73665" y="119706"/>
                  <a:pt x="73665" y="119706"/>
                  <a:pt x="73665" y="119706"/>
                </a:cubicBezTo>
                <a:cubicBezTo>
                  <a:pt x="99175" y="119706"/>
                  <a:pt x="99175" y="119706"/>
                  <a:pt x="99175" y="119706"/>
                </a:cubicBezTo>
                <a:cubicBezTo>
                  <a:pt x="103600" y="119706"/>
                  <a:pt x="103600" y="117066"/>
                  <a:pt x="103600" y="114425"/>
                </a:cubicBezTo>
                <a:cubicBezTo>
                  <a:pt x="103600" y="67481"/>
                  <a:pt x="103600" y="67481"/>
                  <a:pt x="103600" y="67481"/>
                </a:cubicBezTo>
                <a:cubicBezTo>
                  <a:pt x="115314" y="67481"/>
                  <a:pt x="115314" y="67481"/>
                  <a:pt x="115314" y="67481"/>
                </a:cubicBezTo>
                <a:cubicBezTo>
                  <a:pt x="117396" y="67481"/>
                  <a:pt x="119739" y="64841"/>
                  <a:pt x="117396" y="62493"/>
                </a:cubicBezTo>
              </a:path>
            </a:pathLst>
          </a:custGeom>
          <a:solidFill>
            <a:srgbClr val="424A54"/>
          </a:solidFill>
          <a:ln>
            <a:noFill/>
          </a:ln>
        </p:spPr>
        <p:txBody>
          <a:bodyPr lIns="68550" tIns="34275" rIns="68550" bIns="34275" anchor="ctr" anchorCtr="0">
            <a:noAutofit/>
          </a:bodyPr>
          <a:lstStyle/>
          <a:p>
            <a:pPr marL="0" marR="0" lvl="0" indent="0" algn="l" rtl="0">
              <a:spcBef>
                <a:spcPts val="0"/>
              </a:spcBef>
              <a:buNone/>
            </a:pPr>
            <a:endParaRPr sz="2700">
              <a:solidFill>
                <a:schemeClr val="dk1"/>
              </a:solidFill>
              <a:latin typeface="Lato"/>
              <a:ea typeface="Lato"/>
              <a:cs typeface="Lato"/>
              <a:sym typeface="Lato"/>
            </a:endParaRPr>
          </a:p>
        </p:txBody>
      </p:sp>
      <p:sp>
        <p:nvSpPr>
          <p:cNvPr id="25" name="ZoneTexte 24">
            <a:extLst>
              <a:ext uri="{FF2B5EF4-FFF2-40B4-BE49-F238E27FC236}">
                <a16:creationId xmlns:a16="http://schemas.microsoft.com/office/drawing/2014/main" id="{38E2F991-881A-074A-AF3B-7A4886701F8B}"/>
              </a:ext>
            </a:extLst>
          </p:cNvPr>
          <p:cNvSpPr txBox="1"/>
          <p:nvPr userDrawn="1"/>
        </p:nvSpPr>
        <p:spPr>
          <a:xfrm>
            <a:off x="6732240" y="4623978"/>
            <a:ext cx="265718" cy="519522"/>
          </a:xfrm>
          <a:prstGeom prst="rect">
            <a:avLst/>
          </a:prstGeom>
          <a:noFill/>
        </p:spPr>
        <p:txBody>
          <a:bodyPr wrap="square" lIns="0" tIns="0" rIns="0" bIns="0" rtlCol="0" anchor="ctr" anchorCtr="0">
            <a:noAutofit/>
          </a:bodyPr>
          <a:lstStyle/>
          <a:p>
            <a:pPr algn="r"/>
            <a:r>
              <a:rPr lang="fr-FR" sz="900" baseline="0">
                <a:solidFill>
                  <a:srgbClr val="424A54"/>
                </a:solidFill>
              </a:rPr>
              <a:t>| </a:t>
            </a:r>
            <a:endParaRPr lang="fr-FR" sz="900">
              <a:solidFill>
                <a:srgbClr val="424A54"/>
              </a:solidFill>
            </a:endParaRPr>
          </a:p>
        </p:txBody>
      </p:sp>
      <p:sp>
        <p:nvSpPr>
          <p:cNvPr id="26" name="Espace réservé du texte 4">
            <a:extLst>
              <a:ext uri="{FF2B5EF4-FFF2-40B4-BE49-F238E27FC236}">
                <a16:creationId xmlns:a16="http://schemas.microsoft.com/office/drawing/2014/main" id="{DAC73FFB-72F3-324C-BC16-B490F7AE0826}"/>
              </a:ext>
            </a:extLst>
          </p:cNvPr>
          <p:cNvSpPr>
            <a:spLocks noGrp="1"/>
          </p:cNvSpPr>
          <p:nvPr>
            <p:ph type="body" sz="quarter" idx="13" hasCustomPrompt="1"/>
          </p:nvPr>
        </p:nvSpPr>
        <p:spPr>
          <a:xfrm>
            <a:off x="4716463" y="4623978"/>
            <a:ext cx="1871662" cy="519522"/>
          </a:xfrm>
          <a:prstGeom prst="rect">
            <a:avLst/>
          </a:prstGeom>
        </p:spPr>
        <p:txBody>
          <a:bodyPr lIns="0" tIns="0" rIns="0" bIns="0" anchor="ctr" anchorCtr="0"/>
          <a:lstStyle>
            <a:lvl1pPr marL="0" indent="0" algn="r">
              <a:buNone/>
              <a:defRPr sz="900">
                <a:solidFill>
                  <a:schemeClr val="bg1"/>
                </a:solidFill>
              </a:defRPr>
            </a:lvl1pPr>
          </a:lstStyle>
          <a:p>
            <a:pPr lvl="0"/>
            <a:r>
              <a:rPr lang="fr-FR" err="1"/>
              <a:t>univ-tours.fr</a:t>
            </a:r>
            <a:endParaRPr lang="fr-FR"/>
          </a:p>
        </p:txBody>
      </p:sp>
    </p:spTree>
    <p:extLst>
      <p:ext uri="{BB962C8B-B14F-4D97-AF65-F5344CB8AC3E}">
        <p14:creationId xmlns:p14="http://schemas.microsoft.com/office/powerpoint/2010/main" val="32778753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 image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Espace réservé de l’image 9">
            <a:extLst>
              <a:ext uri="{FF2B5EF4-FFF2-40B4-BE49-F238E27FC236}">
                <a16:creationId xmlns:a16="http://schemas.microsoft.com/office/drawing/2014/main" id="{9BAB4EF7-6CD3-F047-8059-A5B1F0F367B1}"/>
              </a:ext>
            </a:extLst>
          </p:cNvPr>
          <p:cNvSpPr>
            <a:spLocks noGrp="1"/>
          </p:cNvSpPr>
          <p:nvPr>
            <p:ph type="pic" sz="quarter" idx="14"/>
          </p:nvPr>
        </p:nvSpPr>
        <p:spPr>
          <a:xfrm>
            <a:off x="1" y="1375644"/>
            <a:ext cx="2908015" cy="1890210"/>
          </a:xfrm>
          <a:prstGeom prst="rect">
            <a:avLst/>
          </a:prstGeom>
        </p:spPr>
        <p:txBody>
          <a:bodyPr/>
          <a:lstStyle/>
          <a:p>
            <a:endParaRPr lang="fr-FR"/>
          </a:p>
        </p:txBody>
      </p:sp>
      <p:sp>
        <p:nvSpPr>
          <p:cNvPr id="11" name="Espace réservé de l’image 9">
            <a:extLst>
              <a:ext uri="{FF2B5EF4-FFF2-40B4-BE49-F238E27FC236}">
                <a16:creationId xmlns:a16="http://schemas.microsoft.com/office/drawing/2014/main" id="{ECB11088-B779-804D-9DD2-D575DB395D04}"/>
              </a:ext>
            </a:extLst>
          </p:cNvPr>
          <p:cNvSpPr>
            <a:spLocks noGrp="1"/>
          </p:cNvSpPr>
          <p:nvPr>
            <p:ph type="pic" sz="quarter" idx="15"/>
          </p:nvPr>
        </p:nvSpPr>
        <p:spPr>
          <a:xfrm>
            <a:off x="3116232" y="1375644"/>
            <a:ext cx="2908015" cy="1890210"/>
          </a:xfrm>
          <a:prstGeom prst="rect">
            <a:avLst/>
          </a:prstGeom>
        </p:spPr>
        <p:txBody>
          <a:bodyPr/>
          <a:lstStyle/>
          <a:p>
            <a:endParaRPr lang="fr-FR"/>
          </a:p>
        </p:txBody>
      </p:sp>
      <p:sp>
        <p:nvSpPr>
          <p:cNvPr id="12" name="Espace réservé de l’image 9">
            <a:extLst>
              <a:ext uri="{FF2B5EF4-FFF2-40B4-BE49-F238E27FC236}">
                <a16:creationId xmlns:a16="http://schemas.microsoft.com/office/drawing/2014/main" id="{6F14EB61-0CC3-1A40-B2E2-17F843C73C2F}"/>
              </a:ext>
            </a:extLst>
          </p:cNvPr>
          <p:cNvSpPr>
            <a:spLocks noGrp="1"/>
          </p:cNvSpPr>
          <p:nvPr>
            <p:ph type="pic" sz="quarter" idx="16"/>
          </p:nvPr>
        </p:nvSpPr>
        <p:spPr>
          <a:xfrm>
            <a:off x="6232463" y="1375644"/>
            <a:ext cx="2908015" cy="1890210"/>
          </a:xfrm>
          <a:prstGeom prst="rect">
            <a:avLst/>
          </a:prstGeom>
        </p:spPr>
        <p:txBody>
          <a:bodyPr/>
          <a:lstStyle/>
          <a:p>
            <a:endParaRPr lang="fr-FR"/>
          </a:p>
        </p:txBody>
      </p:sp>
      <p:sp>
        <p:nvSpPr>
          <p:cNvPr id="13" name="Espace réservé du texte 10">
            <a:extLst>
              <a:ext uri="{FF2B5EF4-FFF2-40B4-BE49-F238E27FC236}">
                <a16:creationId xmlns:a16="http://schemas.microsoft.com/office/drawing/2014/main" id="{73537300-00BC-7C45-9468-B46E58A05D25}"/>
              </a:ext>
            </a:extLst>
          </p:cNvPr>
          <p:cNvSpPr>
            <a:spLocks noGrp="1"/>
          </p:cNvSpPr>
          <p:nvPr>
            <p:ph type="body" sz="quarter" idx="10" hasCustomPrompt="1"/>
          </p:nvPr>
        </p:nvSpPr>
        <p:spPr>
          <a:xfrm>
            <a:off x="1331913" y="4623978"/>
            <a:ext cx="3240087" cy="519522"/>
          </a:xfrm>
          <a:prstGeom prst="rect">
            <a:avLst/>
          </a:prstGeom>
        </p:spPr>
        <p:txBody>
          <a:bodyPr lIns="0" tIns="0" rIns="0" bIns="0" anchor="ctr" anchorCtr="0"/>
          <a:lstStyle>
            <a:lvl1pPr marL="0" indent="0">
              <a:buFontTx/>
              <a:buNone/>
              <a:defRPr sz="1050">
                <a:solidFill>
                  <a:schemeClr val="bg1"/>
                </a:solidFill>
              </a:defRPr>
            </a:lvl1pPr>
            <a:lvl2pPr>
              <a:defRPr sz="900">
                <a:solidFill>
                  <a:schemeClr val="bg1"/>
                </a:solidFill>
              </a:defRPr>
            </a:lvl2pPr>
            <a:lvl3pPr>
              <a:defRPr sz="900">
                <a:solidFill>
                  <a:schemeClr val="bg1"/>
                </a:solidFill>
              </a:defRPr>
            </a:lvl3pPr>
            <a:lvl4pPr>
              <a:defRPr sz="900">
                <a:solidFill>
                  <a:schemeClr val="bg1"/>
                </a:solidFill>
              </a:defRPr>
            </a:lvl4pPr>
            <a:lvl5pPr>
              <a:defRPr sz="900">
                <a:solidFill>
                  <a:schemeClr val="bg1"/>
                </a:solidFill>
              </a:defRPr>
            </a:lvl5pPr>
          </a:lstStyle>
          <a:p>
            <a:pPr lvl="0"/>
            <a:r>
              <a:rPr lang="fr-FR"/>
              <a:t>Titre de votre présentation</a:t>
            </a:r>
          </a:p>
        </p:txBody>
      </p:sp>
      <p:sp>
        <p:nvSpPr>
          <p:cNvPr id="23" name="ZoneTexte 22">
            <a:extLst>
              <a:ext uri="{FF2B5EF4-FFF2-40B4-BE49-F238E27FC236}">
                <a16:creationId xmlns:a16="http://schemas.microsoft.com/office/drawing/2014/main" id="{0685A6AD-E74B-D640-8C29-73BB9FAAA8A3}"/>
              </a:ext>
            </a:extLst>
          </p:cNvPr>
          <p:cNvSpPr txBox="1"/>
          <p:nvPr userDrawn="1"/>
        </p:nvSpPr>
        <p:spPr>
          <a:xfrm>
            <a:off x="8249632" y="4623978"/>
            <a:ext cx="265718" cy="519522"/>
          </a:xfrm>
          <a:prstGeom prst="rect">
            <a:avLst/>
          </a:prstGeom>
          <a:noFill/>
        </p:spPr>
        <p:txBody>
          <a:bodyPr wrap="square" lIns="0" tIns="0" rIns="0" bIns="0" rtlCol="0" anchor="ctr" anchorCtr="0">
            <a:noAutofit/>
          </a:bodyPr>
          <a:lstStyle/>
          <a:p>
            <a:pPr algn="r"/>
            <a:r>
              <a:rPr lang="fr-FR" sz="900" baseline="0">
                <a:solidFill>
                  <a:srgbClr val="424A54"/>
                </a:solidFill>
              </a:rPr>
              <a:t>| </a:t>
            </a:r>
            <a:endParaRPr lang="fr-FR" sz="900">
              <a:solidFill>
                <a:srgbClr val="424A54"/>
              </a:solidFill>
            </a:endParaRPr>
          </a:p>
        </p:txBody>
      </p:sp>
      <p:sp>
        <p:nvSpPr>
          <p:cNvPr id="24" name="ZoneTexte 23">
            <a:extLst>
              <a:ext uri="{FF2B5EF4-FFF2-40B4-BE49-F238E27FC236}">
                <a16:creationId xmlns:a16="http://schemas.microsoft.com/office/drawing/2014/main" id="{AE31B48A-9088-AA4E-B783-D25293ED4594}"/>
              </a:ext>
            </a:extLst>
          </p:cNvPr>
          <p:cNvSpPr txBox="1"/>
          <p:nvPr userDrawn="1"/>
        </p:nvSpPr>
        <p:spPr>
          <a:xfrm>
            <a:off x="8515350" y="4623978"/>
            <a:ext cx="628650" cy="519522"/>
          </a:xfrm>
          <a:prstGeom prst="rect">
            <a:avLst/>
          </a:prstGeom>
          <a:noFill/>
        </p:spPr>
        <p:txBody>
          <a:bodyPr wrap="square" lIns="0" tIns="0" rIns="0" bIns="0" rtlCol="0" anchor="ctr" anchorCtr="0">
            <a:noAutofit/>
          </a:bodyPr>
          <a:lstStyle/>
          <a:p>
            <a:pPr algn="ctr"/>
            <a:fld id="{BE95CEF7-3B83-8B4D-9762-72773A2E5289}" type="slidenum">
              <a:rPr lang="fr-FR" sz="900" b="1" smtClean="0">
                <a:solidFill>
                  <a:schemeClr val="bg1"/>
                </a:solidFill>
              </a:rPr>
              <a:pPr algn="ctr"/>
              <a:t>‹N°›</a:t>
            </a:fld>
            <a:endParaRPr lang="fr-FR" sz="900" b="1">
              <a:solidFill>
                <a:schemeClr val="bg1"/>
              </a:solidFill>
            </a:endParaRPr>
          </a:p>
        </p:txBody>
      </p:sp>
      <p:sp>
        <p:nvSpPr>
          <p:cNvPr id="25" name="Shape 4880">
            <a:extLst>
              <a:ext uri="{FF2B5EF4-FFF2-40B4-BE49-F238E27FC236}">
                <a16:creationId xmlns:a16="http://schemas.microsoft.com/office/drawing/2014/main" id="{C6D5E2ED-FC93-F046-BD46-AF2B70901A11}"/>
              </a:ext>
            </a:extLst>
          </p:cNvPr>
          <p:cNvSpPr>
            <a:spLocks noChangeAspect="1"/>
          </p:cNvSpPr>
          <p:nvPr userDrawn="1"/>
        </p:nvSpPr>
        <p:spPr>
          <a:xfrm>
            <a:off x="6680786" y="4842572"/>
            <a:ext cx="123463" cy="82334"/>
          </a:xfrm>
          <a:custGeom>
            <a:avLst/>
            <a:gdLst/>
            <a:ahLst/>
            <a:cxnLst/>
            <a:rect l="0" t="0" r="0" b="0"/>
            <a:pathLst>
              <a:path w="120000" h="120000" extrusionOk="0">
                <a:moveTo>
                  <a:pt x="117396" y="62493"/>
                </a:moveTo>
                <a:lnTo>
                  <a:pt x="117396" y="62493"/>
                </a:lnTo>
                <a:cubicBezTo>
                  <a:pt x="64295" y="4987"/>
                  <a:pt x="64295" y="4987"/>
                  <a:pt x="64295" y="4987"/>
                </a:cubicBezTo>
                <a:cubicBezTo>
                  <a:pt x="61952" y="0"/>
                  <a:pt x="57527" y="0"/>
                  <a:pt x="55184" y="4987"/>
                </a:cubicBezTo>
                <a:cubicBezTo>
                  <a:pt x="2342" y="62493"/>
                  <a:pt x="2342" y="62493"/>
                  <a:pt x="2342" y="62493"/>
                </a:cubicBezTo>
                <a:cubicBezTo>
                  <a:pt x="0" y="64841"/>
                  <a:pt x="2342" y="67481"/>
                  <a:pt x="4685" y="67481"/>
                </a:cubicBezTo>
                <a:cubicBezTo>
                  <a:pt x="16138" y="67481"/>
                  <a:pt x="16138" y="67481"/>
                  <a:pt x="16138" y="67481"/>
                </a:cubicBezTo>
                <a:cubicBezTo>
                  <a:pt x="16138" y="114425"/>
                  <a:pt x="16138" y="114425"/>
                  <a:pt x="16138" y="114425"/>
                </a:cubicBezTo>
                <a:cubicBezTo>
                  <a:pt x="16138" y="117066"/>
                  <a:pt x="16138" y="119706"/>
                  <a:pt x="20563" y="119706"/>
                </a:cubicBezTo>
                <a:cubicBezTo>
                  <a:pt x="46073" y="119706"/>
                  <a:pt x="46073" y="119706"/>
                  <a:pt x="46073" y="119706"/>
                </a:cubicBezTo>
                <a:cubicBezTo>
                  <a:pt x="46073" y="72762"/>
                  <a:pt x="46073" y="72762"/>
                  <a:pt x="46073" y="72762"/>
                </a:cubicBezTo>
                <a:cubicBezTo>
                  <a:pt x="73665" y="72762"/>
                  <a:pt x="73665" y="72762"/>
                  <a:pt x="73665" y="72762"/>
                </a:cubicBezTo>
                <a:cubicBezTo>
                  <a:pt x="73665" y="119706"/>
                  <a:pt x="73665" y="119706"/>
                  <a:pt x="73665" y="119706"/>
                </a:cubicBezTo>
                <a:cubicBezTo>
                  <a:pt x="99175" y="119706"/>
                  <a:pt x="99175" y="119706"/>
                  <a:pt x="99175" y="119706"/>
                </a:cubicBezTo>
                <a:cubicBezTo>
                  <a:pt x="103600" y="119706"/>
                  <a:pt x="103600" y="117066"/>
                  <a:pt x="103600" y="114425"/>
                </a:cubicBezTo>
                <a:cubicBezTo>
                  <a:pt x="103600" y="67481"/>
                  <a:pt x="103600" y="67481"/>
                  <a:pt x="103600" y="67481"/>
                </a:cubicBezTo>
                <a:cubicBezTo>
                  <a:pt x="115314" y="67481"/>
                  <a:pt x="115314" y="67481"/>
                  <a:pt x="115314" y="67481"/>
                </a:cubicBezTo>
                <a:cubicBezTo>
                  <a:pt x="117396" y="67481"/>
                  <a:pt x="119739" y="64841"/>
                  <a:pt x="117396" y="62493"/>
                </a:cubicBezTo>
              </a:path>
            </a:pathLst>
          </a:custGeom>
          <a:solidFill>
            <a:srgbClr val="424A54"/>
          </a:solidFill>
          <a:ln>
            <a:noFill/>
          </a:ln>
        </p:spPr>
        <p:txBody>
          <a:bodyPr lIns="68550" tIns="34275" rIns="68550" bIns="34275" anchor="ctr" anchorCtr="0">
            <a:noAutofit/>
          </a:bodyPr>
          <a:lstStyle/>
          <a:p>
            <a:pPr marL="0" marR="0" lvl="0" indent="0" algn="l" rtl="0">
              <a:spcBef>
                <a:spcPts val="0"/>
              </a:spcBef>
              <a:buNone/>
            </a:pPr>
            <a:endParaRPr sz="2700">
              <a:solidFill>
                <a:schemeClr val="dk1"/>
              </a:solidFill>
              <a:latin typeface="Lato"/>
              <a:ea typeface="Lato"/>
              <a:cs typeface="Lato"/>
              <a:sym typeface="Lato"/>
            </a:endParaRPr>
          </a:p>
        </p:txBody>
      </p:sp>
      <p:sp>
        <p:nvSpPr>
          <p:cNvPr id="26" name="ZoneTexte 25">
            <a:extLst>
              <a:ext uri="{FF2B5EF4-FFF2-40B4-BE49-F238E27FC236}">
                <a16:creationId xmlns:a16="http://schemas.microsoft.com/office/drawing/2014/main" id="{E4127467-6240-A941-94FC-DA4D1919A56E}"/>
              </a:ext>
            </a:extLst>
          </p:cNvPr>
          <p:cNvSpPr txBox="1"/>
          <p:nvPr userDrawn="1"/>
        </p:nvSpPr>
        <p:spPr>
          <a:xfrm>
            <a:off x="6732240" y="4623978"/>
            <a:ext cx="265718" cy="519522"/>
          </a:xfrm>
          <a:prstGeom prst="rect">
            <a:avLst/>
          </a:prstGeom>
          <a:noFill/>
        </p:spPr>
        <p:txBody>
          <a:bodyPr wrap="square" lIns="0" tIns="0" rIns="0" bIns="0" rtlCol="0" anchor="ctr" anchorCtr="0">
            <a:noAutofit/>
          </a:bodyPr>
          <a:lstStyle/>
          <a:p>
            <a:pPr algn="r"/>
            <a:r>
              <a:rPr lang="fr-FR" sz="900" baseline="0">
                <a:solidFill>
                  <a:srgbClr val="424A54"/>
                </a:solidFill>
              </a:rPr>
              <a:t>| </a:t>
            </a:r>
            <a:endParaRPr lang="fr-FR" sz="900">
              <a:solidFill>
                <a:srgbClr val="424A54"/>
              </a:solidFill>
            </a:endParaRPr>
          </a:p>
        </p:txBody>
      </p:sp>
      <p:sp>
        <p:nvSpPr>
          <p:cNvPr id="27" name="Espace réservé du texte 4">
            <a:extLst>
              <a:ext uri="{FF2B5EF4-FFF2-40B4-BE49-F238E27FC236}">
                <a16:creationId xmlns:a16="http://schemas.microsoft.com/office/drawing/2014/main" id="{8898CBA2-0CDE-624C-A86D-2FDABB444A72}"/>
              </a:ext>
            </a:extLst>
          </p:cNvPr>
          <p:cNvSpPr>
            <a:spLocks noGrp="1"/>
          </p:cNvSpPr>
          <p:nvPr>
            <p:ph type="body" sz="quarter" idx="13" hasCustomPrompt="1"/>
          </p:nvPr>
        </p:nvSpPr>
        <p:spPr>
          <a:xfrm>
            <a:off x="4716463" y="4623978"/>
            <a:ext cx="1871662" cy="519522"/>
          </a:xfrm>
          <a:prstGeom prst="rect">
            <a:avLst/>
          </a:prstGeom>
        </p:spPr>
        <p:txBody>
          <a:bodyPr lIns="0" tIns="0" rIns="0" bIns="0" anchor="ctr" anchorCtr="0"/>
          <a:lstStyle>
            <a:lvl1pPr marL="0" indent="0" algn="r">
              <a:buNone/>
              <a:defRPr sz="900">
                <a:solidFill>
                  <a:schemeClr val="bg1"/>
                </a:solidFill>
              </a:defRPr>
            </a:lvl1pPr>
          </a:lstStyle>
          <a:p>
            <a:pPr lvl="0"/>
            <a:r>
              <a:rPr lang="fr-FR" err="1"/>
              <a:t>univ-tours.fr</a:t>
            </a:r>
            <a:endParaRPr lang="fr-FR"/>
          </a:p>
        </p:txBody>
      </p:sp>
    </p:spTree>
    <p:extLst>
      <p:ext uri="{BB962C8B-B14F-4D97-AF65-F5344CB8AC3E}">
        <p14:creationId xmlns:p14="http://schemas.microsoft.com/office/powerpoint/2010/main" val="12626824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ac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re 1"/>
          <p:cNvSpPr>
            <a:spLocks noGrp="1"/>
          </p:cNvSpPr>
          <p:nvPr>
            <p:ph type="title" hasCustomPrompt="1"/>
          </p:nvPr>
        </p:nvSpPr>
        <p:spPr>
          <a:xfrm>
            <a:off x="1619672" y="1083934"/>
            <a:ext cx="5832410" cy="323165"/>
          </a:xfrm>
          <a:prstGeom prst="rect">
            <a:avLst/>
          </a:prstGeom>
        </p:spPr>
        <p:txBody>
          <a:bodyPr wrap="square" lIns="0" tIns="0" rIns="0" bIns="0">
            <a:spAutoFit/>
          </a:bodyPr>
          <a:lstStyle>
            <a:lvl1pPr algn="ctr">
              <a:defRPr sz="2100" b="1">
                <a:solidFill>
                  <a:srgbClr val="45A59D"/>
                </a:solidFill>
              </a:defRPr>
            </a:lvl1pPr>
          </a:lstStyle>
          <a:p>
            <a:r>
              <a:rPr lang="fr-FR"/>
              <a:t>CLIQUEZ ET MODIFIEZ LE TITRE</a:t>
            </a:r>
          </a:p>
        </p:txBody>
      </p:sp>
      <p:sp>
        <p:nvSpPr>
          <p:cNvPr id="7" name="Espace réservé du texte 6"/>
          <p:cNvSpPr>
            <a:spLocks noGrp="1"/>
          </p:cNvSpPr>
          <p:nvPr>
            <p:ph type="body" sz="quarter" idx="12" hasCustomPrompt="1"/>
          </p:nvPr>
        </p:nvSpPr>
        <p:spPr>
          <a:xfrm>
            <a:off x="1619673" y="1545636"/>
            <a:ext cx="5831879" cy="230833"/>
          </a:xfrm>
          <a:prstGeom prst="rect">
            <a:avLst/>
          </a:prstGeom>
        </p:spPr>
        <p:txBody>
          <a:bodyPr wrap="square" lIns="0" tIns="0" rIns="0" bIns="0" anchor="ctr" anchorCtr="0">
            <a:spAutoFit/>
          </a:bodyPr>
          <a:lstStyle>
            <a:lvl1pPr marL="0" indent="0" algn="ctr">
              <a:buNone/>
              <a:defRPr sz="1500" b="1">
                <a:solidFill>
                  <a:srgbClr val="424A54"/>
                </a:solidFill>
              </a:defRPr>
            </a:lvl1pPr>
            <a:lvl2pPr marL="342900" indent="0" algn="ctr">
              <a:buNone/>
              <a:defRPr sz="1500" b="1">
                <a:solidFill>
                  <a:srgbClr val="424A54"/>
                </a:solidFill>
              </a:defRPr>
            </a:lvl2pPr>
            <a:lvl3pPr marL="685800" indent="0" algn="ctr">
              <a:buNone/>
              <a:defRPr sz="1500" b="1">
                <a:solidFill>
                  <a:srgbClr val="424A54"/>
                </a:solidFill>
              </a:defRPr>
            </a:lvl3pPr>
            <a:lvl4pPr marL="1028700" indent="0" algn="ctr">
              <a:buNone/>
              <a:defRPr sz="1500" b="1">
                <a:solidFill>
                  <a:srgbClr val="424A54"/>
                </a:solidFill>
              </a:defRPr>
            </a:lvl4pPr>
            <a:lvl5pPr marL="1371600" indent="0" algn="ctr">
              <a:buNone/>
              <a:defRPr sz="1500" b="1">
                <a:solidFill>
                  <a:srgbClr val="424A54"/>
                </a:solidFill>
              </a:defRPr>
            </a:lvl5pPr>
          </a:lstStyle>
          <a:p>
            <a:pPr lvl="0"/>
            <a:r>
              <a:rPr lang="fr-FR"/>
              <a:t>Contact</a:t>
            </a:r>
          </a:p>
        </p:txBody>
      </p:sp>
      <p:sp>
        <p:nvSpPr>
          <p:cNvPr id="22" name="ZoneTexte 21">
            <a:extLst>
              <a:ext uri="{FF2B5EF4-FFF2-40B4-BE49-F238E27FC236}">
                <a16:creationId xmlns:a16="http://schemas.microsoft.com/office/drawing/2014/main" id="{BA2437D7-B8D8-324C-90F7-3A0A981A19A3}"/>
              </a:ext>
            </a:extLst>
          </p:cNvPr>
          <p:cNvSpPr txBox="1"/>
          <p:nvPr userDrawn="1"/>
        </p:nvSpPr>
        <p:spPr>
          <a:xfrm>
            <a:off x="8249632" y="4623978"/>
            <a:ext cx="265718" cy="519522"/>
          </a:xfrm>
          <a:prstGeom prst="rect">
            <a:avLst/>
          </a:prstGeom>
          <a:noFill/>
        </p:spPr>
        <p:txBody>
          <a:bodyPr wrap="square" lIns="0" tIns="0" rIns="0" bIns="0" rtlCol="0" anchor="ctr" anchorCtr="0">
            <a:noAutofit/>
          </a:bodyPr>
          <a:lstStyle/>
          <a:p>
            <a:pPr algn="r"/>
            <a:r>
              <a:rPr lang="fr-FR" sz="900" baseline="0">
                <a:solidFill>
                  <a:srgbClr val="424A54"/>
                </a:solidFill>
              </a:rPr>
              <a:t>| </a:t>
            </a:r>
            <a:endParaRPr lang="fr-FR" sz="900">
              <a:solidFill>
                <a:srgbClr val="424A54"/>
              </a:solidFill>
            </a:endParaRPr>
          </a:p>
        </p:txBody>
      </p:sp>
      <p:sp>
        <p:nvSpPr>
          <p:cNvPr id="23" name="ZoneTexte 22">
            <a:extLst>
              <a:ext uri="{FF2B5EF4-FFF2-40B4-BE49-F238E27FC236}">
                <a16:creationId xmlns:a16="http://schemas.microsoft.com/office/drawing/2014/main" id="{AC2E4CCB-A0F5-C54F-98F5-53DB67BA772B}"/>
              </a:ext>
            </a:extLst>
          </p:cNvPr>
          <p:cNvSpPr txBox="1"/>
          <p:nvPr userDrawn="1"/>
        </p:nvSpPr>
        <p:spPr>
          <a:xfrm>
            <a:off x="8515350" y="4623978"/>
            <a:ext cx="628650" cy="519522"/>
          </a:xfrm>
          <a:prstGeom prst="rect">
            <a:avLst/>
          </a:prstGeom>
          <a:noFill/>
        </p:spPr>
        <p:txBody>
          <a:bodyPr wrap="square" lIns="0" tIns="0" rIns="0" bIns="0" rtlCol="0" anchor="ctr" anchorCtr="0">
            <a:noAutofit/>
          </a:bodyPr>
          <a:lstStyle/>
          <a:p>
            <a:pPr algn="ctr"/>
            <a:fld id="{BE95CEF7-3B83-8B4D-9762-72773A2E5289}" type="slidenum">
              <a:rPr lang="fr-FR" sz="900" b="1" smtClean="0">
                <a:solidFill>
                  <a:schemeClr val="bg1"/>
                </a:solidFill>
              </a:rPr>
              <a:pPr algn="ctr"/>
              <a:t>‹N°›</a:t>
            </a:fld>
            <a:endParaRPr lang="fr-FR" sz="900" b="1">
              <a:solidFill>
                <a:schemeClr val="bg1"/>
              </a:solidFill>
            </a:endParaRPr>
          </a:p>
        </p:txBody>
      </p:sp>
      <p:sp>
        <p:nvSpPr>
          <p:cNvPr id="24" name="Shape 4880">
            <a:extLst>
              <a:ext uri="{FF2B5EF4-FFF2-40B4-BE49-F238E27FC236}">
                <a16:creationId xmlns:a16="http://schemas.microsoft.com/office/drawing/2014/main" id="{0BCFE733-9495-EC47-9083-6A9DF34916BA}"/>
              </a:ext>
            </a:extLst>
          </p:cNvPr>
          <p:cNvSpPr>
            <a:spLocks noChangeAspect="1"/>
          </p:cNvSpPr>
          <p:nvPr userDrawn="1"/>
        </p:nvSpPr>
        <p:spPr>
          <a:xfrm>
            <a:off x="6680786" y="4842572"/>
            <a:ext cx="123463" cy="82334"/>
          </a:xfrm>
          <a:custGeom>
            <a:avLst/>
            <a:gdLst/>
            <a:ahLst/>
            <a:cxnLst/>
            <a:rect l="0" t="0" r="0" b="0"/>
            <a:pathLst>
              <a:path w="120000" h="120000" extrusionOk="0">
                <a:moveTo>
                  <a:pt x="117396" y="62493"/>
                </a:moveTo>
                <a:lnTo>
                  <a:pt x="117396" y="62493"/>
                </a:lnTo>
                <a:cubicBezTo>
                  <a:pt x="64295" y="4987"/>
                  <a:pt x="64295" y="4987"/>
                  <a:pt x="64295" y="4987"/>
                </a:cubicBezTo>
                <a:cubicBezTo>
                  <a:pt x="61952" y="0"/>
                  <a:pt x="57527" y="0"/>
                  <a:pt x="55184" y="4987"/>
                </a:cubicBezTo>
                <a:cubicBezTo>
                  <a:pt x="2342" y="62493"/>
                  <a:pt x="2342" y="62493"/>
                  <a:pt x="2342" y="62493"/>
                </a:cubicBezTo>
                <a:cubicBezTo>
                  <a:pt x="0" y="64841"/>
                  <a:pt x="2342" y="67481"/>
                  <a:pt x="4685" y="67481"/>
                </a:cubicBezTo>
                <a:cubicBezTo>
                  <a:pt x="16138" y="67481"/>
                  <a:pt x="16138" y="67481"/>
                  <a:pt x="16138" y="67481"/>
                </a:cubicBezTo>
                <a:cubicBezTo>
                  <a:pt x="16138" y="114425"/>
                  <a:pt x="16138" y="114425"/>
                  <a:pt x="16138" y="114425"/>
                </a:cubicBezTo>
                <a:cubicBezTo>
                  <a:pt x="16138" y="117066"/>
                  <a:pt x="16138" y="119706"/>
                  <a:pt x="20563" y="119706"/>
                </a:cubicBezTo>
                <a:cubicBezTo>
                  <a:pt x="46073" y="119706"/>
                  <a:pt x="46073" y="119706"/>
                  <a:pt x="46073" y="119706"/>
                </a:cubicBezTo>
                <a:cubicBezTo>
                  <a:pt x="46073" y="72762"/>
                  <a:pt x="46073" y="72762"/>
                  <a:pt x="46073" y="72762"/>
                </a:cubicBezTo>
                <a:cubicBezTo>
                  <a:pt x="73665" y="72762"/>
                  <a:pt x="73665" y="72762"/>
                  <a:pt x="73665" y="72762"/>
                </a:cubicBezTo>
                <a:cubicBezTo>
                  <a:pt x="73665" y="119706"/>
                  <a:pt x="73665" y="119706"/>
                  <a:pt x="73665" y="119706"/>
                </a:cubicBezTo>
                <a:cubicBezTo>
                  <a:pt x="99175" y="119706"/>
                  <a:pt x="99175" y="119706"/>
                  <a:pt x="99175" y="119706"/>
                </a:cubicBezTo>
                <a:cubicBezTo>
                  <a:pt x="103600" y="119706"/>
                  <a:pt x="103600" y="117066"/>
                  <a:pt x="103600" y="114425"/>
                </a:cubicBezTo>
                <a:cubicBezTo>
                  <a:pt x="103600" y="67481"/>
                  <a:pt x="103600" y="67481"/>
                  <a:pt x="103600" y="67481"/>
                </a:cubicBezTo>
                <a:cubicBezTo>
                  <a:pt x="115314" y="67481"/>
                  <a:pt x="115314" y="67481"/>
                  <a:pt x="115314" y="67481"/>
                </a:cubicBezTo>
                <a:cubicBezTo>
                  <a:pt x="117396" y="67481"/>
                  <a:pt x="119739" y="64841"/>
                  <a:pt x="117396" y="62493"/>
                </a:cubicBezTo>
              </a:path>
            </a:pathLst>
          </a:custGeom>
          <a:solidFill>
            <a:srgbClr val="424A54"/>
          </a:solidFill>
          <a:ln>
            <a:noFill/>
          </a:ln>
        </p:spPr>
        <p:txBody>
          <a:bodyPr lIns="68550" tIns="34275" rIns="68550" bIns="34275" anchor="ctr" anchorCtr="0">
            <a:noAutofit/>
          </a:bodyPr>
          <a:lstStyle/>
          <a:p>
            <a:pPr marL="0" marR="0" lvl="0" indent="0" algn="l" rtl="0">
              <a:spcBef>
                <a:spcPts val="0"/>
              </a:spcBef>
              <a:buNone/>
            </a:pPr>
            <a:endParaRPr sz="2700">
              <a:solidFill>
                <a:schemeClr val="dk1"/>
              </a:solidFill>
              <a:latin typeface="Lato"/>
              <a:ea typeface="Lato"/>
              <a:cs typeface="Lato"/>
              <a:sym typeface="Lato"/>
            </a:endParaRPr>
          </a:p>
        </p:txBody>
      </p:sp>
      <p:sp>
        <p:nvSpPr>
          <p:cNvPr id="25" name="ZoneTexte 24">
            <a:extLst>
              <a:ext uri="{FF2B5EF4-FFF2-40B4-BE49-F238E27FC236}">
                <a16:creationId xmlns:a16="http://schemas.microsoft.com/office/drawing/2014/main" id="{AA39A344-6979-3B4F-BD18-7060B5F976F3}"/>
              </a:ext>
            </a:extLst>
          </p:cNvPr>
          <p:cNvSpPr txBox="1"/>
          <p:nvPr userDrawn="1"/>
        </p:nvSpPr>
        <p:spPr>
          <a:xfrm>
            <a:off x="6732240" y="4623978"/>
            <a:ext cx="265718" cy="519522"/>
          </a:xfrm>
          <a:prstGeom prst="rect">
            <a:avLst/>
          </a:prstGeom>
          <a:noFill/>
        </p:spPr>
        <p:txBody>
          <a:bodyPr wrap="square" lIns="0" tIns="0" rIns="0" bIns="0" rtlCol="0" anchor="ctr" anchorCtr="0">
            <a:noAutofit/>
          </a:bodyPr>
          <a:lstStyle/>
          <a:p>
            <a:pPr algn="r"/>
            <a:r>
              <a:rPr lang="fr-FR" sz="900" baseline="0">
                <a:solidFill>
                  <a:srgbClr val="424A54"/>
                </a:solidFill>
              </a:rPr>
              <a:t>| </a:t>
            </a:r>
            <a:endParaRPr lang="fr-FR" sz="900">
              <a:solidFill>
                <a:srgbClr val="424A54"/>
              </a:solidFill>
            </a:endParaRPr>
          </a:p>
        </p:txBody>
      </p:sp>
      <p:sp>
        <p:nvSpPr>
          <p:cNvPr id="26" name="Espace réservé du texte 4">
            <a:extLst>
              <a:ext uri="{FF2B5EF4-FFF2-40B4-BE49-F238E27FC236}">
                <a16:creationId xmlns:a16="http://schemas.microsoft.com/office/drawing/2014/main" id="{DB16123F-0024-6243-84D0-668BB7530431}"/>
              </a:ext>
            </a:extLst>
          </p:cNvPr>
          <p:cNvSpPr>
            <a:spLocks noGrp="1"/>
          </p:cNvSpPr>
          <p:nvPr>
            <p:ph type="body" sz="quarter" idx="13" hasCustomPrompt="1"/>
          </p:nvPr>
        </p:nvSpPr>
        <p:spPr>
          <a:xfrm>
            <a:off x="4716463" y="4623978"/>
            <a:ext cx="1871662" cy="519522"/>
          </a:xfrm>
          <a:prstGeom prst="rect">
            <a:avLst/>
          </a:prstGeom>
        </p:spPr>
        <p:txBody>
          <a:bodyPr lIns="0" tIns="0" rIns="0" bIns="0" anchor="ctr" anchorCtr="0"/>
          <a:lstStyle>
            <a:lvl1pPr marL="0" indent="0" algn="r">
              <a:buNone/>
              <a:defRPr sz="900">
                <a:solidFill>
                  <a:schemeClr val="bg1"/>
                </a:solidFill>
              </a:defRPr>
            </a:lvl1pPr>
          </a:lstStyle>
          <a:p>
            <a:pPr lvl="0"/>
            <a:r>
              <a:rPr lang="fr-FR" err="1"/>
              <a:t>univ-tours.fr</a:t>
            </a:r>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2">
            <a:lum/>
          </a:blip>
          <a:srcRect/>
          <a:stretch>
            <a:fillRect/>
          </a:stretch>
        </a:blipFill>
        <a:effectLst/>
      </p:bgPr>
    </p:bg>
    <p:spTree>
      <p:nvGrpSpPr>
        <p:cNvPr id="1" name=""/>
        <p:cNvGrpSpPr/>
        <p:nvPr/>
      </p:nvGrpSpPr>
      <p:grpSpPr>
        <a:xfrm>
          <a:off x="0" y="0"/>
          <a:ext cx="0" cy="0"/>
          <a:chOff x="0" y="0"/>
          <a:chExt cx="0" cy="0"/>
        </a:xfrm>
      </p:grpSpPr>
      <p:sp>
        <p:nvSpPr>
          <p:cNvPr id="2" name="Espace réservé du texte 4">
            <a:extLst>
              <a:ext uri="{FF2B5EF4-FFF2-40B4-BE49-F238E27FC236}">
                <a16:creationId xmlns:a16="http://schemas.microsoft.com/office/drawing/2014/main" id="{DB1E6E7F-30E7-F84B-B9ED-49130363D74A}"/>
              </a:ext>
            </a:extLst>
          </p:cNvPr>
          <p:cNvSpPr txBox="1">
            <a:spLocks/>
          </p:cNvSpPr>
          <p:nvPr userDrawn="1"/>
        </p:nvSpPr>
        <p:spPr>
          <a:xfrm>
            <a:off x="6948364" y="4623978"/>
            <a:ext cx="1368053" cy="519522"/>
          </a:xfrm>
          <a:prstGeom prst="rect">
            <a:avLst/>
          </a:prstGeom>
        </p:spPr>
        <p:txBody>
          <a:bodyPr lIns="0" tIns="0" rIns="0" bIns="0" anchor="ctr" anchorCtr="0"/>
          <a:lstStyle>
            <a:lvl1pPr marL="0" indent="0" algn="r" defTabSz="914400" rtl="0" eaLnBrk="1" latinLnBrk="0" hangingPunct="1">
              <a:spcBef>
                <a:spcPct val="20000"/>
              </a:spcBef>
              <a:buFont typeface="Arial" panose="020B0604020202020204" pitchFamily="34" charset="0"/>
              <a:buNone/>
              <a:defRPr sz="1200" kern="1200">
                <a:solidFill>
                  <a:schemeClr val="bg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fld id="{BC14B74C-C413-FD4F-A2DA-ABC505EDD829}" type="datetime4">
              <a:rPr lang="fr-FR" sz="900" smtClean="0"/>
              <a:pPr/>
              <a:t>17 novembre 2025</a:t>
            </a:fld>
            <a:endParaRPr lang="fr-FR" sz="900"/>
          </a:p>
        </p:txBody>
      </p:sp>
    </p:spTree>
    <p:extLst>
      <p:ext uri="{BB962C8B-B14F-4D97-AF65-F5344CB8AC3E}">
        <p14:creationId xmlns:p14="http://schemas.microsoft.com/office/powerpoint/2010/main" val="4226525157"/>
      </p:ext>
    </p:extLst>
  </p:cSld>
  <p:clrMap bg1="lt1" tx1="dk1" bg2="lt2" tx2="dk2" accent1="accent1" accent2="accent2" accent3="accent3" accent4="accent4" accent5="accent5" accent6="accent6" hlink="hlink" folHlink="folHlink"/>
  <p:sldLayoutIdLst>
    <p:sldLayoutId id="2147483655" r:id="rId1"/>
    <p:sldLayoutId id="2147483650" r:id="rId2"/>
    <p:sldLayoutId id="2147483658" r:id="rId3"/>
    <p:sldLayoutId id="2147483659" r:id="rId4"/>
    <p:sldLayoutId id="2147483660" r:id="rId5"/>
    <p:sldLayoutId id="2147483657" r:id="rId6"/>
    <p:sldLayoutId id="2147483652" r:id="rId7"/>
    <p:sldLayoutId id="2147483654" r:id="rId8"/>
    <p:sldLayoutId id="2147483656" r:id="rId9"/>
    <p:sldLayoutId id="2147483653" r:id="rId10"/>
  </p:sldLayoutIdLst>
  <p:hf hdr="0" ftr="0" dt="0"/>
  <p:txStyles>
    <p:titleStyle>
      <a:lvl1pPr marL="0" marR="0" indent="0" algn="l" defTabSz="685800" rtl="0" eaLnBrk="1" fontAlgn="auto" latinLnBrk="0" hangingPunct="1">
        <a:lnSpc>
          <a:spcPct val="100000"/>
        </a:lnSpc>
        <a:spcBef>
          <a:spcPts val="0"/>
        </a:spcBef>
        <a:spcAft>
          <a:spcPts val="0"/>
        </a:spcAft>
        <a:buClrTx/>
        <a:buSzTx/>
        <a:buFontTx/>
        <a:buNone/>
        <a:tabLst/>
        <a:defRPr sz="2400" kern="1200">
          <a:solidFill>
            <a:schemeClr val="tx1"/>
          </a:solidFill>
          <a:latin typeface="+mj-lt"/>
          <a:ea typeface="+mj-ea"/>
          <a:cs typeface="+mj-cs"/>
        </a:defRPr>
      </a:lvl1pPr>
    </p:titleStyle>
    <p:bodyStyle>
      <a:lvl1pPr marL="257175" indent="-257175" algn="l" defTabSz="6858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1pPr>
      <a:lvl2pPr marL="557213" indent="-214313" algn="l" defTabSz="68580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p:bodyStyle>
    <p:otherStyle>
      <a:defPPr>
        <a:defRPr lang="fr-FR"/>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ZoneTexte 7"/>
          <p:cNvSpPr txBox="1"/>
          <p:nvPr/>
        </p:nvSpPr>
        <p:spPr>
          <a:xfrm>
            <a:off x="2580926" y="2715766"/>
            <a:ext cx="4212468" cy="2268252"/>
          </a:xfrm>
          <a:prstGeom prst="rect">
            <a:avLst/>
          </a:prstGeom>
          <a:noFill/>
        </p:spPr>
        <p:txBody>
          <a:bodyPr wrap="square" lIns="0" tIns="0" rIns="0" bIns="0" rtlCol="0" anchor="ctr" anchorCtr="0">
            <a:noAutofit/>
          </a:bodyPr>
          <a:lstStyle/>
          <a:p>
            <a:pPr algn="ctr"/>
            <a:r>
              <a:rPr lang="fr-FR" sz="2550">
                <a:solidFill>
                  <a:schemeClr val="bg1"/>
                </a:solidFill>
                <a:latin typeface="Arial" charset="0"/>
                <a:ea typeface="Arial" charset="0"/>
                <a:cs typeface="Arial" charset="0"/>
              </a:rPr>
              <a:t>Création de l’</a:t>
            </a:r>
          </a:p>
          <a:p>
            <a:pPr algn="ctr"/>
            <a:r>
              <a:rPr lang="fr-FR" sz="2550">
                <a:solidFill>
                  <a:schemeClr val="bg1"/>
                </a:solidFill>
                <a:latin typeface="Arial" charset="0"/>
                <a:ea typeface="Arial" charset="0"/>
                <a:cs typeface="Arial" charset="0"/>
              </a:rPr>
              <a:t>Unité d’Appui à la Recherche (UAR) </a:t>
            </a:r>
          </a:p>
          <a:p>
            <a:pPr algn="ctr"/>
            <a:r>
              <a:rPr lang="fr-FR" sz="2550">
                <a:solidFill>
                  <a:schemeClr val="bg1"/>
                </a:solidFill>
                <a:latin typeface="Arial" charset="0"/>
                <a:ea typeface="Arial" charset="0"/>
                <a:cs typeface="Arial" charset="0"/>
              </a:rPr>
              <a:t>METIS</a:t>
            </a:r>
          </a:p>
          <a:p>
            <a:endParaRPr lang="fr-FR" sz="1575">
              <a:solidFill>
                <a:schemeClr val="bg1"/>
              </a:solidFill>
              <a:latin typeface="Arial" charset="0"/>
              <a:ea typeface="Arial" charset="0"/>
              <a:cs typeface="Arial" charset="0"/>
            </a:endParaRPr>
          </a:p>
        </p:txBody>
      </p:sp>
      <p:pic>
        <p:nvPicPr>
          <p:cNvPr id="4" name="Image 3">
            <a:extLst>
              <a:ext uri="{FF2B5EF4-FFF2-40B4-BE49-F238E27FC236}">
                <a16:creationId xmlns:a16="http://schemas.microsoft.com/office/drawing/2014/main" id="{5D7DDA72-15AE-1342-803F-19CD0512051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35796" y="573528"/>
            <a:ext cx="3902728" cy="1404156"/>
          </a:xfrm>
          <a:prstGeom prst="rect">
            <a:avLst/>
          </a:prstGeom>
        </p:spPr>
      </p:pic>
    </p:spTree>
    <p:extLst>
      <p:ext uri="{BB962C8B-B14F-4D97-AF65-F5344CB8AC3E}">
        <p14:creationId xmlns:p14="http://schemas.microsoft.com/office/powerpoint/2010/main" val="25412260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B15EF2F3-AE8E-5843-94B4-79A7D9B1DE80}"/>
              </a:ext>
            </a:extLst>
          </p:cNvPr>
          <p:cNvSpPr>
            <a:spLocks noGrp="1"/>
          </p:cNvSpPr>
          <p:nvPr>
            <p:ph type="body" sz="quarter" idx="10"/>
          </p:nvPr>
        </p:nvSpPr>
        <p:spPr/>
        <p:txBody>
          <a:bodyPr/>
          <a:lstStyle/>
          <a:p>
            <a:r>
              <a:rPr lang="fr-FR"/>
              <a:t>Création de l’UAR METIS</a:t>
            </a:r>
          </a:p>
        </p:txBody>
      </p:sp>
      <p:sp>
        <p:nvSpPr>
          <p:cNvPr id="3" name="Espace réservé du texte 2">
            <a:extLst>
              <a:ext uri="{FF2B5EF4-FFF2-40B4-BE49-F238E27FC236}">
                <a16:creationId xmlns:a16="http://schemas.microsoft.com/office/drawing/2014/main" id="{95A6F8FA-2B89-9F49-86DD-5542DF6C95B4}"/>
              </a:ext>
            </a:extLst>
          </p:cNvPr>
          <p:cNvSpPr>
            <a:spLocks noGrp="1"/>
          </p:cNvSpPr>
          <p:nvPr>
            <p:ph type="body" sz="quarter" idx="13"/>
          </p:nvPr>
        </p:nvSpPr>
        <p:spPr/>
        <p:txBody>
          <a:bodyPr/>
          <a:lstStyle/>
          <a:p>
            <a:endParaRPr lang="fr-FR"/>
          </a:p>
        </p:txBody>
      </p:sp>
      <p:sp>
        <p:nvSpPr>
          <p:cNvPr id="4" name="Titre 3">
            <a:extLst>
              <a:ext uri="{FF2B5EF4-FFF2-40B4-BE49-F238E27FC236}">
                <a16:creationId xmlns:a16="http://schemas.microsoft.com/office/drawing/2014/main" id="{D816B1BF-053D-1F4F-9A15-3CF63A41990C}"/>
              </a:ext>
            </a:extLst>
          </p:cNvPr>
          <p:cNvSpPr>
            <a:spLocks noGrp="1"/>
          </p:cNvSpPr>
          <p:nvPr>
            <p:ph type="title"/>
          </p:nvPr>
        </p:nvSpPr>
        <p:spPr>
          <a:xfrm>
            <a:off x="628650" y="183834"/>
            <a:ext cx="7886700" cy="994172"/>
          </a:xfrm>
        </p:spPr>
        <p:txBody>
          <a:bodyPr/>
          <a:lstStyle/>
          <a:p>
            <a:pPr algn="ctr"/>
            <a:r>
              <a:rPr lang="fr-FR" sz="2500"/>
              <a:t>Le rôle des CETU </a:t>
            </a:r>
            <a:br>
              <a:rPr lang="fr-FR" sz="2500"/>
            </a:br>
            <a:r>
              <a:rPr lang="fr-FR" sz="2500"/>
              <a:t>et la fragilité du modèle actuel</a:t>
            </a:r>
          </a:p>
        </p:txBody>
      </p:sp>
      <p:sp>
        <p:nvSpPr>
          <p:cNvPr id="5" name="Espace réservé du texte 4">
            <a:extLst>
              <a:ext uri="{FF2B5EF4-FFF2-40B4-BE49-F238E27FC236}">
                <a16:creationId xmlns:a16="http://schemas.microsoft.com/office/drawing/2014/main" id="{BB16F5E4-81C1-894E-BC22-7444CB9225A6}"/>
              </a:ext>
            </a:extLst>
          </p:cNvPr>
          <p:cNvSpPr>
            <a:spLocks noGrp="1"/>
          </p:cNvSpPr>
          <p:nvPr>
            <p:ph type="body" sz="quarter" idx="14"/>
          </p:nvPr>
        </p:nvSpPr>
        <p:spPr>
          <a:xfrm>
            <a:off x="683568" y="1268016"/>
            <a:ext cx="7886700" cy="3175942"/>
          </a:xfrm>
        </p:spPr>
        <p:txBody>
          <a:bodyPr/>
          <a:lstStyle/>
          <a:p>
            <a:pPr marL="0" indent="0">
              <a:buNone/>
            </a:pPr>
            <a:r>
              <a:rPr lang="fr-FR" sz="1200" dirty="0">
                <a:effectLst/>
                <a:latin typeface="Calibri Light" panose="020F0302020204030204" pitchFamily="34" charset="0"/>
              </a:rPr>
              <a:t>L'Université de Tours intègre des Centres d’Expertises et de Transferts Universitaires (CETU) depuis 2007. Actuellement, quatre CETU sont en activités (</a:t>
            </a:r>
            <a:r>
              <a:rPr lang="fr-FR" sz="1200" b="1" dirty="0" err="1">
                <a:effectLst/>
                <a:latin typeface="Calibri Light" panose="020F0302020204030204" pitchFamily="34" charset="0"/>
              </a:rPr>
              <a:t>Elmis</a:t>
            </a:r>
            <a:r>
              <a:rPr lang="fr-FR" sz="1200" b="1" dirty="0">
                <a:effectLst/>
                <a:latin typeface="Calibri Light" panose="020F0302020204030204" pitchFamily="34" charset="0"/>
              </a:rPr>
              <a:t> Ingénierie</a:t>
            </a:r>
            <a:r>
              <a:rPr lang="fr-FR" sz="1200" dirty="0">
                <a:effectLst/>
                <a:latin typeface="Calibri Light" panose="020F0302020204030204" pitchFamily="34" charset="0"/>
              </a:rPr>
              <a:t>, </a:t>
            </a:r>
            <a:r>
              <a:rPr lang="fr-FR" sz="1200" b="1" dirty="0" err="1">
                <a:effectLst/>
                <a:latin typeface="Calibri Light" panose="020F0302020204030204" pitchFamily="34" charset="0"/>
              </a:rPr>
              <a:t>ETIcS</a:t>
            </a:r>
            <a:r>
              <a:rPr lang="fr-FR" sz="1200" dirty="0">
                <a:effectLst/>
                <a:latin typeface="Calibri Light" panose="020F0302020204030204" pitchFamily="34" charset="0"/>
              </a:rPr>
              <a:t>, </a:t>
            </a:r>
            <a:r>
              <a:rPr lang="fr-FR" sz="1200" b="1" dirty="0">
                <a:effectLst/>
                <a:latin typeface="Calibri Light" panose="020F0302020204030204" pitchFamily="34" charset="0"/>
              </a:rPr>
              <a:t>ILIAD3</a:t>
            </a:r>
            <a:r>
              <a:rPr lang="fr-FR" sz="1200" dirty="0">
                <a:effectLst/>
                <a:latin typeface="Calibri Light" panose="020F0302020204030204" pitchFamily="34" charset="0"/>
              </a:rPr>
              <a:t> et </a:t>
            </a:r>
            <a:r>
              <a:rPr lang="fr-FR" sz="1200" b="1" dirty="0">
                <a:effectLst/>
                <a:latin typeface="Calibri Light" panose="020F0302020204030204" pitchFamily="34" charset="0"/>
              </a:rPr>
              <a:t>INNOPHYT</a:t>
            </a:r>
            <a:r>
              <a:rPr lang="fr-FR" sz="1200" dirty="0">
                <a:effectLst/>
                <a:latin typeface="Calibri Light" panose="020F0302020204030204" pitchFamily="34" charset="0"/>
              </a:rPr>
              <a:t>) et impliquent neuf personnels permanents (CDI).</a:t>
            </a:r>
          </a:p>
          <a:p>
            <a:pPr marL="0" indent="0" algn="just">
              <a:buNone/>
            </a:pPr>
            <a:endParaRPr lang="fr-FR" sz="1200" dirty="0">
              <a:effectLst/>
              <a:latin typeface="Calibri Light" panose="020F0302020204030204" pitchFamily="34" charset="0"/>
            </a:endParaRPr>
          </a:p>
          <a:p>
            <a:pPr marL="0" indent="0" algn="just">
              <a:buNone/>
            </a:pPr>
            <a:r>
              <a:rPr lang="fr-FR" sz="1200" dirty="0">
                <a:effectLst/>
                <a:latin typeface="Calibri Light" panose="020F0302020204030204" pitchFamily="34" charset="0"/>
              </a:rPr>
              <a:t>Ces derniers jouent un rôle essentiel dans le </a:t>
            </a:r>
            <a:r>
              <a:rPr lang="fr-FR" sz="1200" b="1" dirty="0">
                <a:effectLst/>
                <a:latin typeface="Calibri Light" panose="020F0302020204030204" pitchFamily="34" charset="0"/>
              </a:rPr>
              <a:t>transfert de connaissances et la recherche partenariale</a:t>
            </a:r>
            <a:r>
              <a:rPr lang="fr-FR" sz="1200" dirty="0">
                <a:effectLst/>
                <a:latin typeface="Calibri Light" panose="020F0302020204030204" pitchFamily="34" charset="0"/>
              </a:rPr>
              <a:t>, explorant des modalités de coopération externe souples et tout en </a:t>
            </a:r>
            <a:r>
              <a:rPr lang="fr-FR" sz="1200" b="1" dirty="0">
                <a:effectLst/>
                <a:latin typeface="Calibri Light" panose="020F0302020204030204" pitchFamily="34" charset="0"/>
              </a:rPr>
              <a:t>s’intégrant aux activités d’unités de recherche</a:t>
            </a:r>
            <a:r>
              <a:rPr lang="fr-FR" sz="1200" dirty="0">
                <a:effectLst/>
                <a:latin typeface="Calibri Light" panose="020F0302020204030204" pitchFamily="34" charset="0"/>
              </a:rPr>
              <a:t> auxquelles elles peuvent apporter un support. </a:t>
            </a:r>
            <a:r>
              <a:rPr lang="fr-FR" sz="1200" b="1" dirty="0">
                <a:effectLst/>
                <a:latin typeface="Calibri Light" panose="020F0302020204030204" pitchFamily="34" charset="0"/>
              </a:rPr>
              <a:t>Les CETU se positionnent sur une offre de compétences spécifiques complémentaires de celles </a:t>
            </a:r>
            <a:r>
              <a:rPr lang="fr-FR" sz="1200" b="1" dirty="0">
                <a:latin typeface="Calibri Light" panose="020F0302020204030204" pitchFamily="34" charset="0"/>
              </a:rPr>
              <a:t>disponibles au sein des unités de recherche</a:t>
            </a:r>
            <a:r>
              <a:rPr lang="fr-FR" sz="1200" dirty="0">
                <a:latin typeface="Calibri Light" panose="020F0302020204030204" pitchFamily="34" charset="0"/>
              </a:rPr>
              <a:t>. Elle peut prendre la forme d’expertise, de </a:t>
            </a:r>
            <a:r>
              <a:rPr lang="fr-FR" sz="1200" dirty="0">
                <a:effectLst/>
                <a:latin typeface="Calibri Light" panose="020F0302020204030204" pitchFamily="34" charset="0"/>
              </a:rPr>
              <a:t>valorisation d’outils développés en interne, d’outils méthodologiques ou de moyens matériels.</a:t>
            </a:r>
          </a:p>
          <a:p>
            <a:pPr marL="0" indent="0" algn="just">
              <a:buNone/>
            </a:pPr>
            <a:endParaRPr lang="fr-FR" sz="1200" dirty="0">
              <a:latin typeface="Calibri Light" panose="020F0302020204030204" pitchFamily="34" charset="0"/>
            </a:endParaRPr>
          </a:p>
          <a:p>
            <a:pPr marL="0" marR="0" indent="0" algn="just">
              <a:spcBef>
                <a:spcPts val="0"/>
              </a:spcBef>
              <a:spcAft>
                <a:spcPts val="0"/>
              </a:spcAft>
              <a:buNone/>
            </a:pPr>
            <a:r>
              <a:rPr lang="fr-FR" sz="1200" dirty="0">
                <a:effectLst/>
                <a:latin typeface="Calibri Light" panose="020F0302020204030204" pitchFamily="34" charset="0"/>
              </a:rPr>
              <a:t>Les CETU évoluent dans un environnement contraint, notamment par la baisse des ressources publiques et l’absence de cadre institutionnel commun. </a:t>
            </a:r>
            <a:r>
              <a:rPr lang="fr-FR" sz="1200" b="1" dirty="0">
                <a:effectLst/>
                <a:latin typeface="Calibri Light" panose="020F0302020204030204" pitchFamily="34" charset="0"/>
              </a:rPr>
              <a:t>Leur modèle économique, fondé sur l’autofinancement par projets, est fragile</a:t>
            </a:r>
            <a:r>
              <a:rPr lang="fr-FR" sz="1200" dirty="0">
                <a:effectLst/>
                <a:latin typeface="Calibri Light" panose="020F0302020204030204" pitchFamily="34" charset="0"/>
              </a:rPr>
              <a:t> et ne permet pas de couvrir certains besoins récurrents (ex. : temps de formation, animation de réseaux) ou exceptionnels (ex. : renouvellement d’équipements). </a:t>
            </a:r>
            <a:r>
              <a:rPr lang="fr-FR" sz="1200" b="1" dirty="0">
                <a:effectLst/>
                <a:latin typeface="Calibri Light" panose="020F0302020204030204" pitchFamily="34" charset="0"/>
              </a:rPr>
              <a:t>Cette situation limite leur capacité à se projeter à long terme, à recruter ou à investir stratégiquement, et entrave leur visibilité et leur coordination</a:t>
            </a:r>
            <a:r>
              <a:rPr lang="fr-FR" sz="1200" dirty="0">
                <a:effectLst/>
                <a:latin typeface="Calibri Light" panose="020F0302020204030204" pitchFamily="34" charset="0"/>
              </a:rPr>
              <a:t>.</a:t>
            </a:r>
            <a:endParaRPr lang="fr-FR" sz="1200" dirty="0"/>
          </a:p>
        </p:txBody>
      </p:sp>
    </p:spTree>
    <p:extLst>
      <p:ext uri="{BB962C8B-B14F-4D97-AF65-F5344CB8AC3E}">
        <p14:creationId xmlns:p14="http://schemas.microsoft.com/office/powerpoint/2010/main" val="32080906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B15EF2F3-AE8E-5843-94B4-79A7D9B1DE80}"/>
              </a:ext>
            </a:extLst>
          </p:cNvPr>
          <p:cNvSpPr>
            <a:spLocks noGrp="1"/>
          </p:cNvSpPr>
          <p:nvPr>
            <p:ph type="body" sz="quarter" idx="10"/>
          </p:nvPr>
        </p:nvSpPr>
        <p:spPr/>
        <p:txBody>
          <a:bodyPr/>
          <a:lstStyle/>
          <a:p>
            <a:r>
              <a:rPr lang="fr-FR"/>
              <a:t>Création de l’UAR METIS</a:t>
            </a:r>
          </a:p>
        </p:txBody>
      </p:sp>
      <p:sp>
        <p:nvSpPr>
          <p:cNvPr id="3" name="Espace réservé du texte 2">
            <a:extLst>
              <a:ext uri="{FF2B5EF4-FFF2-40B4-BE49-F238E27FC236}">
                <a16:creationId xmlns:a16="http://schemas.microsoft.com/office/drawing/2014/main" id="{95A6F8FA-2B89-9F49-86DD-5542DF6C95B4}"/>
              </a:ext>
            </a:extLst>
          </p:cNvPr>
          <p:cNvSpPr>
            <a:spLocks noGrp="1"/>
          </p:cNvSpPr>
          <p:nvPr>
            <p:ph type="body" sz="quarter" idx="13"/>
          </p:nvPr>
        </p:nvSpPr>
        <p:spPr/>
        <p:txBody>
          <a:bodyPr/>
          <a:lstStyle/>
          <a:p>
            <a:endParaRPr lang="fr-FR"/>
          </a:p>
        </p:txBody>
      </p:sp>
      <p:sp>
        <p:nvSpPr>
          <p:cNvPr id="4" name="Titre 3">
            <a:extLst>
              <a:ext uri="{FF2B5EF4-FFF2-40B4-BE49-F238E27FC236}">
                <a16:creationId xmlns:a16="http://schemas.microsoft.com/office/drawing/2014/main" id="{D816B1BF-053D-1F4F-9A15-3CF63A41990C}"/>
              </a:ext>
            </a:extLst>
          </p:cNvPr>
          <p:cNvSpPr>
            <a:spLocks noGrp="1"/>
          </p:cNvSpPr>
          <p:nvPr>
            <p:ph type="title"/>
          </p:nvPr>
        </p:nvSpPr>
        <p:spPr>
          <a:xfrm>
            <a:off x="628650" y="183834"/>
            <a:ext cx="7886700" cy="994172"/>
          </a:xfrm>
        </p:spPr>
        <p:txBody>
          <a:bodyPr/>
          <a:lstStyle/>
          <a:p>
            <a:pPr algn="ctr"/>
            <a:r>
              <a:rPr lang="fr-FR" sz="2500"/>
              <a:t>Proposition de création </a:t>
            </a:r>
            <a:br>
              <a:rPr lang="fr-FR" sz="2500"/>
            </a:br>
            <a:r>
              <a:rPr lang="fr-FR" sz="2500"/>
              <a:t>d’une Unité d’Appui à la Recherche (UAR)</a:t>
            </a:r>
          </a:p>
        </p:txBody>
      </p:sp>
      <p:sp>
        <p:nvSpPr>
          <p:cNvPr id="5" name="Espace réservé du texte 4">
            <a:extLst>
              <a:ext uri="{FF2B5EF4-FFF2-40B4-BE49-F238E27FC236}">
                <a16:creationId xmlns:a16="http://schemas.microsoft.com/office/drawing/2014/main" id="{BB16F5E4-81C1-894E-BC22-7444CB9225A6}"/>
              </a:ext>
            </a:extLst>
          </p:cNvPr>
          <p:cNvSpPr>
            <a:spLocks noGrp="1"/>
          </p:cNvSpPr>
          <p:nvPr>
            <p:ph type="body" sz="quarter" idx="14"/>
          </p:nvPr>
        </p:nvSpPr>
        <p:spPr>
          <a:xfrm>
            <a:off x="628650" y="1268016"/>
            <a:ext cx="7886700" cy="3175942"/>
          </a:xfrm>
        </p:spPr>
        <p:txBody>
          <a:bodyPr/>
          <a:lstStyle/>
          <a:p>
            <a:pPr marL="0" indent="0" algn="just">
              <a:buNone/>
            </a:pPr>
            <a:r>
              <a:rPr lang="fr-FR" sz="1200">
                <a:effectLst/>
                <a:latin typeface="Calibri Light" panose="020F0302020204030204" pitchFamily="34" charset="0"/>
              </a:rPr>
              <a:t>La création de l’UAR, regroupant les CETU existants, est une évolution nécessaire faisant suite à un travail conséquent des équipes des CETU, de la Direction de la Recherche et de la Valorisation et de la Gouvernance. </a:t>
            </a:r>
            <a:r>
              <a:rPr lang="fr-FR" sz="1200">
                <a:latin typeface="Calibri Light" panose="020F0302020204030204" pitchFamily="34" charset="0"/>
              </a:rPr>
              <a:t>Engagé en mars dernier, ce travail collégial a permis de définir une feuille de route puis d’élaborer la note sur la création de l’Unité d’Appui à la Recherche – UAR METIS qui vous a été communiquée.</a:t>
            </a:r>
            <a:endParaRPr lang="fr-FR" sz="1200">
              <a:effectLst/>
              <a:latin typeface="Calibri Light" panose="020F0302020204030204" pitchFamily="34" charset="0"/>
            </a:endParaRPr>
          </a:p>
          <a:p>
            <a:pPr marL="0" indent="0" algn="just">
              <a:buNone/>
            </a:pPr>
            <a:endParaRPr lang="fr-FR" sz="1200">
              <a:latin typeface="Calibri Light" panose="020F0302020204030204" pitchFamily="34" charset="0"/>
            </a:endParaRPr>
          </a:p>
          <a:p>
            <a:pPr marL="0" indent="0" algn="just">
              <a:buNone/>
            </a:pPr>
            <a:r>
              <a:rPr lang="fr-FR" sz="1200">
                <a:effectLst/>
                <a:latin typeface="Calibri Light" panose="020F0302020204030204" pitchFamily="34" charset="0"/>
              </a:rPr>
              <a:t>L’</a:t>
            </a:r>
            <a:r>
              <a:rPr lang="fr-FR" sz="1200" b="1">
                <a:effectLst/>
                <a:latin typeface="Calibri Light" panose="020F0302020204030204" pitchFamily="34" charset="0"/>
              </a:rPr>
              <a:t>UAR METIS est une nouvelle entité</a:t>
            </a:r>
            <a:r>
              <a:rPr lang="fr-FR" sz="1200">
                <a:effectLst/>
                <a:latin typeface="Calibri Light" panose="020F0302020204030204" pitchFamily="34" charset="0"/>
              </a:rPr>
              <a:t>. Elle sera dotée d'une </a:t>
            </a:r>
            <a:r>
              <a:rPr lang="fr-FR" sz="1200" b="1">
                <a:effectLst/>
                <a:latin typeface="Calibri Light" panose="020F0302020204030204" pitchFamily="34" charset="0"/>
              </a:rPr>
              <a:t>gouvernance claire</a:t>
            </a:r>
            <a:r>
              <a:rPr lang="fr-FR" sz="1200">
                <a:effectLst/>
                <a:latin typeface="Calibri Light" panose="020F0302020204030204" pitchFamily="34" charset="0"/>
              </a:rPr>
              <a:t>, d'un </a:t>
            </a:r>
            <a:r>
              <a:rPr lang="fr-FR" sz="1200" b="1">
                <a:effectLst/>
                <a:latin typeface="Calibri Light" panose="020F0302020204030204" pitchFamily="34" charset="0"/>
              </a:rPr>
              <a:t>modèle économique consolidé</a:t>
            </a:r>
            <a:r>
              <a:rPr lang="fr-FR" sz="1200">
                <a:effectLst/>
                <a:latin typeface="Calibri Light" panose="020F0302020204030204" pitchFamily="34" charset="0"/>
              </a:rPr>
              <a:t> et d'une </a:t>
            </a:r>
            <a:r>
              <a:rPr lang="fr-FR" sz="1200" b="1">
                <a:effectLst/>
                <a:latin typeface="Calibri Light" panose="020F0302020204030204" pitchFamily="34" charset="0"/>
              </a:rPr>
              <a:t>identité affirmée autour des transitions</a:t>
            </a:r>
            <a:r>
              <a:rPr lang="fr-FR" sz="1200">
                <a:effectLst/>
                <a:latin typeface="Calibri Light" panose="020F0302020204030204" pitchFamily="34" charset="0"/>
              </a:rPr>
              <a:t>. </a:t>
            </a:r>
          </a:p>
          <a:p>
            <a:pPr marL="0" indent="0" algn="just">
              <a:buNone/>
            </a:pPr>
            <a:endParaRPr lang="fr-FR" sz="1200">
              <a:latin typeface="Calibri Light" panose="020F0302020204030204" pitchFamily="34" charset="0"/>
            </a:endParaRPr>
          </a:p>
          <a:p>
            <a:pPr marL="0" indent="0" algn="just">
              <a:buNone/>
            </a:pPr>
            <a:r>
              <a:rPr lang="fr-FR" sz="1200">
                <a:latin typeface="Calibri Light" panose="020F0302020204030204" pitchFamily="34" charset="0"/>
              </a:rPr>
              <a:t>Cette nouvelle structure permettra :</a:t>
            </a:r>
          </a:p>
          <a:p>
            <a:pPr algn="just"/>
            <a:r>
              <a:rPr lang="fr-FR" sz="1200">
                <a:latin typeface="Calibri Light" panose="020F0302020204030204" pitchFamily="34" charset="0"/>
              </a:rPr>
              <a:t>d’assurer un </a:t>
            </a:r>
            <a:r>
              <a:rPr lang="fr-FR" sz="1200" b="1">
                <a:latin typeface="Calibri Light" panose="020F0302020204030204" pitchFamily="34" charset="0"/>
              </a:rPr>
              <a:t>ancrage institutionnel durable </a:t>
            </a:r>
            <a:r>
              <a:rPr lang="fr-FR" sz="1200">
                <a:latin typeface="Calibri Light" panose="020F0302020204030204" pitchFamily="34" charset="0"/>
              </a:rPr>
              <a:t>au sein de l’établissement,</a:t>
            </a:r>
          </a:p>
          <a:p>
            <a:pPr algn="just"/>
            <a:r>
              <a:rPr lang="fr-FR" sz="1200">
                <a:latin typeface="Calibri Light" panose="020F0302020204030204" pitchFamily="34" charset="0"/>
              </a:rPr>
              <a:t>de </a:t>
            </a:r>
            <a:r>
              <a:rPr lang="fr-FR" sz="1200" b="1">
                <a:latin typeface="Calibri Light" panose="020F0302020204030204" pitchFamily="34" charset="0"/>
              </a:rPr>
              <a:t>constituer un guichet bien identifié d’innovation au service des transitions</a:t>
            </a:r>
            <a:r>
              <a:rPr lang="fr-FR" sz="1200">
                <a:latin typeface="Calibri Light" panose="020F0302020204030204" pitchFamily="34" charset="0"/>
              </a:rPr>
              <a:t>,</a:t>
            </a:r>
          </a:p>
          <a:p>
            <a:pPr algn="just"/>
            <a:r>
              <a:rPr lang="fr-FR" sz="1200">
                <a:latin typeface="Calibri Light" panose="020F0302020204030204" pitchFamily="34" charset="0"/>
              </a:rPr>
              <a:t>de </a:t>
            </a:r>
            <a:r>
              <a:rPr lang="fr-FR" sz="1200" b="1">
                <a:latin typeface="Calibri Light" panose="020F0302020204030204" pitchFamily="34" charset="0"/>
              </a:rPr>
              <a:t>sécuriser et rationaliser leur fonctionnement</a:t>
            </a:r>
            <a:r>
              <a:rPr lang="fr-FR" sz="1200">
                <a:latin typeface="Calibri Light" panose="020F0302020204030204" pitchFamily="34" charset="0"/>
              </a:rPr>
              <a:t>,</a:t>
            </a:r>
          </a:p>
          <a:p>
            <a:pPr algn="just"/>
            <a:r>
              <a:rPr lang="fr-FR" sz="1200">
                <a:latin typeface="Calibri Light" panose="020F0302020204030204" pitchFamily="34" charset="0"/>
              </a:rPr>
              <a:t>d’</a:t>
            </a:r>
            <a:r>
              <a:rPr lang="fr-FR" sz="1200" b="1">
                <a:latin typeface="Calibri Light" panose="020F0302020204030204" pitchFamily="34" charset="0"/>
              </a:rPr>
              <a:t>optimiser la mobilisation des ressources</a:t>
            </a:r>
            <a:r>
              <a:rPr lang="fr-FR" sz="1200">
                <a:latin typeface="Calibri Light" panose="020F0302020204030204" pitchFamily="34" charset="0"/>
              </a:rPr>
              <a:t>,</a:t>
            </a:r>
          </a:p>
          <a:p>
            <a:pPr algn="just"/>
            <a:r>
              <a:rPr lang="fr-FR" sz="1200">
                <a:latin typeface="Calibri Light" panose="020F0302020204030204" pitchFamily="34" charset="0"/>
              </a:rPr>
              <a:t>de </a:t>
            </a:r>
            <a:r>
              <a:rPr lang="fr-FR" sz="1200" b="1">
                <a:latin typeface="Calibri Light" panose="020F0302020204030204" pitchFamily="34" charset="0"/>
              </a:rPr>
              <a:t>renforcer leur impact scientifique et sociétal</a:t>
            </a:r>
            <a:r>
              <a:rPr lang="fr-FR" sz="1200">
                <a:latin typeface="Calibri Light" panose="020F0302020204030204" pitchFamily="34" charset="0"/>
              </a:rPr>
              <a:t>.</a:t>
            </a:r>
          </a:p>
          <a:p>
            <a:pPr marL="0" indent="0" algn="just">
              <a:buNone/>
            </a:pPr>
            <a:endParaRPr lang="fr-FR" sz="1200"/>
          </a:p>
        </p:txBody>
      </p:sp>
    </p:spTree>
    <p:extLst>
      <p:ext uri="{BB962C8B-B14F-4D97-AF65-F5344CB8AC3E}">
        <p14:creationId xmlns:p14="http://schemas.microsoft.com/office/powerpoint/2010/main" val="28283082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B15EF2F3-AE8E-5843-94B4-79A7D9B1DE80}"/>
              </a:ext>
            </a:extLst>
          </p:cNvPr>
          <p:cNvSpPr>
            <a:spLocks noGrp="1"/>
          </p:cNvSpPr>
          <p:nvPr>
            <p:ph type="body" sz="quarter" idx="10"/>
          </p:nvPr>
        </p:nvSpPr>
        <p:spPr/>
        <p:txBody>
          <a:bodyPr/>
          <a:lstStyle/>
          <a:p>
            <a:r>
              <a:rPr lang="fr-FR"/>
              <a:t>Création de l’UAR METIS</a:t>
            </a:r>
          </a:p>
        </p:txBody>
      </p:sp>
      <p:sp>
        <p:nvSpPr>
          <p:cNvPr id="3" name="Espace réservé du texte 2">
            <a:extLst>
              <a:ext uri="{FF2B5EF4-FFF2-40B4-BE49-F238E27FC236}">
                <a16:creationId xmlns:a16="http://schemas.microsoft.com/office/drawing/2014/main" id="{95A6F8FA-2B89-9F49-86DD-5542DF6C95B4}"/>
              </a:ext>
            </a:extLst>
          </p:cNvPr>
          <p:cNvSpPr>
            <a:spLocks noGrp="1"/>
          </p:cNvSpPr>
          <p:nvPr>
            <p:ph type="body" sz="quarter" idx="13"/>
          </p:nvPr>
        </p:nvSpPr>
        <p:spPr/>
        <p:txBody>
          <a:bodyPr/>
          <a:lstStyle/>
          <a:p>
            <a:endParaRPr lang="fr-FR"/>
          </a:p>
        </p:txBody>
      </p:sp>
      <p:sp>
        <p:nvSpPr>
          <p:cNvPr id="7" name="Espace réservé du texte 4">
            <a:extLst>
              <a:ext uri="{FF2B5EF4-FFF2-40B4-BE49-F238E27FC236}">
                <a16:creationId xmlns:a16="http://schemas.microsoft.com/office/drawing/2014/main" id="{621A242B-389A-CA8B-CDD3-8F794F2F2BA5}"/>
              </a:ext>
            </a:extLst>
          </p:cNvPr>
          <p:cNvSpPr txBox="1">
            <a:spLocks/>
          </p:cNvSpPr>
          <p:nvPr/>
        </p:nvSpPr>
        <p:spPr>
          <a:xfrm>
            <a:off x="628650" y="987574"/>
            <a:ext cx="7886700" cy="2772419"/>
          </a:xfrm>
          <a:prstGeom prst="rect">
            <a:avLst/>
          </a:prstGeom>
        </p:spPr>
        <p:txBody>
          <a:bodyPr/>
          <a:lstStyle>
            <a:lvl1pPr marL="257175" indent="-257175" algn="l" defTabSz="685800" rtl="0" eaLnBrk="1" latinLnBrk="0" hangingPunct="1">
              <a:spcBef>
                <a:spcPct val="20000"/>
              </a:spcBef>
              <a:buClr>
                <a:srgbClr val="45A59D"/>
              </a:buClr>
              <a:buFont typeface="Wingdings" pitchFamily="2" charset="2"/>
              <a:buChar char="§"/>
              <a:defRPr sz="1350" kern="1200">
                <a:solidFill>
                  <a:schemeClr val="tx1"/>
                </a:solidFill>
                <a:latin typeface="+mn-lt"/>
                <a:ea typeface="+mn-ea"/>
                <a:cs typeface="+mn-cs"/>
              </a:defRPr>
            </a:lvl1pPr>
            <a:lvl2pPr marL="557213" indent="-214313" algn="l" defTabSz="685800" rtl="0" eaLnBrk="1" latinLnBrk="0" hangingPunct="1">
              <a:spcBef>
                <a:spcPct val="20000"/>
              </a:spcBef>
              <a:buClr>
                <a:srgbClr val="45A59D"/>
              </a:buClr>
              <a:buFont typeface="Wingdings" pitchFamily="2" charset="2"/>
              <a:buChar char="§"/>
              <a:defRPr sz="1350" kern="1200">
                <a:solidFill>
                  <a:schemeClr val="tx1"/>
                </a:solidFill>
                <a:latin typeface="+mn-lt"/>
                <a:ea typeface="+mn-ea"/>
                <a:cs typeface="+mn-cs"/>
              </a:defRPr>
            </a:lvl2pPr>
            <a:lvl3pPr marL="857250" indent="-171450" algn="l" defTabSz="685800" rtl="0" eaLnBrk="1" latinLnBrk="0" hangingPunct="1">
              <a:spcBef>
                <a:spcPct val="20000"/>
              </a:spcBef>
              <a:buClr>
                <a:srgbClr val="45A59D"/>
              </a:buClr>
              <a:buFont typeface="Wingdings" pitchFamily="2" charset="2"/>
              <a:buChar char="§"/>
              <a:defRPr sz="1350" kern="1200">
                <a:solidFill>
                  <a:schemeClr val="tx1"/>
                </a:solidFill>
                <a:latin typeface="+mn-lt"/>
                <a:ea typeface="+mn-ea"/>
                <a:cs typeface="+mn-cs"/>
              </a:defRPr>
            </a:lvl3pPr>
            <a:lvl4pPr marL="1200150" indent="-171450" algn="l" defTabSz="685800" rtl="0" eaLnBrk="1" latinLnBrk="0" hangingPunct="1">
              <a:spcBef>
                <a:spcPct val="20000"/>
              </a:spcBef>
              <a:buClr>
                <a:srgbClr val="45A59D"/>
              </a:buClr>
              <a:buFont typeface="Wingdings" pitchFamily="2" charset="2"/>
              <a:buChar char="§"/>
              <a:defRPr sz="1350" kern="1200">
                <a:solidFill>
                  <a:schemeClr val="tx1"/>
                </a:solidFill>
                <a:latin typeface="+mn-lt"/>
                <a:ea typeface="+mn-ea"/>
                <a:cs typeface="+mn-cs"/>
              </a:defRPr>
            </a:lvl4pPr>
            <a:lvl5pPr marL="1543050" indent="-171450" algn="l" defTabSz="685800" rtl="0" eaLnBrk="1" latinLnBrk="0" hangingPunct="1">
              <a:spcBef>
                <a:spcPct val="20000"/>
              </a:spcBef>
              <a:buClr>
                <a:srgbClr val="45A59D"/>
              </a:buClr>
              <a:buFont typeface="Wingdings" pitchFamily="2" charset="2"/>
              <a:buChar char="§"/>
              <a:defRPr sz="1350" kern="1200">
                <a:solidFill>
                  <a:schemeClr val="tx1"/>
                </a:solidFill>
                <a:latin typeface="+mn-lt"/>
                <a:ea typeface="+mn-ea"/>
                <a:cs typeface="+mn-cs"/>
              </a:defRPr>
            </a:lvl5pPr>
            <a:lvl6pPr marL="18859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a:lstStyle>
          <a:p>
            <a:pPr marL="0" marR="0" indent="0">
              <a:spcBef>
                <a:spcPts val="0"/>
              </a:spcBef>
              <a:spcAft>
                <a:spcPts val="0"/>
              </a:spcAft>
              <a:buNone/>
            </a:pPr>
            <a:endParaRPr lang="fr-FR"/>
          </a:p>
        </p:txBody>
      </p:sp>
      <p:graphicFrame>
        <p:nvGraphicFramePr>
          <p:cNvPr id="8" name="Tableau 7">
            <a:extLst>
              <a:ext uri="{FF2B5EF4-FFF2-40B4-BE49-F238E27FC236}">
                <a16:creationId xmlns:a16="http://schemas.microsoft.com/office/drawing/2014/main" id="{2C3EEC59-7494-9176-D6AF-71150DA85070}"/>
              </a:ext>
            </a:extLst>
          </p:cNvPr>
          <p:cNvGraphicFramePr>
            <a:graphicFrameLocks noGrp="1"/>
          </p:cNvGraphicFramePr>
          <p:nvPr>
            <p:extLst>
              <p:ext uri="{D42A27DB-BD31-4B8C-83A1-F6EECF244321}">
                <p14:modId xmlns:p14="http://schemas.microsoft.com/office/powerpoint/2010/main" val="322239796"/>
              </p:ext>
            </p:extLst>
          </p:nvPr>
        </p:nvGraphicFramePr>
        <p:xfrm>
          <a:off x="539552" y="792470"/>
          <a:ext cx="8064896" cy="3579480"/>
        </p:xfrm>
        <a:graphic>
          <a:graphicData uri="http://schemas.openxmlformats.org/drawingml/2006/table">
            <a:tbl>
              <a:tblPr firstRow="1" bandRow="1">
                <a:tableStyleId>{5C22544A-7EE6-4342-B048-85BDC9FD1C3A}</a:tableStyleId>
              </a:tblPr>
              <a:tblGrid>
                <a:gridCol w="3096344">
                  <a:extLst>
                    <a:ext uri="{9D8B030D-6E8A-4147-A177-3AD203B41FA5}">
                      <a16:colId xmlns:a16="http://schemas.microsoft.com/office/drawing/2014/main" val="3384434373"/>
                    </a:ext>
                  </a:extLst>
                </a:gridCol>
                <a:gridCol w="4968552">
                  <a:extLst>
                    <a:ext uri="{9D8B030D-6E8A-4147-A177-3AD203B41FA5}">
                      <a16:colId xmlns:a16="http://schemas.microsoft.com/office/drawing/2014/main" val="472728888"/>
                    </a:ext>
                  </a:extLst>
                </a:gridCol>
              </a:tblGrid>
              <a:tr h="337219">
                <a:tc gridSpan="2">
                  <a:txBody>
                    <a:bodyPr/>
                    <a:lstStyle/>
                    <a:p>
                      <a:endParaRPr lang="fr-FR" sz="1000">
                        <a:latin typeface="Calibri Light" panose="020F0302020204030204" pitchFamily="34" charset="0"/>
                        <a:ea typeface="Calibri Light" panose="020F0302020204030204" pitchFamily="34" charset="0"/>
                        <a:cs typeface="Calibri Light" panose="020F0302020204030204" pitchFamily="34" charset="0"/>
                      </a:endParaRPr>
                    </a:p>
                  </a:txBody>
                  <a:tcPr>
                    <a:noFill/>
                  </a:tcPr>
                </a:tc>
                <a:tc hMerge="1">
                  <a:txBody>
                    <a:bodyPr/>
                    <a:lstStyle/>
                    <a:p>
                      <a:endParaRPr lang="fr-FR" sz="1200">
                        <a:latin typeface="Calibri Light" panose="020F0302020204030204" pitchFamily="34" charset="0"/>
                        <a:ea typeface="Calibri Light" panose="020F0302020204030204" pitchFamily="34" charset="0"/>
                        <a:cs typeface="Calibri Light" panose="020F0302020204030204" pitchFamily="34" charset="0"/>
                      </a:endParaRPr>
                    </a:p>
                  </a:txBody>
                  <a:tcPr/>
                </a:tc>
                <a:extLst>
                  <a:ext uri="{0D108BD9-81ED-4DB2-BD59-A6C34878D82A}">
                    <a16:rowId xmlns:a16="http://schemas.microsoft.com/office/drawing/2014/main" val="3594123468"/>
                  </a:ext>
                </a:extLst>
              </a:tr>
              <a:tr h="742901">
                <a:tc>
                  <a:txBody>
                    <a:bodyPr/>
                    <a:lstStyle/>
                    <a:p>
                      <a:r>
                        <a:rPr lang="fr-FR" sz="1000" b="1">
                          <a:latin typeface="Calibri Light" panose="020F0302020204030204" pitchFamily="34" charset="0"/>
                          <a:ea typeface="Calibri Light" panose="020F0302020204030204" pitchFamily="34" charset="0"/>
                          <a:cs typeface="Calibri Light" panose="020F0302020204030204" pitchFamily="34" charset="0"/>
                        </a:rPr>
                        <a:t>Favoriser l’innovation et répondre aux enjeux sociétaux</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fr-FR" sz="1000" dirty="0">
                          <a:latin typeface="Calibri Light" panose="020F0302020204030204" pitchFamily="34" charset="0"/>
                          <a:ea typeface="Calibri Light" panose="020F0302020204030204" pitchFamily="34" charset="0"/>
                          <a:cs typeface="Calibri Light" panose="020F0302020204030204" pitchFamily="34" charset="0"/>
                        </a:rPr>
                        <a:t>En </a:t>
                      </a:r>
                      <a:r>
                        <a:rPr lang="fr-FR" sz="1000" b="1" dirty="0">
                          <a:latin typeface="Calibri Light" panose="020F0302020204030204" pitchFamily="34" charset="0"/>
                          <a:ea typeface="Calibri Light" panose="020F0302020204030204" pitchFamily="34" charset="0"/>
                          <a:cs typeface="Calibri Light" panose="020F0302020204030204" pitchFamily="34" charset="0"/>
                        </a:rPr>
                        <a:t>maintenant les activités de R&amp;D</a:t>
                      </a:r>
                      <a:r>
                        <a:rPr lang="fr-FR" sz="1000" dirty="0">
                          <a:latin typeface="Calibri Light" panose="020F0302020204030204" pitchFamily="34" charset="0"/>
                          <a:ea typeface="Calibri Light" panose="020F0302020204030204" pitchFamily="34" charset="0"/>
                          <a:cs typeface="Calibri Light" panose="020F0302020204030204" pitchFamily="34" charset="0"/>
                        </a:rPr>
                        <a:t>,  en </a:t>
                      </a:r>
                      <a:r>
                        <a:rPr lang="fr-FR" sz="1000" b="1" dirty="0">
                          <a:latin typeface="Calibri Light" panose="020F0302020204030204" pitchFamily="34" charset="0"/>
                          <a:ea typeface="Calibri Light" panose="020F0302020204030204" pitchFamily="34" charset="0"/>
                          <a:cs typeface="Calibri Light" panose="020F0302020204030204" pitchFamily="34" charset="0"/>
                        </a:rPr>
                        <a:t>renforçant les offres de service pluri-expertises </a:t>
                      </a:r>
                      <a:r>
                        <a:rPr lang="fr-FR" sz="1000" dirty="0">
                          <a:latin typeface="Calibri Light" panose="020F0302020204030204" pitchFamily="34" charset="0"/>
                          <a:ea typeface="Calibri Light" panose="020F0302020204030204" pitchFamily="34" charset="0"/>
                          <a:cs typeface="Calibri Light" panose="020F0302020204030204" pitchFamily="34" charset="0"/>
                        </a:rPr>
                        <a:t>et en se </a:t>
                      </a:r>
                      <a:r>
                        <a:rPr lang="fr-FR" sz="1000" b="1" dirty="0">
                          <a:latin typeface="Calibri Light" panose="020F0302020204030204" pitchFamily="34" charset="0"/>
                          <a:ea typeface="Calibri Light" panose="020F0302020204030204" pitchFamily="34" charset="0"/>
                          <a:cs typeface="Calibri Light" panose="020F0302020204030204" pitchFamily="34" charset="0"/>
                        </a:rPr>
                        <a:t>positionnant sur des AAP d'envergure</a:t>
                      </a:r>
                      <a:r>
                        <a:rPr lang="fr-FR" sz="1000" dirty="0">
                          <a:latin typeface="Calibri Light" panose="020F0302020204030204" pitchFamily="34" charset="0"/>
                          <a:ea typeface="Calibri Light" panose="020F0302020204030204" pitchFamily="34" charset="0"/>
                          <a:cs typeface="Calibri Light" panose="020F0302020204030204" pitchFamily="34" charset="0"/>
                        </a:rPr>
                        <a:t>, notamment européens, </a:t>
                      </a:r>
                      <a:r>
                        <a:rPr lang="fr-FR" sz="1000" b="1" dirty="0">
                          <a:latin typeface="Calibri Light" panose="020F0302020204030204" pitchFamily="34" charset="0"/>
                          <a:ea typeface="Calibri Light" panose="020F0302020204030204" pitchFamily="34" charset="0"/>
                          <a:cs typeface="Calibri Light" panose="020F0302020204030204" pitchFamily="34" charset="0"/>
                        </a:rPr>
                        <a:t>dans le domaine des Transitions</a:t>
                      </a:r>
                      <a:r>
                        <a:rPr lang="fr-FR" sz="1000" dirty="0">
                          <a:latin typeface="Calibri Light" panose="020F0302020204030204" pitchFamily="34" charset="0"/>
                          <a:ea typeface="Calibri Light" panose="020F0302020204030204" pitchFamily="34" charset="0"/>
                          <a:cs typeface="Calibri Light" panose="020F0302020204030204" pitchFamily="34" charset="0"/>
                        </a:rPr>
                        <a:t> (transitions énergétique, agroécologique, environnemental et numérique, etc.) en lien avec le projet d’Etablissement sur le volet TES.</a:t>
                      </a:r>
                    </a:p>
                  </a:txBody>
                  <a:tcPr/>
                </a:tc>
                <a:extLst>
                  <a:ext uri="{0D108BD9-81ED-4DB2-BD59-A6C34878D82A}">
                    <a16:rowId xmlns:a16="http://schemas.microsoft.com/office/drawing/2014/main" val="4091604881"/>
                  </a:ext>
                </a:extLst>
              </a:tr>
              <a:tr h="261763">
                <a:tc>
                  <a:txBody>
                    <a:bodyPr/>
                    <a:lstStyle/>
                    <a:p>
                      <a:r>
                        <a:rPr lang="fr-FR" sz="1000" b="1" kern="1200">
                          <a:solidFill>
                            <a:schemeClr val="dk1"/>
                          </a:solidFill>
                          <a:effectLst/>
                          <a:latin typeface="Calibri Light" panose="020F0302020204030204" pitchFamily="34" charset="0"/>
                          <a:ea typeface="Calibri Light" panose="020F0302020204030204" pitchFamily="34" charset="0"/>
                          <a:cs typeface="Calibri Light" panose="020F0302020204030204" pitchFamily="34" charset="0"/>
                        </a:rPr>
                        <a:t>Mutualiser les expertises et les ressources</a:t>
                      </a:r>
                      <a:r>
                        <a:rPr lang="fr-FR" sz="1000" kern="1200">
                          <a:solidFill>
                            <a:schemeClr val="dk1"/>
                          </a:solidFill>
                          <a:effectLst/>
                          <a:latin typeface="Calibri Light" panose="020F0302020204030204" pitchFamily="34" charset="0"/>
                          <a:ea typeface="Calibri Light" panose="020F0302020204030204" pitchFamily="34" charset="0"/>
                          <a:cs typeface="Calibri Light" panose="020F0302020204030204" pitchFamily="34" charset="0"/>
                        </a:rPr>
                        <a:t> </a:t>
                      </a:r>
                      <a:endParaRPr lang="fr-FR" sz="1000">
                        <a:latin typeface="Calibri Light" panose="020F0302020204030204" pitchFamily="34" charset="0"/>
                        <a:ea typeface="Calibri Light" panose="020F0302020204030204" pitchFamily="34" charset="0"/>
                        <a:cs typeface="Calibri Light" panose="020F0302020204030204" pitchFamily="34" charset="0"/>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fr-FR" sz="1000" kern="1200" dirty="0">
                          <a:solidFill>
                            <a:schemeClr val="dk1"/>
                          </a:solidFill>
                          <a:effectLst/>
                          <a:latin typeface="Calibri Light" panose="020F0302020204030204" pitchFamily="34" charset="0"/>
                          <a:ea typeface="Calibri Light" panose="020F0302020204030204" pitchFamily="34" charset="0"/>
                          <a:cs typeface="Calibri Light" panose="020F0302020204030204" pitchFamily="34" charset="0"/>
                        </a:rPr>
                        <a:t>En construisant </a:t>
                      </a:r>
                      <a:r>
                        <a:rPr lang="fr-FR" sz="1000" b="1" kern="1200" dirty="0">
                          <a:solidFill>
                            <a:schemeClr val="dk1"/>
                          </a:solidFill>
                          <a:effectLst/>
                          <a:latin typeface="Calibri Light" panose="020F0302020204030204" pitchFamily="34" charset="0"/>
                          <a:ea typeface="Calibri Light" panose="020F0302020204030204" pitchFamily="34" charset="0"/>
                          <a:cs typeface="Calibri Light" panose="020F0302020204030204" pitchFamily="34" charset="0"/>
                        </a:rPr>
                        <a:t>une offre commune d’expertises et de compétences</a:t>
                      </a:r>
                      <a:r>
                        <a:rPr lang="fr-FR" sz="1000" kern="1200" dirty="0">
                          <a:solidFill>
                            <a:schemeClr val="dk1"/>
                          </a:solidFill>
                          <a:effectLst/>
                          <a:latin typeface="Calibri Light" panose="020F0302020204030204" pitchFamily="34" charset="0"/>
                          <a:ea typeface="Calibri Light" panose="020F0302020204030204" pitchFamily="34" charset="0"/>
                          <a:cs typeface="Calibri Light" panose="020F0302020204030204" pitchFamily="34" charset="0"/>
                        </a:rPr>
                        <a:t>, favorisant ainsi les synergies entre les différentes disciplines et mutualisant leurs ressources (équipements, budgets, fonctions support).</a:t>
                      </a:r>
                    </a:p>
                  </a:txBody>
                  <a:tcPr/>
                </a:tc>
                <a:extLst>
                  <a:ext uri="{0D108BD9-81ED-4DB2-BD59-A6C34878D82A}">
                    <a16:rowId xmlns:a16="http://schemas.microsoft.com/office/drawing/2014/main" val="3658124595"/>
                  </a:ext>
                </a:extLst>
              </a:tr>
              <a:tr h="172536">
                <a:tc>
                  <a:txBody>
                    <a:bodyPr/>
                    <a:lstStyle/>
                    <a:p>
                      <a:r>
                        <a:rPr lang="fr-FR" sz="1000" b="1" kern="1200">
                          <a:solidFill>
                            <a:schemeClr val="dk1"/>
                          </a:solidFill>
                          <a:effectLst/>
                          <a:latin typeface="Calibri Light" panose="020F0302020204030204" pitchFamily="34" charset="0"/>
                          <a:ea typeface="Calibri Light" panose="020F0302020204030204" pitchFamily="34" charset="0"/>
                          <a:cs typeface="Calibri Light" panose="020F0302020204030204" pitchFamily="34" charset="0"/>
                        </a:rPr>
                        <a:t>Renforcer la visibilité et la reconnaissance</a:t>
                      </a:r>
                      <a:r>
                        <a:rPr lang="fr-FR" sz="1000" kern="1200">
                          <a:solidFill>
                            <a:schemeClr val="dk1"/>
                          </a:solidFill>
                          <a:effectLst/>
                          <a:latin typeface="Calibri Light" panose="020F0302020204030204" pitchFamily="34" charset="0"/>
                          <a:ea typeface="Calibri Light" panose="020F0302020204030204" pitchFamily="34" charset="0"/>
                          <a:cs typeface="Calibri Light" panose="020F0302020204030204" pitchFamily="34" charset="0"/>
                        </a:rPr>
                        <a:t> </a:t>
                      </a:r>
                      <a:endParaRPr lang="fr-FR" sz="1000">
                        <a:latin typeface="Calibri Light" panose="020F0302020204030204" pitchFamily="34" charset="0"/>
                        <a:ea typeface="Calibri Light" panose="020F0302020204030204" pitchFamily="34" charset="0"/>
                        <a:cs typeface="Calibri Light" panose="020F0302020204030204" pitchFamily="34" charset="0"/>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fr-FR" sz="1000" kern="1200">
                          <a:solidFill>
                            <a:schemeClr val="dk1"/>
                          </a:solidFill>
                          <a:effectLst/>
                          <a:latin typeface="Calibri Light" panose="020F0302020204030204" pitchFamily="34" charset="0"/>
                          <a:ea typeface="Calibri Light" panose="020F0302020204030204" pitchFamily="34" charset="0"/>
                          <a:cs typeface="Calibri Light" panose="020F0302020204030204" pitchFamily="34" charset="0"/>
                        </a:rPr>
                        <a:t>En bénéficiant d’une </a:t>
                      </a:r>
                      <a:r>
                        <a:rPr lang="fr-FR" sz="1000" b="1" kern="1200">
                          <a:solidFill>
                            <a:schemeClr val="dk1"/>
                          </a:solidFill>
                          <a:effectLst/>
                          <a:latin typeface="Calibri Light" panose="020F0302020204030204" pitchFamily="34" charset="0"/>
                          <a:ea typeface="Calibri Light" panose="020F0302020204030204" pitchFamily="34" charset="0"/>
                          <a:cs typeface="Calibri Light" panose="020F0302020204030204" pitchFamily="34" charset="0"/>
                        </a:rPr>
                        <a:t>identité reconnue nationalement (UAR) </a:t>
                      </a:r>
                      <a:r>
                        <a:rPr lang="fr-FR" sz="1000" kern="1200">
                          <a:solidFill>
                            <a:schemeClr val="dk1"/>
                          </a:solidFill>
                          <a:effectLst/>
                          <a:latin typeface="Calibri Light" panose="020F0302020204030204" pitchFamily="34" charset="0"/>
                          <a:ea typeface="Calibri Light" panose="020F0302020204030204" pitchFamily="34" charset="0"/>
                          <a:cs typeface="Calibri Light" panose="020F0302020204030204" pitchFamily="34" charset="0"/>
                        </a:rPr>
                        <a:t>à laquelle s’adjoindra</a:t>
                      </a:r>
                      <a:r>
                        <a:rPr lang="fr-FR" sz="1000" b="1" kern="1200">
                          <a:solidFill>
                            <a:schemeClr val="dk1"/>
                          </a:solidFill>
                          <a:effectLst/>
                          <a:latin typeface="Calibri Light" panose="020F0302020204030204" pitchFamily="34" charset="0"/>
                          <a:ea typeface="Calibri Light" panose="020F0302020204030204" pitchFamily="34" charset="0"/>
                          <a:cs typeface="Calibri Light" panose="020F0302020204030204" pitchFamily="34" charset="0"/>
                        </a:rPr>
                        <a:t> une identité visuelle et communicationnelle unifiée</a:t>
                      </a:r>
                      <a:r>
                        <a:rPr lang="fr-FR" sz="1000" kern="1200">
                          <a:solidFill>
                            <a:schemeClr val="dk1"/>
                          </a:solidFill>
                          <a:effectLst/>
                          <a:latin typeface="Calibri Light" panose="020F0302020204030204" pitchFamily="34" charset="0"/>
                          <a:ea typeface="Calibri Light" panose="020F0302020204030204" pitchFamily="34" charset="0"/>
                          <a:cs typeface="Calibri Light" panose="020F0302020204030204" pitchFamily="34" charset="0"/>
                        </a:rPr>
                        <a:t>. Un catalogue commun des expertises et des prestations sera élaboré et diffusé, et une communication institutionnelle sera mise en place pour valoriser les actions menées.</a:t>
                      </a:r>
                      <a:endParaRPr lang="fr-FR" sz="1000">
                        <a:latin typeface="Calibri Light" panose="020F0302020204030204" pitchFamily="34" charset="0"/>
                        <a:ea typeface="Calibri Light" panose="020F0302020204030204" pitchFamily="34" charset="0"/>
                        <a:cs typeface="Calibri Light" panose="020F0302020204030204" pitchFamily="34" charset="0"/>
                      </a:endParaRPr>
                    </a:p>
                  </a:txBody>
                  <a:tcPr/>
                </a:tc>
                <a:extLst>
                  <a:ext uri="{0D108BD9-81ED-4DB2-BD59-A6C34878D82A}">
                    <a16:rowId xmlns:a16="http://schemas.microsoft.com/office/drawing/2014/main" val="2966399975"/>
                  </a:ext>
                </a:extLst>
              </a:tr>
              <a:tr h="172536">
                <a:tc>
                  <a:txBody>
                    <a:bodyPr/>
                    <a:lstStyle/>
                    <a:p>
                      <a:r>
                        <a:rPr lang="fr-FR" sz="1000" b="1" kern="1200">
                          <a:solidFill>
                            <a:schemeClr val="dk1"/>
                          </a:solidFill>
                          <a:effectLst/>
                          <a:latin typeface="Calibri Light" panose="020F0302020204030204" pitchFamily="34" charset="0"/>
                          <a:ea typeface="Calibri Light" panose="020F0302020204030204" pitchFamily="34" charset="0"/>
                          <a:cs typeface="Calibri Light" panose="020F0302020204030204" pitchFamily="34" charset="0"/>
                        </a:rPr>
                        <a:t>Sécuriser le modèle économique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fr-FR" sz="1000" dirty="0">
                          <a:latin typeface="Calibri Light" panose="020F0302020204030204" pitchFamily="34" charset="0"/>
                          <a:ea typeface="Calibri Light" panose="020F0302020204030204" pitchFamily="34" charset="0"/>
                          <a:cs typeface="Calibri Light" panose="020F0302020204030204" pitchFamily="34" charset="0"/>
                        </a:rPr>
                        <a:t>En </a:t>
                      </a:r>
                      <a:r>
                        <a:rPr lang="fr-FR" sz="1000" b="1" dirty="0">
                          <a:latin typeface="Calibri Light" panose="020F0302020204030204" pitchFamily="34" charset="0"/>
                          <a:ea typeface="Calibri Light" panose="020F0302020204030204" pitchFamily="34" charset="0"/>
                          <a:cs typeface="Calibri Light" panose="020F0302020204030204" pitchFamily="34" charset="0"/>
                        </a:rPr>
                        <a:t>diversifiant les sources de financement </a:t>
                      </a:r>
                      <a:r>
                        <a:rPr lang="fr-FR" sz="1000" dirty="0">
                          <a:latin typeface="Calibri Light" panose="020F0302020204030204" pitchFamily="34" charset="0"/>
                          <a:ea typeface="Calibri Light" panose="020F0302020204030204" pitchFamily="34" charset="0"/>
                          <a:cs typeface="Calibri Light" panose="020F0302020204030204" pitchFamily="34" charset="0"/>
                        </a:rPr>
                        <a:t>tant</a:t>
                      </a:r>
                      <a:r>
                        <a:rPr lang="fr-FR" sz="1000" b="1" dirty="0">
                          <a:latin typeface="Calibri Light" panose="020F0302020204030204" pitchFamily="34" charset="0"/>
                          <a:ea typeface="Calibri Light" panose="020F0302020204030204" pitchFamily="34" charset="0"/>
                          <a:cs typeface="Calibri Light" panose="020F0302020204030204" pitchFamily="34" charset="0"/>
                        </a:rPr>
                        <a:t> externes </a:t>
                      </a:r>
                      <a:r>
                        <a:rPr lang="fr-FR" sz="1000" dirty="0">
                          <a:latin typeface="Calibri Light" panose="020F0302020204030204" pitchFamily="34" charset="0"/>
                          <a:ea typeface="Calibri Light" panose="020F0302020204030204" pitchFamily="34" charset="0"/>
                          <a:cs typeface="Calibri Light" panose="020F0302020204030204" pitchFamily="34" charset="0"/>
                        </a:rPr>
                        <a:t>(appels à projets nationaux et européens, partenariats publics et privés, prestations de services) qu’</a:t>
                      </a:r>
                      <a:r>
                        <a:rPr lang="fr-FR" sz="1000" b="1" dirty="0">
                          <a:latin typeface="Calibri Light" panose="020F0302020204030204" pitchFamily="34" charset="0"/>
                          <a:ea typeface="Calibri Light" panose="020F0302020204030204" pitchFamily="34" charset="0"/>
                          <a:cs typeface="Calibri Light" panose="020F0302020204030204" pitchFamily="34" charset="0"/>
                        </a:rPr>
                        <a:t>internes </a:t>
                      </a:r>
                      <a:r>
                        <a:rPr lang="fr-FR" sz="1000" dirty="0">
                          <a:latin typeface="Calibri Light" panose="020F0302020204030204" pitchFamily="34" charset="0"/>
                          <a:ea typeface="Calibri Light" panose="020F0302020204030204" pitchFamily="34" charset="0"/>
                          <a:cs typeface="Calibri Light" panose="020F0302020204030204" pitchFamily="34" charset="0"/>
                        </a:rPr>
                        <a:t>(unités, services centraux ou composantes, mutualisation des reliquats, budget de fonctionnement partagé) et en mettant en place un </a:t>
                      </a:r>
                      <a:r>
                        <a:rPr lang="fr-FR" sz="1000" b="1" dirty="0">
                          <a:latin typeface="Calibri Light" panose="020F0302020204030204" pitchFamily="34" charset="0"/>
                          <a:ea typeface="Calibri Light" panose="020F0302020204030204" pitchFamily="34" charset="0"/>
                          <a:cs typeface="Calibri Light" panose="020F0302020204030204" pitchFamily="34" charset="0"/>
                        </a:rPr>
                        <a:t>programme d’investissement pluriannuel</a:t>
                      </a:r>
                      <a:r>
                        <a:rPr lang="fr-FR" sz="1000" dirty="0">
                          <a:latin typeface="Calibri Light" panose="020F0302020204030204" pitchFamily="34" charset="0"/>
                          <a:ea typeface="Calibri Light" panose="020F0302020204030204" pitchFamily="34" charset="0"/>
                          <a:cs typeface="Calibri Light" panose="020F0302020204030204" pitchFamily="34" charset="0"/>
                        </a:rPr>
                        <a:t>.</a:t>
                      </a:r>
                    </a:p>
                  </a:txBody>
                  <a:tcPr/>
                </a:tc>
                <a:extLst>
                  <a:ext uri="{0D108BD9-81ED-4DB2-BD59-A6C34878D82A}">
                    <a16:rowId xmlns:a16="http://schemas.microsoft.com/office/drawing/2014/main" val="26603526"/>
                  </a:ext>
                </a:extLst>
              </a:tr>
              <a:tr h="172536">
                <a:tc>
                  <a:txBody>
                    <a:bodyPr/>
                    <a:lstStyle/>
                    <a:p>
                      <a:r>
                        <a:rPr lang="fr-FR" sz="1000" b="1" kern="1200">
                          <a:solidFill>
                            <a:schemeClr val="dk1"/>
                          </a:solidFill>
                          <a:latin typeface="Calibri Light" panose="020F0302020204030204" pitchFamily="34" charset="0"/>
                          <a:ea typeface="Calibri Light" panose="020F0302020204030204" pitchFamily="34" charset="0"/>
                          <a:cs typeface="Calibri Light" panose="020F0302020204030204" pitchFamily="34" charset="0"/>
                        </a:rPr>
                        <a:t>Optimiser la gouvernance et le pilotage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fr-FR" sz="1000" kern="1200" dirty="0">
                          <a:solidFill>
                            <a:schemeClr val="dk1"/>
                          </a:solidFill>
                          <a:latin typeface="Calibri Light" panose="020F0302020204030204" pitchFamily="34" charset="0"/>
                          <a:ea typeface="Calibri Light" panose="020F0302020204030204" pitchFamily="34" charset="0"/>
                          <a:cs typeface="Calibri Light" panose="020F0302020204030204" pitchFamily="34" charset="0"/>
                        </a:rPr>
                        <a:t>Une </a:t>
                      </a:r>
                      <a:r>
                        <a:rPr lang="fr-FR" sz="1000" b="1" kern="1200" dirty="0">
                          <a:solidFill>
                            <a:schemeClr val="dk1"/>
                          </a:solidFill>
                          <a:latin typeface="Calibri Light" panose="020F0302020204030204" pitchFamily="34" charset="0"/>
                          <a:ea typeface="Calibri Light" panose="020F0302020204030204" pitchFamily="34" charset="0"/>
                          <a:cs typeface="Calibri Light" panose="020F0302020204030204" pitchFamily="34" charset="0"/>
                        </a:rPr>
                        <a:t>gouvernance stratégique et opérationnelle sera mise en place pour garantir la cohérence des actions et la prise de décision collective</a:t>
                      </a:r>
                      <a:r>
                        <a:rPr lang="fr-FR" sz="1000" kern="1200" dirty="0">
                          <a:solidFill>
                            <a:schemeClr val="dk1"/>
                          </a:solidFill>
                          <a:latin typeface="Calibri Light" panose="020F0302020204030204" pitchFamily="34" charset="0"/>
                          <a:ea typeface="Calibri Light" panose="020F0302020204030204" pitchFamily="34" charset="0"/>
                          <a:cs typeface="Calibri Light" panose="020F0302020204030204" pitchFamily="34" charset="0"/>
                        </a:rPr>
                        <a:t>. </a:t>
                      </a:r>
                    </a:p>
                    <a:p>
                      <a:pPr marL="0" marR="0" lvl="0" indent="0" algn="l" defTabSz="685800" rtl="0" eaLnBrk="1" fontAlgn="auto" latinLnBrk="0" hangingPunct="1">
                        <a:lnSpc>
                          <a:spcPct val="100000"/>
                        </a:lnSpc>
                        <a:spcBef>
                          <a:spcPts val="0"/>
                        </a:spcBef>
                        <a:spcAft>
                          <a:spcPts val="0"/>
                        </a:spcAft>
                        <a:buClrTx/>
                        <a:buSzTx/>
                        <a:buFontTx/>
                        <a:buNone/>
                        <a:tabLst/>
                        <a:defRPr/>
                      </a:pPr>
                      <a:endParaRPr lang="fr-FR" sz="1000" kern="1200" dirty="0">
                        <a:solidFill>
                          <a:schemeClr val="dk1"/>
                        </a:solidFill>
                        <a:latin typeface="Calibri Light" panose="020F0302020204030204" pitchFamily="34" charset="0"/>
                        <a:ea typeface="Calibri Light" panose="020F0302020204030204" pitchFamily="34" charset="0"/>
                        <a:cs typeface="Calibri Light" panose="020F0302020204030204" pitchFamily="34" charset="0"/>
                      </a:endParaRPr>
                    </a:p>
                  </a:txBody>
                  <a:tcPr/>
                </a:tc>
                <a:extLst>
                  <a:ext uri="{0D108BD9-81ED-4DB2-BD59-A6C34878D82A}">
                    <a16:rowId xmlns:a16="http://schemas.microsoft.com/office/drawing/2014/main" val="3298601365"/>
                  </a:ext>
                </a:extLst>
              </a:tr>
            </a:tbl>
          </a:graphicData>
        </a:graphic>
      </p:graphicFrame>
      <p:sp>
        <p:nvSpPr>
          <p:cNvPr id="11" name="Titre 2">
            <a:extLst>
              <a:ext uri="{FF2B5EF4-FFF2-40B4-BE49-F238E27FC236}">
                <a16:creationId xmlns:a16="http://schemas.microsoft.com/office/drawing/2014/main" id="{29035750-F332-BAEB-73D1-110C8E1F81CA}"/>
              </a:ext>
            </a:extLst>
          </p:cNvPr>
          <p:cNvSpPr txBox="1">
            <a:spLocks/>
          </p:cNvSpPr>
          <p:nvPr/>
        </p:nvSpPr>
        <p:spPr>
          <a:xfrm>
            <a:off x="539552" y="148109"/>
            <a:ext cx="8064896" cy="958850"/>
          </a:xfrm>
          <a:prstGeom prst="rect">
            <a:avLst/>
          </a:prstGeom>
        </p:spPr>
        <p:txBody>
          <a:bodyPr>
            <a:noAutofit/>
          </a:bodyPr>
          <a:lstStyle>
            <a:lvl1pPr marL="0" marR="0" indent="0" algn="l" defTabSz="685800" rtl="0" eaLnBrk="1" fontAlgn="auto" latinLnBrk="0" hangingPunct="1">
              <a:lnSpc>
                <a:spcPct val="100000"/>
              </a:lnSpc>
              <a:spcBef>
                <a:spcPts val="0"/>
              </a:spcBef>
              <a:spcAft>
                <a:spcPts val="0"/>
              </a:spcAft>
              <a:buClrTx/>
              <a:buSzTx/>
              <a:buFontTx/>
              <a:buNone/>
              <a:tabLst/>
              <a:defRPr sz="1800" b="1" kern="1200">
                <a:solidFill>
                  <a:srgbClr val="45A59D"/>
                </a:solidFill>
                <a:latin typeface="+mj-lt"/>
                <a:ea typeface="+mj-ea"/>
                <a:cs typeface="+mj-cs"/>
              </a:defRPr>
            </a:lvl1pPr>
          </a:lstStyle>
          <a:p>
            <a:pPr algn="ctr"/>
            <a:r>
              <a:rPr lang="fr-FR" sz="2500" dirty="0"/>
              <a:t>Objectifs stratégiques </a:t>
            </a:r>
          </a:p>
          <a:p>
            <a:pPr algn="ctr"/>
            <a:r>
              <a:rPr lang="fr-FR" sz="2500" dirty="0"/>
              <a:t>et modalités de mise en œuvre</a:t>
            </a:r>
            <a:br>
              <a:rPr lang="fr-FR" sz="2500" dirty="0"/>
            </a:br>
            <a:endParaRPr lang="fr-FR" sz="2500" dirty="0"/>
          </a:p>
        </p:txBody>
      </p:sp>
    </p:spTree>
    <p:extLst>
      <p:ext uri="{BB962C8B-B14F-4D97-AF65-F5344CB8AC3E}">
        <p14:creationId xmlns:p14="http://schemas.microsoft.com/office/powerpoint/2010/main" val="23834179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B15EF2F3-AE8E-5843-94B4-79A7D9B1DE80}"/>
              </a:ext>
            </a:extLst>
          </p:cNvPr>
          <p:cNvSpPr>
            <a:spLocks noGrp="1"/>
          </p:cNvSpPr>
          <p:nvPr>
            <p:ph type="body" sz="quarter" idx="10"/>
          </p:nvPr>
        </p:nvSpPr>
        <p:spPr/>
        <p:txBody>
          <a:bodyPr/>
          <a:lstStyle/>
          <a:p>
            <a:r>
              <a:rPr lang="fr-FR"/>
              <a:t>Création de l’UAR METIS</a:t>
            </a:r>
          </a:p>
        </p:txBody>
      </p:sp>
      <p:sp>
        <p:nvSpPr>
          <p:cNvPr id="3" name="Espace réservé du texte 2">
            <a:extLst>
              <a:ext uri="{FF2B5EF4-FFF2-40B4-BE49-F238E27FC236}">
                <a16:creationId xmlns:a16="http://schemas.microsoft.com/office/drawing/2014/main" id="{95A6F8FA-2B89-9F49-86DD-5542DF6C95B4}"/>
              </a:ext>
            </a:extLst>
          </p:cNvPr>
          <p:cNvSpPr>
            <a:spLocks noGrp="1"/>
          </p:cNvSpPr>
          <p:nvPr>
            <p:ph type="body" sz="quarter" idx="13"/>
          </p:nvPr>
        </p:nvSpPr>
        <p:spPr/>
        <p:txBody>
          <a:bodyPr/>
          <a:lstStyle/>
          <a:p>
            <a:endParaRPr lang="fr-FR"/>
          </a:p>
        </p:txBody>
      </p:sp>
      <p:sp>
        <p:nvSpPr>
          <p:cNvPr id="4" name="Titre 3">
            <a:extLst>
              <a:ext uri="{FF2B5EF4-FFF2-40B4-BE49-F238E27FC236}">
                <a16:creationId xmlns:a16="http://schemas.microsoft.com/office/drawing/2014/main" id="{D816B1BF-053D-1F4F-9A15-3CF63A41990C}"/>
              </a:ext>
            </a:extLst>
          </p:cNvPr>
          <p:cNvSpPr>
            <a:spLocks noGrp="1"/>
          </p:cNvSpPr>
          <p:nvPr>
            <p:ph type="title"/>
          </p:nvPr>
        </p:nvSpPr>
        <p:spPr>
          <a:xfrm>
            <a:off x="628650" y="183834"/>
            <a:ext cx="7886700" cy="994172"/>
          </a:xfrm>
        </p:spPr>
        <p:txBody>
          <a:bodyPr/>
          <a:lstStyle/>
          <a:p>
            <a:pPr algn="ctr"/>
            <a:r>
              <a:rPr lang="fr-FR" sz="2500"/>
              <a:t>Instance de coordination </a:t>
            </a:r>
            <a:br>
              <a:rPr lang="fr-FR" sz="2500"/>
            </a:br>
            <a:r>
              <a:rPr lang="fr-FR" sz="2500"/>
              <a:t>et Comité de pilotage institutionnel </a:t>
            </a:r>
          </a:p>
        </p:txBody>
      </p:sp>
      <p:sp>
        <p:nvSpPr>
          <p:cNvPr id="5" name="Espace réservé du texte 4">
            <a:extLst>
              <a:ext uri="{FF2B5EF4-FFF2-40B4-BE49-F238E27FC236}">
                <a16:creationId xmlns:a16="http://schemas.microsoft.com/office/drawing/2014/main" id="{BB16F5E4-81C1-894E-BC22-7444CB9225A6}"/>
              </a:ext>
            </a:extLst>
          </p:cNvPr>
          <p:cNvSpPr>
            <a:spLocks noGrp="1"/>
          </p:cNvSpPr>
          <p:nvPr>
            <p:ph type="body" sz="quarter" idx="14"/>
          </p:nvPr>
        </p:nvSpPr>
        <p:spPr>
          <a:xfrm>
            <a:off x="628650" y="1268016"/>
            <a:ext cx="7886700" cy="3175942"/>
          </a:xfrm>
        </p:spPr>
        <p:txBody>
          <a:bodyPr/>
          <a:lstStyle/>
          <a:p>
            <a:pPr marL="0" indent="0" algn="just">
              <a:buNone/>
            </a:pPr>
            <a:r>
              <a:rPr lang="fr-FR" sz="1200">
                <a:latin typeface="Calibri Light" panose="020F0302020204030204" pitchFamily="34" charset="0"/>
                <a:ea typeface="Calibri Light" panose="020F0302020204030204" pitchFamily="34" charset="0"/>
                <a:cs typeface="Calibri Light" panose="020F0302020204030204" pitchFamily="34" charset="0"/>
              </a:rPr>
              <a:t>Constitution d’une </a:t>
            </a:r>
            <a:r>
              <a:rPr lang="fr-FR" sz="1200" b="1">
                <a:latin typeface="Calibri Light" panose="020F0302020204030204" pitchFamily="34" charset="0"/>
                <a:ea typeface="Calibri Light" panose="020F0302020204030204" pitchFamily="34" charset="0"/>
                <a:cs typeface="Calibri Light" panose="020F0302020204030204" pitchFamily="34" charset="0"/>
              </a:rPr>
              <a:t>Instance de coordination </a:t>
            </a:r>
            <a:r>
              <a:rPr lang="fr-FR" sz="1200">
                <a:latin typeface="Calibri Light" panose="020F0302020204030204" pitchFamily="34" charset="0"/>
                <a:ea typeface="Calibri Light" panose="020F0302020204030204" pitchFamily="34" charset="0"/>
                <a:cs typeface="Calibri Light" panose="020F0302020204030204" pitchFamily="34" charset="0"/>
              </a:rPr>
              <a:t>composée du </a:t>
            </a:r>
            <a:r>
              <a:rPr lang="fr-FR" sz="1200" b="1">
                <a:latin typeface="Calibri Light" panose="020F0302020204030204" pitchFamily="34" charset="0"/>
                <a:ea typeface="Calibri Light" panose="020F0302020204030204" pitchFamily="34" charset="0"/>
                <a:cs typeface="Calibri Light" panose="020F0302020204030204" pitchFamily="34" charset="0"/>
              </a:rPr>
              <a:t>responsable du Service Partenariats, Innovations et Valorisation </a:t>
            </a:r>
            <a:r>
              <a:rPr lang="fr-FR" sz="1200">
                <a:latin typeface="Calibri Light" panose="020F0302020204030204" pitchFamily="34" charset="0"/>
                <a:ea typeface="Calibri Light" panose="020F0302020204030204" pitchFamily="34" charset="0"/>
                <a:cs typeface="Calibri Light" panose="020F0302020204030204" pitchFamily="34" charset="0"/>
              </a:rPr>
              <a:t>(SPIV), des </a:t>
            </a:r>
            <a:r>
              <a:rPr lang="fr-FR" sz="1200" b="1">
                <a:latin typeface="Calibri Light" panose="020F0302020204030204" pitchFamily="34" charset="0"/>
                <a:ea typeface="Calibri Light" panose="020F0302020204030204" pitchFamily="34" charset="0"/>
                <a:cs typeface="Calibri Light" panose="020F0302020204030204" pitchFamily="34" charset="0"/>
              </a:rPr>
              <a:t>responsables actuels des quatre CETU </a:t>
            </a:r>
            <a:r>
              <a:rPr lang="fr-FR" sz="1200">
                <a:latin typeface="Calibri Light" panose="020F0302020204030204" pitchFamily="34" charset="0"/>
                <a:ea typeface="Calibri Light" panose="020F0302020204030204" pitchFamily="34" charset="0"/>
                <a:cs typeface="Calibri Light" panose="020F0302020204030204" pitchFamily="34" charset="0"/>
              </a:rPr>
              <a:t>et de la </a:t>
            </a:r>
            <a:r>
              <a:rPr lang="fr-FR" sz="1200" b="1">
                <a:latin typeface="Calibri Light" panose="020F0302020204030204" pitchFamily="34" charset="0"/>
                <a:ea typeface="Calibri Light" panose="020F0302020204030204" pitchFamily="34" charset="0"/>
                <a:cs typeface="Calibri Light" panose="020F0302020204030204" pitchFamily="34" charset="0"/>
              </a:rPr>
              <a:t>Chargée d’affaires en charge de l’UAR </a:t>
            </a:r>
            <a:r>
              <a:rPr lang="fr-FR" sz="1200">
                <a:latin typeface="Calibri Light" panose="020F0302020204030204" pitchFamily="34" charset="0"/>
                <a:ea typeface="Calibri Light" panose="020F0302020204030204" pitchFamily="34" charset="0"/>
                <a:cs typeface="Calibri Light" panose="020F0302020204030204" pitchFamily="34" charset="0"/>
              </a:rPr>
              <a:t>au sein du SPIV. Selon l’ordre du jour l’Antenne Financière Recherche Valorisation (AFRV) en charge de l’UAR sera invitée.</a:t>
            </a:r>
          </a:p>
          <a:p>
            <a:pPr marL="0" indent="0" algn="just">
              <a:buNone/>
            </a:pPr>
            <a:endParaRPr lang="fr-FR" sz="1200">
              <a:latin typeface="Calibri Light" panose="020F0302020204030204" pitchFamily="34" charset="0"/>
              <a:ea typeface="Calibri Light" panose="020F0302020204030204" pitchFamily="34" charset="0"/>
              <a:cs typeface="Calibri Light" panose="020F0302020204030204" pitchFamily="34" charset="0"/>
            </a:endParaRPr>
          </a:p>
          <a:p>
            <a:pPr marL="0" indent="0" algn="just">
              <a:buNone/>
            </a:pPr>
            <a:r>
              <a:rPr lang="fr-FR" sz="1200">
                <a:latin typeface="Calibri Light" panose="020F0302020204030204" pitchFamily="34" charset="0"/>
                <a:ea typeface="Calibri Light" panose="020F0302020204030204" pitchFamily="34" charset="0"/>
                <a:cs typeface="Calibri Light" panose="020F0302020204030204" pitchFamily="34" charset="0"/>
              </a:rPr>
              <a:t>Pour assurer un pilotage politique et stratégique efficace, l’UAR s’appuiera sur un </a:t>
            </a:r>
            <a:r>
              <a:rPr lang="fr-FR" sz="1200" b="1">
                <a:latin typeface="Calibri Light" panose="020F0302020204030204" pitchFamily="34" charset="0"/>
                <a:ea typeface="Calibri Light" panose="020F0302020204030204" pitchFamily="34" charset="0"/>
                <a:cs typeface="Calibri Light" panose="020F0302020204030204" pitchFamily="34" charset="0"/>
              </a:rPr>
              <a:t>Comité de pilotage institutionnel </a:t>
            </a:r>
            <a:r>
              <a:rPr lang="fr-FR" sz="1200">
                <a:latin typeface="Calibri Light" panose="020F0302020204030204" pitchFamily="34" charset="0"/>
                <a:ea typeface="Calibri Light" panose="020F0302020204030204" pitchFamily="34" charset="0"/>
                <a:cs typeface="Calibri Light" panose="020F0302020204030204" pitchFamily="34" charset="0"/>
              </a:rPr>
              <a:t>qui se réunira a minima une fois par an, composé des :</a:t>
            </a:r>
          </a:p>
          <a:p>
            <a:pPr lvl="1" algn="just"/>
            <a:r>
              <a:rPr lang="fr-FR" sz="1200">
                <a:latin typeface="Calibri Light" panose="020F0302020204030204" pitchFamily="34" charset="0"/>
                <a:ea typeface="Calibri Light" panose="020F0302020204030204" pitchFamily="34" charset="0"/>
                <a:cs typeface="Calibri Light" panose="020F0302020204030204" pitchFamily="34" charset="0"/>
              </a:rPr>
              <a:t>Le/la Vice-président en charge de la recherche, </a:t>
            </a:r>
          </a:p>
          <a:p>
            <a:pPr lvl="1" algn="just"/>
            <a:r>
              <a:rPr lang="fr-FR" sz="1200">
                <a:latin typeface="Calibri Light" panose="020F0302020204030204" pitchFamily="34" charset="0"/>
                <a:ea typeface="Calibri Light" panose="020F0302020204030204" pitchFamily="34" charset="0"/>
                <a:cs typeface="Calibri Light" panose="020F0302020204030204" pitchFamily="34" charset="0"/>
              </a:rPr>
              <a:t>Le/la Vice-président des partenariats et de l’innovation,</a:t>
            </a:r>
          </a:p>
          <a:p>
            <a:pPr lvl="1" algn="just"/>
            <a:r>
              <a:rPr lang="fr-FR" sz="1200">
                <a:latin typeface="Calibri Light" panose="020F0302020204030204" pitchFamily="34" charset="0"/>
                <a:ea typeface="Calibri Light" panose="020F0302020204030204" pitchFamily="34" charset="0"/>
                <a:cs typeface="Calibri Light" panose="020F0302020204030204" pitchFamily="34" charset="0"/>
              </a:rPr>
              <a:t>Le/la Directeur DRV,</a:t>
            </a:r>
          </a:p>
          <a:p>
            <a:pPr lvl="1" algn="just"/>
            <a:r>
              <a:rPr lang="fr-FR" sz="1200">
                <a:latin typeface="Calibri Light" panose="020F0302020204030204" pitchFamily="34" charset="0"/>
                <a:ea typeface="Calibri Light" panose="020F0302020204030204" pitchFamily="34" charset="0"/>
                <a:cs typeface="Calibri Light" panose="020F0302020204030204" pitchFamily="34" charset="0"/>
              </a:rPr>
              <a:t>Le/La responsable de l’AFRV de l’UAR,</a:t>
            </a:r>
          </a:p>
          <a:p>
            <a:pPr lvl="1" algn="just"/>
            <a:r>
              <a:rPr lang="fr-FR" sz="1200">
                <a:latin typeface="Calibri Light" panose="020F0302020204030204" pitchFamily="34" charset="0"/>
                <a:ea typeface="Calibri Light" panose="020F0302020204030204" pitchFamily="34" charset="0"/>
                <a:cs typeface="Calibri Light" panose="020F0302020204030204" pitchFamily="34" charset="0"/>
              </a:rPr>
              <a:t>Des membres de l’</a:t>
            </a:r>
            <a:r>
              <a:rPr lang="fr-FR" sz="1200" b="1">
                <a:latin typeface="Calibri Light" panose="020F0302020204030204" pitchFamily="34" charset="0"/>
                <a:ea typeface="Calibri Light" panose="020F0302020204030204" pitchFamily="34" charset="0"/>
                <a:cs typeface="Calibri Light" panose="020F0302020204030204" pitchFamily="34" charset="0"/>
              </a:rPr>
              <a:t>Instance de coordination</a:t>
            </a:r>
            <a:r>
              <a:rPr lang="fr-FR" sz="1200">
                <a:latin typeface="Calibri Light" panose="020F0302020204030204" pitchFamily="34" charset="0"/>
                <a:ea typeface="Calibri Light" panose="020F0302020204030204" pitchFamily="34" charset="0"/>
                <a:cs typeface="Calibri Light" panose="020F0302020204030204" pitchFamily="34" charset="0"/>
              </a:rPr>
              <a:t>.</a:t>
            </a:r>
          </a:p>
          <a:p>
            <a:pPr lvl="1" algn="just"/>
            <a:endParaRPr lang="fr-FR" sz="1200">
              <a:latin typeface="Calibri Light" panose="020F0302020204030204" pitchFamily="34" charset="0"/>
              <a:ea typeface="Calibri Light" panose="020F0302020204030204" pitchFamily="34" charset="0"/>
              <a:cs typeface="Calibri Light" panose="020F0302020204030204" pitchFamily="34" charset="0"/>
            </a:endParaRPr>
          </a:p>
          <a:p>
            <a:pPr marL="42862" indent="0" algn="just">
              <a:buNone/>
            </a:pPr>
            <a:r>
              <a:rPr lang="fr-FR" sz="1200">
                <a:latin typeface="Calibri Light" panose="020F0302020204030204" pitchFamily="34" charset="0"/>
                <a:ea typeface="Calibri Light" panose="020F0302020204030204" pitchFamily="34" charset="0"/>
                <a:cs typeface="Calibri Light" panose="020F0302020204030204" pitchFamily="34" charset="0"/>
              </a:rPr>
              <a:t>Son rôle est de : définir les </a:t>
            </a:r>
            <a:r>
              <a:rPr lang="fr-FR" sz="1200" b="1">
                <a:latin typeface="Calibri Light" panose="020F0302020204030204" pitchFamily="34" charset="0"/>
                <a:ea typeface="Calibri Light" panose="020F0302020204030204" pitchFamily="34" charset="0"/>
                <a:cs typeface="Calibri Light" panose="020F0302020204030204" pitchFamily="34" charset="0"/>
              </a:rPr>
              <a:t>orientations stratégiques de la structure</a:t>
            </a:r>
            <a:r>
              <a:rPr lang="fr-FR" sz="1200">
                <a:latin typeface="Calibri Light" panose="020F0302020204030204" pitchFamily="34" charset="0"/>
                <a:ea typeface="Calibri Light" panose="020F0302020204030204" pitchFamily="34" charset="0"/>
                <a:cs typeface="Calibri Light" panose="020F0302020204030204" pitchFamily="34" charset="0"/>
              </a:rPr>
              <a:t>, </a:t>
            </a:r>
            <a:r>
              <a:rPr lang="fr-FR" sz="1200" b="1">
                <a:latin typeface="Calibri Light" panose="020F0302020204030204" pitchFamily="34" charset="0"/>
                <a:ea typeface="Calibri Light" panose="020F0302020204030204" pitchFamily="34" charset="0"/>
                <a:cs typeface="Calibri Light" panose="020F0302020204030204" pitchFamily="34" charset="0"/>
              </a:rPr>
              <a:t>suivre l’évolution des besoins et des financements </a:t>
            </a:r>
            <a:r>
              <a:rPr lang="fr-FR" sz="1200">
                <a:latin typeface="Calibri Light" panose="020F0302020204030204" pitchFamily="34" charset="0"/>
                <a:ea typeface="Calibri Light" panose="020F0302020204030204" pitchFamily="34" charset="0"/>
                <a:cs typeface="Calibri Light" panose="020F0302020204030204" pitchFamily="34" charset="0"/>
              </a:rPr>
              <a:t>et </a:t>
            </a:r>
            <a:r>
              <a:rPr lang="fr-FR" sz="1200" b="1">
                <a:latin typeface="Calibri Light" panose="020F0302020204030204" pitchFamily="34" charset="0"/>
                <a:ea typeface="Calibri Light" panose="020F0302020204030204" pitchFamily="34" charset="0"/>
                <a:cs typeface="Calibri Light" panose="020F0302020204030204" pitchFamily="34" charset="0"/>
              </a:rPr>
              <a:t>évaluer l’impact des décisions prises </a:t>
            </a:r>
            <a:r>
              <a:rPr lang="fr-FR" sz="1200">
                <a:latin typeface="Calibri Light" panose="020F0302020204030204" pitchFamily="34" charset="0"/>
                <a:ea typeface="Calibri Light" panose="020F0302020204030204" pitchFamily="34" charset="0"/>
                <a:cs typeface="Calibri Light" panose="020F0302020204030204" pitchFamily="34" charset="0"/>
              </a:rPr>
              <a:t>au cours de la période. Ce comité pourra être saisi au fil de l’eau sur des arbitrages le nécessitant.</a:t>
            </a:r>
          </a:p>
          <a:p>
            <a:pPr marL="42862" indent="0" algn="just">
              <a:buNone/>
            </a:pPr>
            <a:endParaRPr lang="fr-FR" sz="1200">
              <a:latin typeface="Calibri Light" panose="020F0302020204030204" pitchFamily="34" charset="0"/>
              <a:ea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18737285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B15EF2F3-AE8E-5843-94B4-79A7D9B1DE80}"/>
              </a:ext>
            </a:extLst>
          </p:cNvPr>
          <p:cNvSpPr>
            <a:spLocks noGrp="1"/>
          </p:cNvSpPr>
          <p:nvPr>
            <p:ph type="body" sz="quarter" idx="10"/>
          </p:nvPr>
        </p:nvSpPr>
        <p:spPr/>
        <p:txBody>
          <a:bodyPr/>
          <a:lstStyle/>
          <a:p>
            <a:r>
              <a:rPr lang="fr-FR"/>
              <a:t>Création de l’UAR METIS</a:t>
            </a:r>
          </a:p>
        </p:txBody>
      </p:sp>
      <p:sp>
        <p:nvSpPr>
          <p:cNvPr id="3" name="Espace réservé du texte 2">
            <a:extLst>
              <a:ext uri="{FF2B5EF4-FFF2-40B4-BE49-F238E27FC236}">
                <a16:creationId xmlns:a16="http://schemas.microsoft.com/office/drawing/2014/main" id="{95A6F8FA-2B89-9F49-86DD-5542DF6C95B4}"/>
              </a:ext>
            </a:extLst>
          </p:cNvPr>
          <p:cNvSpPr>
            <a:spLocks noGrp="1"/>
          </p:cNvSpPr>
          <p:nvPr>
            <p:ph type="body" sz="quarter" idx="13"/>
          </p:nvPr>
        </p:nvSpPr>
        <p:spPr/>
        <p:txBody>
          <a:bodyPr/>
          <a:lstStyle/>
          <a:p>
            <a:endParaRPr lang="fr-FR"/>
          </a:p>
        </p:txBody>
      </p:sp>
      <p:sp>
        <p:nvSpPr>
          <p:cNvPr id="4" name="Titre 3">
            <a:extLst>
              <a:ext uri="{FF2B5EF4-FFF2-40B4-BE49-F238E27FC236}">
                <a16:creationId xmlns:a16="http://schemas.microsoft.com/office/drawing/2014/main" id="{D816B1BF-053D-1F4F-9A15-3CF63A41990C}"/>
              </a:ext>
            </a:extLst>
          </p:cNvPr>
          <p:cNvSpPr>
            <a:spLocks noGrp="1"/>
          </p:cNvSpPr>
          <p:nvPr>
            <p:ph type="title"/>
          </p:nvPr>
        </p:nvSpPr>
        <p:spPr>
          <a:xfrm>
            <a:off x="628650" y="183834"/>
            <a:ext cx="7886700" cy="994172"/>
          </a:xfrm>
        </p:spPr>
        <p:txBody>
          <a:bodyPr/>
          <a:lstStyle/>
          <a:p>
            <a:pPr algn="ctr"/>
            <a:r>
              <a:rPr lang="fr-FR" sz="2500" dirty="0"/>
              <a:t>Comité scientifique</a:t>
            </a:r>
            <a:br>
              <a:rPr lang="fr-FR" sz="2500" dirty="0"/>
            </a:br>
            <a:r>
              <a:rPr lang="fr-FR" sz="2500" dirty="0"/>
              <a:t>consultatif</a:t>
            </a:r>
          </a:p>
        </p:txBody>
      </p:sp>
      <p:sp>
        <p:nvSpPr>
          <p:cNvPr id="5" name="Espace réservé du texte 4">
            <a:extLst>
              <a:ext uri="{FF2B5EF4-FFF2-40B4-BE49-F238E27FC236}">
                <a16:creationId xmlns:a16="http://schemas.microsoft.com/office/drawing/2014/main" id="{BB16F5E4-81C1-894E-BC22-7444CB9225A6}"/>
              </a:ext>
            </a:extLst>
          </p:cNvPr>
          <p:cNvSpPr>
            <a:spLocks noGrp="1"/>
          </p:cNvSpPr>
          <p:nvPr>
            <p:ph type="body" sz="quarter" idx="14"/>
          </p:nvPr>
        </p:nvSpPr>
        <p:spPr>
          <a:xfrm>
            <a:off x="628650" y="1268016"/>
            <a:ext cx="7886700" cy="3175942"/>
          </a:xfrm>
        </p:spPr>
        <p:txBody>
          <a:bodyPr/>
          <a:lstStyle/>
          <a:p>
            <a:pPr marL="0" indent="0" algn="just">
              <a:buNone/>
            </a:pPr>
            <a:r>
              <a:rPr lang="fr-FR" sz="1200" dirty="0">
                <a:latin typeface="Calibri Light" panose="020F0302020204030204" pitchFamily="34" charset="0"/>
                <a:ea typeface="Calibri Light" panose="020F0302020204030204" pitchFamily="34" charset="0"/>
                <a:cs typeface="Calibri Light" panose="020F0302020204030204" pitchFamily="34" charset="0"/>
              </a:rPr>
              <a:t>Un </a:t>
            </a:r>
            <a:r>
              <a:rPr lang="fr-FR" sz="1200" b="1" dirty="0">
                <a:latin typeface="Calibri Light" panose="020F0302020204030204" pitchFamily="34" charset="0"/>
                <a:ea typeface="Calibri Light" panose="020F0302020204030204" pitchFamily="34" charset="0"/>
                <a:cs typeface="Calibri Light" panose="020F0302020204030204" pitchFamily="34" charset="0"/>
              </a:rPr>
              <a:t>Comité scientifique </a:t>
            </a:r>
            <a:r>
              <a:rPr lang="fr-FR" sz="1200" dirty="0">
                <a:latin typeface="Calibri Light" panose="020F0302020204030204" pitchFamily="34" charset="0"/>
                <a:ea typeface="Calibri Light" panose="020F0302020204030204" pitchFamily="34" charset="0"/>
                <a:cs typeface="Calibri Light" panose="020F0302020204030204" pitchFamily="34" charset="0"/>
              </a:rPr>
              <a:t>consultatif, complète la gouvernance, en associant </a:t>
            </a:r>
          </a:p>
          <a:p>
            <a:pPr algn="just"/>
            <a:r>
              <a:rPr lang="fr-FR" sz="1200" dirty="0">
                <a:latin typeface="Calibri Light" panose="020F0302020204030204" pitchFamily="34" charset="0"/>
                <a:ea typeface="Calibri Light" panose="020F0302020204030204" pitchFamily="34" charset="0"/>
                <a:cs typeface="Calibri Light" panose="020F0302020204030204" pitchFamily="34" charset="0"/>
              </a:rPr>
              <a:t>des membres internes (laboratoires partenaires de l’UAR) </a:t>
            </a:r>
          </a:p>
          <a:p>
            <a:pPr algn="just"/>
            <a:r>
              <a:rPr lang="fr-FR" sz="1200" dirty="0">
                <a:latin typeface="Calibri Light" panose="020F0302020204030204" pitchFamily="34" charset="0"/>
                <a:ea typeface="Calibri Light" panose="020F0302020204030204" pitchFamily="34" charset="0"/>
                <a:cs typeface="Calibri Light" panose="020F0302020204030204" pitchFamily="34" charset="0"/>
              </a:rPr>
              <a:t>et externes (experts, partenaires industriels, représentants des collectivités, etc.).</a:t>
            </a:r>
          </a:p>
          <a:p>
            <a:pPr marL="0" indent="0" algn="just">
              <a:buNone/>
            </a:pPr>
            <a:endParaRPr lang="fr-FR" sz="1200" dirty="0">
              <a:latin typeface="Calibri Light" panose="020F0302020204030204" pitchFamily="34" charset="0"/>
              <a:ea typeface="Calibri Light" panose="020F0302020204030204" pitchFamily="34" charset="0"/>
              <a:cs typeface="Calibri Light" panose="020F0302020204030204" pitchFamily="34" charset="0"/>
            </a:endParaRPr>
          </a:p>
          <a:p>
            <a:pPr marL="0" indent="0" algn="just">
              <a:buNone/>
            </a:pPr>
            <a:r>
              <a:rPr lang="fr-FR" sz="1200" dirty="0">
                <a:latin typeface="Calibri Light" panose="020F0302020204030204" pitchFamily="34" charset="0"/>
                <a:ea typeface="Calibri Light" panose="020F0302020204030204" pitchFamily="34" charset="0"/>
                <a:cs typeface="Calibri Light" panose="020F0302020204030204" pitchFamily="34" charset="0"/>
              </a:rPr>
              <a:t>Ce comité qui se réunira une fois par an aura pour missions :</a:t>
            </a:r>
          </a:p>
          <a:p>
            <a:pPr algn="just"/>
            <a:r>
              <a:rPr lang="fr-FR" sz="1200" dirty="0">
                <a:latin typeface="Calibri Light" panose="020F0302020204030204" pitchFamily="34" charset="0"/>
                <a:ea typeface="Calibri Light" panose="020F0302020204030204" pitchFamily="34" charset="0"/>
                <a:cs typeface="Calibri Light" panose="020F0302020204030204" pitchFamily="34" charset="0"/>
              </a:rPr>
              <a:t>d’</a:t>
            </a:r>
            <a:r>
              <a:rPr lang="fr-FR" sz="1200" b="1" dirty="0">
                <a:latin typeface="Calibri Light" panose="020F0302020204030204" pitchFamily="34" charset="0"/>
                <a:ea typeface="Calibri Light" panose="020F0302020204030204" pitchFamily="34" charset="0"/>
                <a:cs typeface="Calibri Light" panose="020F0302020204030204" pitchFamily="34" charset="0"/>
              </a:rPr>
              <a:t>évaluer l’impact scientifique et sociétal des actions menées</a:t>
            </a:r>
            <a:r>
              <a:rPr lang="fr-FR" sz="1200" dirty="0">
                <a:latin typeface="Calibri Light" panose="020F0302020204030204" pitchFamily="34" charset="0"/>
                <a:ea typeface="Calibri Light" panose="020F0302020204030204" pitchFamily="34" charset="0"/>
                <a:cs typeface="Calibri Light" panose="020F0302020204030204" pitchFamily="34" charset="0"/>
              </a:rPr>
              <a:t>,</a:t>
            </a:r>
          </a:p>
          <a:p>
            <a:pPr algn="just"/>
            <a:r>
              <a:rPr lang="fr-FR" sz="1200" dirty="0">
                <a:latin typeface="Calibri Light" panose="020F0302020204030204" pitchFamily="34" charset="0"/>
                <a:ea typeface="Calibri Light" panose="020F0302020204030204" pitchFamily="34" charset="0"/>
                <a:cs typeface="Calibri Light" panose="020F0302020204030204" pitchFamily="34" charset="0"/>
              </a:rPr>
              <a:t>de </a:t>
            </a:r>
            <a:r>
              <a:rPr lang="fr-FR" sz="1200" b="1" dirty="0">
                <a:latin typeface="Calibri Light" panose="020F0302020204030204" pitchFamily="34" charset="0"/>
                <a:ea typeface="Calibri Light" panose="020F0302020204030204" pitchFamily="34" charset="0"/>
                <a:cs typeface="Calibri Light" panose="020F0302020204030204" pitchFamily="34" charset="0"/>
              </a:rPr>
              <a:t>proposer des ajustements stratégiques </a:t>
            </a:r>
            <a:r>
              <a:rPr lang="fr-FR" sz="1200" dirty="0">
                <a:latin typeface="Calibri Light" panose="020F0302020204030204" pitchFamily="34" charset="0"/>
                <a:ea typeface="Calibri Light" panose="020F0302020204030204" pitchFamily="34" charset="0"/>
                <a:cs typeface="Calibri Light" panose="020F0302020204030204" pitchFamily="34" charset="0"/>
              </a:rPr>
              <a:t>en fonction des évolutions du contexte scientifique et économique,</a:t>
            </a:r>
          </a:p>
          <a:p>
            <a:pPr algn="just"/>
            <a:r>
              <a:rPr lang="fr-FR" sz="1200" dirty="0">
                <a:latin typeface="Calibri Light" panose="020F0302020204030204" pitchFamily="34" charset="0"/>
                <a:ea typeface="Calibri Light" panose="020F0302020204030204" pitchFamily="34" charset="0"/>
                <a:cs typeface="Calibri Light" panose="020F0302020204030204" pitchFamily="34" charset="0"/>
              </a:rPr>
              <a:t>d’</a:t>
            </a:r>
            <a:r>
              <a:rPr lang="fr-FR" sz="1200" b="1" dirty="0">
                <a:latin typeface="Calibri Light" panose="020F0302020204030204" pitchFamily="34" charset="0"/>
                <a:ea typeface="Calibri Light" panose="020F0302020204030204" pitchFamily="34" charset="0"/>
                <a:cs typeface="Calibri Light" panose="020F0302020204030204" pitchFamily="34" charset="0"/>
              </a:rPr>
              <a:t>apporter un éclairage sur la pertinence de se positionner sur de nouvelles thématiques</a:t>
            </a:r>
            <a:r>
              <a:rPr lang="fr-FR" sz="1200" dirty="0">
                <a:latin typeface="Calibri Light" panose="020F0302020204030204" pitchFamily="34" charset="0"/>
                <a:ea typeface="Calibri Light" panose="020F0302020204030204" pitchFamily="34" charset="0"/>
                <a:cs typeface="Calibri Light" panose="020F0302020204030204" pitchFamily="34" charset="0"/>
              </a:rPr>
              <a:t>.</a:t>
            </a:r>
          </a:p>
          <a:p>
            <a:pPr marL="0" indent="0" algn="just">
              <a:buNone/>
            </a:pPr>
            <a:endParaRPr lang="fr-FR" sz="1200" dirty="0">
              <a:latin typeface="Calibri Light" panose="020F0302020204030204" pitchFamily="34" charset="0"/>
              <a:ea typeface="Calibri Light" panose="020F0302020204030204" pitchFamily="34" charset="0"/>
              <a:cs typeface="Calibri Light" panose="020F0302020204030204" pitchFamily="34" charset="0"/>
            </a:endParaRPr>
          </a:p>
          <a:p>
            <a:pPr marL="42862" indent="0" algn="just">
              <a:buNone/>
            </a:pPr>
            <a:r>
              <a:rPr lang="fr-FR" sz="1200" dirty="0">
                <a:latin typeface="Calibri Light" panose="020F0302020204030204" pitchFamily="34" charset="0"/>
                <a:ea typeface="Calibri Light" panose="020F0302020204030204" pitchFamily="34" charset="0"/>
                <a:cs typeface="Calibri Light" panose="020F0302020204030204" pitchFamily="34" charset="0"/>
              </a:rPr>
              <a:t>Ce Comité scientifique permettra d’éclairer le Comité de pilotage institutionnel.</a:t>
            </a:r>
          </a:p>
        </p:txBody>
      </p:sp>
    </p:spTree>
    <p:extLst>
      <p:ext uri="{BB962C8B-B14F-4D97-AF65-F5344CB8AC3E}">
        <p14:creationId xmlns:p14="http://schemas.microsoft.com/office/powerpoint/2010/main" val="24165653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B15EF2F3-AE8E-5843-94B4-79A7D9B1DE80}"/>
              </a:ext>
            </a:extLst>
          </p:cNvPr>
          <p:cNvSpPr>
            <a:spLocks noGrp="1"/>
          </p:cNvSpPr>
          <p:nvPr>
            <p:ph type="body" sz="quarter" idx="10"/>
          </p:nvPr>
        </p:nvSpPr>
        <p:spPr/>
        <p:txBody>
          <a:bodyPr/>
          <a:lstStyle/>
          <a:p>
            <a:r>
              <a:rPr lang="fr-FR"/>
              <a:t>Création de l’UAR METIS</a:t>
            </a:r>
          </a:p>
        </p:txBody>
      </p:sp>
      <p:sp>
        <p:nvSpPr>
          <p:cNvPr id="3" name="Espace réservé du texte 2">
            <a:extLst>
              <a:ext uri="{FF2B5EF4-FFF2-40B4-BE49-F238E27FC236}">
                <a16:creationId xmlns:a16="http://schemas.microsoft.com/office/drawing/2014/main" id="{95A6F8FA-2B89-9F49-86DD-5542DF6C95B4}"/>
              </a:ext>
            </a:extLst>
          </p:cNvPr>
          <p:cNvSpPr>
            <a:spLocks noGrp="1"/>
          </p:cNvSpPr>
          <p:nvPr>
            <p:ph type="body" sz="quarter" idx="13"/>
          </p:nvPr>
        </p:nvSpPr>
        <p:spPr/>
        <p:txBody>
          <a:bodyPr/>
          <a:lstStyle/>
          <a:p>
            <a:endParaRPr lang="fr-FR"/>
          </a:p>
        </p:txBody>
      </p:sp>
      <p:sp>
        <p:nvSpPr>
          <p:cNvPr id="4" name="Titre 3">
            <a:extLst>
              <a:ext uri="{FF2B5EF4-FFF2-40B4-BE49-F238E27FC236}">
                <a16:creationId xmlns:a16="http://schemas.microsoft.com/office/drawing/2014/main" id="{D816B1BF-053D-1F4F-9A15-3CF63A41990C}"/>
              </a:ext>
            </a:extLst>
          </p:cNvPr>
          <p:cNvSpPr>
            <a:spLocks noGrp="1"/>
          </p:cNvSpPr>
          <p:nvPr>
            <p:ph type="title"/>
          </p:nvPr>
        </p:nvSpPr>
        <p:spPr>
          <a:xfrm>
            <a:off x="628650" y="183834"/>
            <a:ext cx="7886700" cy="994172"/>
          </a:xfrm>
        </p:spPr>
        <p:txBody>
          <a:bodyPr/>
          <a:lstStyle/>
          <a:p>
            <a:pPr algn="ctr"/>
            <a:r>
              <a:rPr lang="fr-FR" sz="2500"/>
              <a:t>Conclusion et perspectives</a:t>
            </a:r>
          </a:p>
        </p:txBody>
      </p:sp>
      <p:sp>
        <p:nvSpPr>
          <p:cNvPr id="5" name="Espace réservé du texte 4">
            <a:extLst>
              <a:ext uri="{FF2B5EF4-FFF2-40B4-BE49-F238E27FC236}">
                <a16:creationId xmlns:a16="http://schemas.microsoft.com/office/drawing/2014/main" id="{BB16F5E4-81C1-894E-BC22-7444CB9225A6}"/>
              </a:ext>
            </a:extLst>
          </p:cNvPr>
          <p:cNvSpPr>
            <a:spLocks noGrp="1"/>
          </p:cNvSpPr>
          <p:nvPr>
            <p:ph type="body" sz="quarter" idx="14"/>
          </p:nvPr>
        </p:nvSpPr>
        <p:spPr>
          <a:xfrm>
            <a:off x="628650" y="1268016"/>
            <a:ext cx="7886700" cy="3175942"/>
          </a:xfrm>
        </p:spPr>
        <p:txBody>
          <a:bodyPr/>
          <a:lstStyle/>
          <a:p>
            <a:pPr marL="0" indent="0" algn="just">
              <a:lnSpc>
                <a:spcPct val="107000"/>
              </a:lnSpc>
              <a:spcAft>
                <a:spcPts val="800"/>
              </a:spcAft>
              <a:buNone/>
            </a:pPr>
            <a:r>
              <a:rPr lang="fr-FR" sz="1200">
                <a:solidFill>
                  <a:srgbClr val="002060"/>
                </a:solidFill>
                <a:effectLst/>
                <a:latin typeface="Calibri Light" panose="020F0302020204030204" pitchFamily="34" charset="0"/>
                <a:ea typeface="Calibri Light" panose="020F0302020204030204" pitchFamily="34" charset="0"/>
                <a:cs typeface="Calibri Light" panose="020F0302020204030204" pitchFamily="34" charset="0"/>
              </a:rPr>
              <a:t>La création de l’</a:t>
            </a:r>
            <a:r>
              <a:rPr lang="fr-FR" sz="1200" b="1">
                <a:solidFill>
                  <a:srgbClr val="002060"/>
                </a:solidFill>
                <a:effectLst/>
                <a:latin typeface="Calibri Light" panose="020F0302020204030204" pitchFamily="34" charset="0"/>
                <a:ea typeface="Calibri Light" panose="020F0302020204030204" pitchFamily="34" charset="0"/>
                <a:cs typeface="Calibri Light" panose="020F0302020204030204" pitchFamily="34" charset="0"/>
              </a:rPr>
              <a:t>Unité d’Appui à la Recherche METIS </a:t>
            </a:r>
            <a:r>
              <a:rPr lang="fr-FR" sz="1200">
                <a:solidFill>
                  <a:srgbClr val="002060"/>
                </a:solidFill>
                <a:effectLst/>
                <a:latin typeface="Calibri Light" panose="020F0302020204030204" pitchFamily="34" charset="0"/>
                <a:ea typeface="Calibri Light" panose="020F0302020204030204" pitchFamily="34" charset="0"/>
                <a:cs typeface="Calibri Light" panose="020F0302020204030204" pitchFamily="34" charset="0"/>
              </a:rPr>
              <a:t>représente une opportunité majeure pour l’Université de Tours d’accompagner aux changements les structures CETU. </a:t>
            </a:r>
          </a:p>
          <a:p>
            <a:pPr marL="0" indent="0" algn="just">
              <a:lnSpc>
                <a:spcPct val="107000"/>
              </a:lnSpc>
              <a:spcAft>
                <a:spcPts val="800"/>
              </a:spcAft>
              <a:buNone/>
            </a:pPr>
            <a:r>
              <a:rPr lang="fr-FR" sz="1200">
                <a:solidFill>
                  <a:srgbClr val="002060"/>
                </a:solidFill>
                <a:latin typeface="Calibri Light" panose="020F0302020204030204" pitchFamily="34" charset="0"/>
                <a:ea typeface="Calibri Light" panose="020F0302020204030204" pitchFamily="34" charset="0"/>
                <a:cs typeface="Calibri Light" panose="020F0302020204030204" pitchFamily="34" charset="0"/>
              </a:rPr>
              <a:t>E</a:t>
            </a:r>
            <a:r>
              <a:rPr lang="fr-FR" sz="1200">
                <a:solidFill>
                  <a:srgbClr val="002060"/>
                </a:solidFill>
                <a:effectLst/>
                <a:latin typeface="Calibri Light" panose="020F0302020204030204" pitchFamily="34" charset="0"/>
                <a:ea typeface="Calibri Light" panose="020F0302020204030204" pitchFamily="34" charset="0"/>
                <a:cs typeface="Calibri Light" panose="020F0302020204030204" pitchFamily="34" charset="0"/>
              </a:rPr>
              <a:t>lle permettra de constituer </a:t>
            </a:r>
            <a:r>
              <a:rPr lang="fr-FR" sz="1200" b="1">
                <a:solidFill>
                  <a:srgbClr val="002060"/>
                </a:solidFill>
                <a:effectLst/>
                <a:latin typeface="Calibri Light" panose="020F0302020204030204" pitchFamily="34" charset="0"/>
                <a:ea typeface="Calibri Light" panose="020F0302020204030204" pitchFamily="34" charset="0"/>
                <a:cs typeface="Calibri Light" panose="020F0302020204030204" pitchFamily="34" charset="0"/>
              </a:rPr>
              <a:t>un guichet bien identifié d’innovation au service des transitions</a:t>
            </a:r>
            <a:r>
              <a:rPr lang="fr-FR" sz="1200">
                <a:solidFill>
                  <a:srgbClr val="002060"/>
                </a:solidFill>
                <a:effectLst/>
                <a:latin typeface="Calibri Light" panose="020F0302020204030204" pitchFamily="34" charset="0"/>
                <a:ea typeface="Calibri Light" panose="020F0302020204030204" pitchFamily="34" charset="0"/>
                <a:cs typeface="Calibri Light" panose="020F0302020204030204" pitchFamily="34" charset="0"/>
              </a:rPr>
              <a:t>, permettant ainsi de </a:t>
            </a:r>
            <a:r>
              <a:rPr lang="fr-FR" sz="1200" b="1">
                <a:solidFill>
                  <a:srgbClr val="002060"/>
                </a:solidFill>
                <a:effectLst/>
                <a:latin typeface="Calibri Light" panose="020F0302020204030204" pitchFamily="34" charset="0"/>
                <a:ea typeface="Calibri Light" panose="020F0302020204030204" pitchFamily="34" charset="0"/>
                <a:cs typeface="Calibri Light" panose="020F0302020204030204" pitchFamily="34" charset="0"/>
              </a:rPr>
              <a:t>renforcer la cohérence et la visibilité</a:t>
            </a:r>
            <a:r>
              <a:rPr lang="fr-FR" sz="1200">
                <a:solidFill>
                  <a:srgbClr val="002060"/>
                </a:solidFill>
                <a:effectLst/>
                <a:latin typeface="Calibri Light" panose="020F0302020204030204" pitchFamily="34" charset="0"/>
                <a:ea typeface="Calibri Light" panose="020F0302020204030204" pitchFamily="34" charset="0"/>
                <a:cs typeface="Calibri Light" panose="020F0302020204030204" pitchFamily="34" charset="0"/>
              </a:rPr>
              <a:t> de la nouvelle entité, en offrant un cadre institutionnel et économique clair.</a:t>
            </a:r>
            <a:endParaRPr lang="fr-FR" sz="1200">
              <a:effectLst/>
              <a:latin typeface="Calibri Light" panose="020F0302020204030204" pitchFamily="34" charset="0"/>
              <a:ea typeface="Calibri Light" panose="020F0302020204030204" pitchFamily="34" charset="0"/>
              <a:cs typeface="Calibri Light" panose="020F0302020204030204" pitchFamily="34" charset="0"/>
            </a:endParaRPr>
          </a:p>
          <a:p>
            <a:pPr marL="0" indent="0" algn="just">
              <a:lnSpc>
                <a:spcPct val="107000"/>
              </a:lnSpc>
              <a:spcAft>
                <a:spcPts val="800"/>
              </a:spcAft>
              <a:buNone/>
            </a:pPr>
            <a:r>
              <a:rPr lang="fr-FR" sz="1200">
                <a:solidFill>
                  <a:srgbClr val="002060"/>
                </a:solidFill>
                <a:effectLst/>
                <a:latin typeface="Calibri Light" panose="020F0302020204030204" pitchFamily="34" charset="0"/>
                <a:ea typeface="Calibri Light" panose="020F0302020204030204" pitchFamily="34" charset="0"/>
                <a:cs typeface="Calibri Light" panose="020F0302020204030204" pitchFamily="34" charset="0"/>
              </a:rPr>
              <a:t>Elle offrira à la fois une expertise de R&amp;D à l’extérieur et un support de recherche appliquée en interne. Les collaborations entre Unités de Recherche et l’UAR permettront de relever de nouveaux défis scientifiques et techniques, et d’intégrer des consortiums nationaux et internationaux ambitieux.</a:t>
            </a:r>
            <a:endParaRPr lang="fr-FR" sz="1200">
              <a:effectLst/>
              <a:latin typeface="Calibri Light" panose="020F0302020204030204" pitchFamily="34" charset="0"/>
              <a:ea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38646878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B15EF2F3-AE8E-5843-94B4-79A7D9B1DE80}"/>
              </a:ext>
            </a:extLst>
          </p:cNvPr>
          <p:cNvSpPr>
            <a:spLocks noGrp="1"/>
          </p:cNvSpPr>
          <p:nvPr>
            <p:ph type="body" sz="quarter" idx="10"/>
          </p:nvPr>
        </p:nvSpPr>
        <p:spPr/>
        <p:txBody>
          <a:bodyPr/>
          <a:lstStyle/>
          <a:p>
            <a:r>
              <a:rPr lang="fr-FR"/>
              <a:t>Création de l’UAR METIS</a:t>
            </a:r>
          </a:p>
        </p:txBody>
      </p:sp>
      <p:sp>
        <p:nvSpPr>
          <p:cNvPr id="3" name="Espace réservé du texte 2">
            <a:extLst>
              <a:ext uri="{FF2B5EF4-FFF2-40B4-BE49-F238E27FC236}">
                <a16:creationId xmlns:a16="http://schemas.microsoft.com/office/drawing/2014/main" id="{95A6F8FA-2B89-9F49-86DD-5542DF6C95B4}"/>
              </a:ext>
            </a:extLst>
          </p:cNvPr>
          <p:cNvSpPr>
            <a:spLocks noGrp="1"/>
          </p:cNvSpPr>
          <p:nvPr>
            <p:ph type="body" sz="quarter" idx="13"/>
          </p:nvPr>
        </p:nvSpPr>
        <p:spPr/>
        <p:txBody>
          <a:bodyPr/>
          <a:lstStyle/>
          <a:p>
            <a:endParaRPr lang="fr-FR"/>
          </a:p>
        </p:txBody>
      </p:sp>
      <p:sp>
        <p:nvSpPr>
          <p:cNvPr id="4" name="Titre 3">
            <a:extLst>
              <a:ext uri="{FF2B5EF4-FFF2-40B4-BE49-F238E27FC236}">
                <a16:creationId xmlns:a16="http://schemas.microsoft.com/office/drawing/2014/main" id="{D816B1BF-053D-1F4F-9A15-3CF63A41990C}"/>
              </a:ext>
            </a:extLst>
          </p:cNvPr>
          <p:cNvSpPr>
            <a:spLocks noGrp="1"/>
          </p:cNvSpPr>
          <p:nvPr>
            <p:ph type="title"/>
          </p:nvPr>
        </p:nvSpPr>
        <p:spPr>
          <a:xfrm>
            <a:off x="628650" y="183834"/>
            <a:ext cx="7886700" cy="994172"/>
          </a:xfrm>
        </p:spPr>
        <p:txBody>
          <a:bodyPr/>
          <a:lstStyle/>
          <a:p>
            <a:pPr algn="ctr"/>
            <a:r>
              <a:rPr lang="fr-FR" sz="2500"/>
              <a:t>Calendrier de déploiement</a:t>
            </a:r>
            <a:br>
              <a:rPr lang="fr-FR" sz="2500"/>
            </a:br>
            <a:endParaRPr lang="fr-FR" sz="2500"/>
          </a:p>
        </p:txBody>
      </p:sp>
      <p:sp>
        <p:nvSpPr>
          <p:cNvPr id="5" name="Espace réservé du texte 4">
            <a:extLst>
              <a:ext uri="{FF2B5EF4-FFF2-40B4-BE49-F238E27FC236}">
                <a16:creationId xmlns:a16="http://schemas.microsoft.com/office/drawing/2014/main" id="{BB16F5E4-81C1-894E-BC22-7444CB9225A6}"/>
              </a:ext>
            </a:extLst>
          </p:cNvPr>
          <p:cNvSpPr>
            <a:spLocks noGrp="1"/>
          </p:cNvSpPr>
          <p:nvPr>
            <p:ph type="body" sz="quarter" idx="14"/>
          </p:nvPr>
        </p:nvSpPr>
        <p:spPr>
          <a:xfrm>
            <a:off x="628650" y="1268016"/>
            <a:ext cx="7886700" cy="3175942"/>
          </a:xfrm>
        </p:spPr>
        <p:txBody>
          <a:bodyPr/>
          <a:lstStyle/>
          <a:p>
            <a:pPr marL="0" indent="0" algn="just">
              <a:buNone/>
            </a:pPr>
            <a:r>
              <a:rPr lang="fr-FR" sz="1200">
                <a:latin typeface="Calibri Light" panose="020F0302020204030204" pitchFamily="34" charset="0"/>
                <a:ea typeface="Calibri Light" panose="020F0302020204030204" pitchFamily="34" charset="0"/>
                <a:cs typeface="Calibri Light" panose="020F0302020204030204" pitchFamily="34" charset="0"/>
              </a:rPr>
              <a:t>18/11/2025 - Passage en Commission Recherche</a:t>
            </a:r>
          </a:p>
          <a:p>
            <a:pPr marL="0" indent="0" algn="just">
              <a:buNone/>
            </a:pPr>
            <a:endParaRPr lang="fr-FR" sz="1200">
              <a:latin typeface="Calibri Light" panose="020F0302020204030204" pitchFamily="34" charset="0"/>
              <a:ea typeface="Calibri Light" panose="020F0302020204030204" pitchFamily="34" charset="0"/>
              <a:cs typeface="Calibri Light" panose="020F0302020204030204" pitchFamily="34" charset="0"/>
            </a:endParaRPr>
          </a:p>
          <a:p>
            <a:pPr marL="0" indent="0" algn="just">
              <a:buNone/>
            </a:pPr>
            <a:r>
              <a:rPr lang="fr-FR" sz="1200">
                <a:latin typeface="Calibri Light" panose="020F0302020204030204" pitchFamily="34" charset="0"/>
                <a:ea typeface="Calibri Light" panose="020F0302020204030204" pitchFamily="34" charset="0"/>
                <a:cs typeface="Calibri Light" panose="020F0302020204030204" pitchFamily="34" charset="0"/>
              </a:rPr>
              <a:t>15/12/2025 - Passage en Conseil d’administration</a:t>
            </a:r>
          </a:p>
          <a:p>
            <a:pPr marL="0" indent="0" algn="just">
              <a:buNone/>
            </a:pPr>
            <a:endParaRPr lang="fr-FR" sz="1200">
              <a:latin typeface="Calibri Light" panose="020F0302020204030204" pitchFamily="34" charset="0"/>
              <a:ea typeface="Calibri Light" panose="020F0302020204030204" pitchFamily="34" charset="0"/>
              <a:cs typeface="Calibri Light" panose="020F0302020204030204" pitchFamily="34" charset="0"/>
            </a:endParaRPr>
          </a:p>
          <a:p>
            <a:pPr marL="0" indent="0" algn="just">
              <a:buNone/>
            </a:pPr>
            <a:r>
              <a:rPr lang="fr-FR" sz="1200">
                <a:latin typeface="Calibri Light" panose="020F0302020204030204" pitchFamily="34" charset="0"/>
                <a:ea typeface="Calibri Light" panose="020F0302020204030204" pitchFamily="34" charset="0"/>
                <a:cs typeface="Calibri Light" panose="020F0302020204030204" pitchFamily="34" charset="0"/>
              </a:rPr>
              <a:t>01/01/2026 - Mise en place de l’UAR METIS</a:t>
            </a:r>
          </a:p>
        </p:txBody>
      </p:sp>
    </p:spTree>
    <p:extLst>
      <p:ext uri="{BB962C8B-B14F-4D97-AF65-F5344CB8AC3E}">
        <p14:creationId xmlns:p14="http://schemas.microsoft.com/office/powerpoint/2010/main" val="2302572108"/>
      </p:ext>
    </p:extLst>
  </p:cSld>
  <p:clrMapOvr>
    <a:masterClrMapping/>
  </p:clrMapOvr>
</p:sld>
</file>

<file path=ppt/theme/theme1.xml><?xml version="1.0" encoding="utf-8"?>
<a:theme xmlns:a="http://schemas.openxmlformats.org/drawingml/2006/main" name="couvertur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Bureau">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Bureau">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2053A2BEFDDEFB40B994C25B1832FB2B" ma:contentTypeVersion="3" ma:contentTypeDescription="Crée un document." ma:contentTypeScope="" ma:versionID="d25821f9eb4bdedb3b2f5d7830a48bb4">
  <xsd:schema xmlns:xsd="http://www.w3.org/2001/XMLSchema" xmlns:xs="http://www.w3.org/2001/XMLSchema" xmlns:p="http://schemas.microsoft.com/office/2006/metadata/properties" xmlns:ns2="e74edc04-bb90-4c1b-a3f7-b33006551815" targetNamespace="http://schemas.microsoft.com/office/2006/metadata/properties" ma:root="true" ma:fieldsID="4c2fb7ff1e73a17d0f1d33e634ba3f48" ns2:_="">
    <xsd:import namespace="e74edc04-bb90-4c1b-a3f7-b33006551815"/>
    <xsd:element name="properties">
      <xsd:complexType>
        <xsd:sequence>
          <xsd:element name="documentManagement">
            <xsd:complexType>
              <xsd:all>
                <xsd:element ref="ns2:MediaServiceMetadata" minOccurs="0"/>
                <xsd:element ref="ns2:MediaServiceFastMetadata"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74edc04-bb90-4c1b-a3f7-b3300655181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5680C05-F272-421F-B6BB-E4C177ED3CC8}">
  <ds:schemaRefs>
    <ds:schemaRef ds:uri="http://schemas.microsoft.com/sharepoint/v3/contenttype/forms"/>
  </ds:schemaRefs>
</ds:datastoreItem>
</file>

<file path=customXml/itemProps2.xml><?xml version="1.0" encoding="utf-8"?>
<ds:datastoreItem xmlns:ds="http://schemas.openxmlformats.org/officeDocument/2006/customXml" ds:itemID="{DADAFC8A-A1BC-4CF7-9FD3-B40AE4A2121B}">
  <ds:schemaRefs>
    <ds:schemaRef ds:uri="http://schemas.microsoft.com/office/2006/documentManagement/types"/>
    <ds:schemaRef ds:uri="http://schemas.openxmlformats.org/package/2006/metadata/core-properties"/>
    <ds:schemaRef ds:uri="http://purl.org/dc/elements/1.1/"/>
    <ds:schemaRef ds:uri="http://purl.org/dc/dcmitype/"/>
    <ds:schemaRef ds:uri="http://schemas.microsoft.com/office/infopath/2007/PartnerControls"/>
    <ds:schemaRef ds:uri="http://schemas.microsoft.com/office/2006/metadata/properties"/>
    <ds:schemaRef ds:uri="e74edc04-bb90-4c1b-a3f7-b33006551815"/>
    <ds:schemaRef ds:uri="http://www.w3.org/XML/1998/namespace"/>
    <ds:schemaRef ds:uri="http://purl.org/dc/terms/"/>
  </ds:schemaRefs>
</ds:datastoreItem>
</file>

<file path=customXml/itemProps3.xml><?xml version="1.0" encoding="utf-8"?>
<ds:datastoreItem xmlns:ds="http://schemas.openxmlformats.org/officeDocument/2006/customXml" ds:itemID="{B36F801D-404E-4518-AA93-33ACC2028797}">
  <ds:schemaRefs>
    <ds:schemaRef ds:uri="e74edc04-bb90-4c1b-a3f7-b3300655181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Metadata/LabelInfo.xml><?xml version="1.0" encoding="utf-8"?>
<clbl:labelList xmlns:clbl="http://schemas.microsoft.com/office/2020/mipLabelMetadata">
  <clbl:label id="{49edbd16-550d-4e8e-99f2-7580f816fae1}" enabled="1" method="Standard" siteId="{16150599-ebb0-4fcf-94a5-6010823c7bd5}" contentBits="0" removed="0"/>
</clbl:labelList>
</file>

<file path=docProps/app.xml><?xml version="1.0" encoding="utf-8"?>
<Properties xmlns="http://schemas.openxmlformats.org/officeDocument/2006/extended-properties" xmlns:vt="http://schemas.openxmlformats.org/officeDocument/2006/docPropsVTypes">
  <TotalTime>366</TotalTime>
  <Words>1167</Words>
  <Application>Microsoft Office PowerPoint</Application>
  <PresentationFormat>Affichage à l'écran (16:9)</PresentationFormat>
  <Paragraphs>77</Paragraphs>
  <Slides>8</Slides>
  <Notes>2</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8</vt:i4>
      </vt:variant>
    </vt:vector>
  </HeadingPairs>
  <TitlesOfParts>
    <vt:vector size="15" baseType="lpstr">
      <vt:lpstr>Arial</vt:lpstr>
      <vt:lpstr>Calibri</vt:lpstr>
      <vt:lpstr>Calibri Light</vt:lpstr>
      <vt:lpstr>Lato</vt:lpstr>
      <vt:lpstr>Segoe UI</vt:lpstr>
      <vt:lpstr>Wingdings</vt:lpstr>
      <vt:lpstr>couverture</vt:lpstr>
      <vt:lpstr>Présentation PowerPoint</vt:lpstr>
      <vt:lpstr>Le rôle des CETU  et la fragilité du modèle actuel</vt:lpstr>
      <vt:lpstr>Proposition de création  d’une Unité d’Appui à la Recherche (UAR)</vt:lpstr>
      <vt:lpstr>Présentation PowerPoint</vt:lpstr>
      <vt:lpstr>Instance de coordination  et Comité de pilotage institutionnel </vt:lpstr>
      <vt:lpstr>Comité scientifique consultatif</vt:lpstr>
      <vt:lpstr>Conclusion et perspectives</vt:lpstr>
      <vt:lpstr>Calendrier de déploiement </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Guillaume Parrot</dc:creator>
  <cp:lastModifiedBy>Isabelle Guillouet</cp:lastModifiedBy>
  <cp:revision>5</cp:revision>
  <cp:lastPrinted>2018-01-18T13:09:23Z</cp:lastPrinted>
  <dcterms:created xsi:type="dcterms:W3CDTF">2017-12-15T09:55:52Z</dcterms:created>
  <dcterms:modified xsi:type="dcterms:W3CDTF">2025-11-17T17:37:24Z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0x0101002053A2BEFDDEFB40B994C25B1832FB2B</vt:lpwstr>
  </property>
</Properties>
</file>