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1" r:id="rId2"/>
  </p:sldMasterIdLst>
  <p:notesMasterIdLst>
    <p:notesMasterId r:id="rId10"/>
  </p:notesMasterIdLst>
  <p:handoutMasterIdLst>
    <p:handoutMasterId r:id="rId11"/>
  </p:handoutMasterIdLst>
  <p:sldIdLst>
    <p:sldId id="259" r:id="rId3"/>
    <p:sldId id="283" r:id="rId4"/>
    <p:sldId id="290" r:id="rId5"/>
    <p:sldId id="289" r:id="rId6"/>
    <p:sldId id="291" r:id="rId7"/>
    <p:sldId id="294" r:id="rId8"/>
    <p:sldId id="288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E1433"/>
    <a:srgbClr val="D0D8E8"/>
    <a:srgbClr val="EAEDF4"/>
    <a:srgbClr val="45A59D"/>
    <a:srgbClr val="424A54"/>
    <a:srgbClr val="E0C510"/>
    <a:srgbClr val="902F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370"/>
    <p:restoredTop sz="96327"/>
  </p:normalViewPr>
  <p:slideViewPr>
    <p:cSldViewPr>
      <p:cViewPr varScale="1">
        <p:scale>
          <a:sx n="114" d="100"/>
          <a:sy n="114" d="100"/>
        </p:scale>
        <p:origin x="1122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37" d="100"/>
          <a:sy n="137" d="100"/>
        </p:scale>
        <p:origin x="4744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>
            <a:extLst>
              <a:ext uri="{FF2B5EF4-FFF2-40B4-BE49-F238E27FC236}">
                <a16:creationId xmlns:a16="http://schemas.microsoft.com/office/drawing/2014/main" id="{EE539E96-8572-2A44-87E6-6D95A10062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99B758-85D5-D34E-A934-7AF798DD314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9B03E60-58F5-D74A-BD1C-D7974FF3D58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FD4791-97AE-0E4F-9C95-CEAA9E93901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98716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A33B3D-2CAC-EA43-9FCF-0AE2424CDE32}" type="datetimeFigureOut">
              <a:rPr lang="fr-FR" smtClean="0"/>
              <a:t>18/01/2024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441D84-D9D4-B941-81C5-EDDB6B969F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2134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441D84-D9D4-B941-81C5-EDDB6B969F4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5748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315D0532-0EE1-954C-81C6-9E533006E4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>
            <a:lvl1pPr algn="ctr">
              <a:defRPr sz="28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23D2F5B0-54A2-404C-87AB-2A4F7D5217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F8891A1-E265-9A41-992B-8BF6C690176F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EE33A70-8E86-FF45-AB9A-2F3F10C9137C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14" name="Shape 4880">
            <a:extLst>
              <a:ext uri="{FF2B5EF4-FFF2-40B4-BE49-F238E27FC236}">
                <a16:creationId xmlns:a16="http://schemas.microsoft.com/office/drawing/2014/main" id="{8A5CA413-04C6-C74B-9673-DFA8CD41AA55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9CAAD86-0F51-EA40-84FF-DEABA75D933B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2" name="Espace réservé du texte 4">
            <a:extLst>
              <a:ext uri="{FF2B5EF4-FFF2-40B4-BE49-F238E27FC236}">
                <a16:creationId xmlns:a16="http://schemas.microsoft.com/office/drawing/2014/main" id="{899C93F2-F8B6-D449-9E4F-DFCC6F1184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err="1"/>
              <a:t>univ-tours.fr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82577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619672" y="1445245"/>
            <a:ext cx="583241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 sz="28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2" hasCustomPrompt="1"/>
          </p:nvPr>
        </p:nvSpPr>
        <p:spPr>
          <a:xfrm>
            <a:off x="1619672" y="2060848"/>
            <a:ext cx="5831879" cy="307777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 algn="ctr">
              <a:buNone/>
              <a:defRPr sz="2000" b="1">
                <a:solidFill>
                  <a:srgbClr val="424A54"/>
                </a:solidFill>
              </a:defRPr>
            </a:lvl1pPr>
            <a:lvl2pPr marL="457200" indent="0" algn="ctr">
              <a:buNone/>
              <a:defRPr sz="2000" b="1">
                <a:solidFill>
                  <a:srgbClr val="424A54"/>
                </a:solidFill>
              </a:defRPr>
            </a:lvl2pPr>
            <a:lvl3pPr marL="914400" indent="0" algn="ctr">
              <a:buNone/>
              <a:defRPr sz="2000" b="1">
                <a:solidFill>
                  <a:srgbClr val="424A54"/>
                </a:solidFill>
              </a:defRPr>
            </a:lvl3pPr>
            <a:lvl4pPr marL="1371600" indent="0" algn="ctr">
              <a:buNone/>
              <a:defRPr sz="2000" b="1">
                <a:solidFill>
                  <a:srgbClr val="424A54"/>
                </a:solidFill>
              </a:defRPr>
            </a:lvl4pPr>
            <a:lvl5pPr marL="1828800" indent="0" algn="ctr">
              <a:buNone/>
              <a:defRPr sz="2000" b="1">
                <a:solidFill>
                  <a:srgbClr val="424A54"/>
                </a:solidFill>
              </a:defRPr>
            </a:lvl5pPr>
          </a:lstStyle>
          <a:p>
            <a:pPr lvl="0"/>
            <a:r>
              <a:rPr lang="fr-FR" dirty="0"/>
              <a:t>Contact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BA2437D7-B8D8-324C-90F7-3A0A981A19A3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AC2E4CCB-A0F5-C54F-98F5-53DB67BA772B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24" name="Shape 4880">
            <a:extLst>
              <a:ext uri="{FF2B5EF4-FFF2-40B4-BE49-F238E27FC236}">
                <a16:creationId xmlns:a16="http://schemas.microsoft.com/office/drawing/2014/main" id="{0BCFE733-9495-EC47-9083-6A9DF34916BA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A39A344-6979-3B4F-BD18-7060B5F976F3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6" name="Espace réservé du texte 4">
            <a:extLst>
              <a:ext uri="{FF2B5EF4-FFF2-40B4-BE49-F238E27FC236}">
                <a16:creationId xmlns:a16="http://schemas.microsoft.com/office/drawing/2014/main" id="{DB16123F-0024-6243-84D0-668BB75304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err="1"/>
              <a:t>univ-tours.fr</a:t>
            </a:r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315D0532-0EE1-954C-81C6-9E533006E4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>
            <a:lvl1pPr algn="ctr">
              <a:defRPr sz="28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23D2F5B0-54A2-404C-87AB-2A4F7D5217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F8891A1-E265-9A41-992B-8BF6C690176F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EE33A70-8E86-FF45-AB9A-2F3F10C9137C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14" name="Shape 4880">
            <a:extLst>
              <a:ext uri="{FF2B5EF4-FFF2-40B4-BE49-F238E27FC236}">
                <a16:creationId xmlns:a16="http://schemas.microsoft.com/office/drawing/2014/main" id="{8A5CA413-04C6-C74B-9673-DFA8CD41AA55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9CAAD86-0F51-EA40-84FF-DEABA75D933B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2" name="Espace réservé du texte 4">
            <a:extLst>
              <a:ext uri="{FF2B5EF4-FFF2-40B4-BE49-F238E27FC236}">
                <a16:creationId xmlns:a16="http://schemas.microsoft.com/office/drawing/2014/main" id="{899C93F2-F8B6-D449-9E4F-DFCC6F1184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Site internet</a:t>
            </a:r>
          </a:p>
        </p:txBody>
      </p:sp>
    </p:spTree>
    <p:extLst>
      <p:ext uri="{BB962C8B-B14F-4D97-AF65-F5344CB8AC3E}">
        <p14:creationId xmlns:p14="http://schemas.microsoft.com/office/powerpoint/2010/main" val="1115577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onn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57200" y="2060848"/>
            <a:ext cx="8229600" cy="3168352"/>
          </a:xfrm>
          <a:prstGeom prst="rect">
            <a:avLst/>
          </a:prstGeom>
        </p:spPr>
        <p:txBody>
          <a:bodyPr numCol="2" spcCol="540000"/>
          <a:lstStyle>
            <a:lvl1pPr marL="0" indent="0" algn="l">
              <a:buNone/>
              <a:defRPr lang="fr-FR" sz="1500" smtClean="0">
                <a:solidFill>
                  <a:srgbClr val="424A54"/>
                </a:solidFill>
                <a:effectLst/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dirty="0" err="1"/>
              <a:t>Sum</a:t>
            </a:r>
            <a:r>
              <a:rPr lang="fr-FR" dirty="0"/>
              <a:t> </a:t>
            </a:r>
            <a:r>
              <a:rPr lang="fr-FR" dirty="0" err="1"/>
              <a:t>everum</a:t>
            </a:r>
            <a:r>
              <a:rPr lang="fr-FR" dirty="0"/>
              <a:t> </a:t>
            </a:r>
            <a:r>
              <a:rPr lang="fr-FR" dirty="0" err="1"/>
              <a:t>faccus</a:t>
            </a:r>
            <a:r>
              <a:rPr lang="fr-FR" dirty="0"/>
              <a:t> non </a:t>
            </a:r>
            <a:r>
              <a:rPr lang="fr-FR" dirty="0" err="1"/>
              <a:t>cusdae</a:t>
            </a:r>
            <a:r>
              <a:rPr lang="fr-FR" dirty="0"/>
              <a:t> </a:t>
            </a:r>
            <a:r>
              <a:rPr lang="fr-FR" dirty="0" err="1"/>
              <a:t>vitatis</a:t>
            </a:r>
            <a:r>
              <a:rPr lang="fr-FR" dirty="0"/>
              <a:t> con </a:t>
            </a:r>
            <a:r>
              <a:rPr lang="fr-FR" dirty="0" err="1"/>
              <a:t>pla</a:t>
            </a:r>
            <a:r>
              <a:rPr lang="fr-FR" dirty="0"/>
              <a:t> </a:t>
            </a:r>
            <a:r>
              <a:rPr lang="fr-FR" dirty="0" err="1"/>
              <a:t>ipsanti</a:t>
            </a:r>
            <a:r>
              <a:rPr lang="fr-FR" dirty="0"/>
              <a:t> </a:t>
            </a:r>
            <a:r>
              <a:rPr lang="fr-FR" dirty="0" err="1"/>
              <a:t>volor</a:t>
            </a:r>
            <a:r>
              <a:rPr lang="fr-FR" dirty="0"/>
              <a:t> </a:t>
            </a:r>
            <a:r>
              <a:rPr lang="fr-FR" dirty="0" err="1"/>
              <a:t>maio</a:t>
            </a:r>
            <a:r>
              <a:rPr lang="fr-FR" dirty="0"/>
              <a:t>. Ma </a:t>
            </a:r>
            <a:r>
              <a:rPr lang="fr-FR" dirty="0" err="1"/>
              <a:t>ese</a:t>
            </a:r>
            <a:r>
              <a:rPr lang="fr-FR" dirty="0"/>
              <a:t> </a:t>
            </a:r>
            <a:r>
              <a:rPr lang="fr-FR" dirty="0" err="1"/>
              <a:t>voluptatum</a:t>
            </a:r>
            <a:r>
              <a:rPr lang="fr-FR" dirty="0"/>
              <a:t> </a:t>
            </a:r>
            <a:r>
              <a:rPr lang="fr-FR" dirty="0" err="1"/>
              <a:t>rernatus</a:t>
            </a:r>
            <a:r>
              <a:rPr lang="fr-FR" dirty="0"/>
              <a:t> </a:t>
            </a:r>
            <a:r>
              <a:rPr lang="fr-FR" dirty="0" err="1"/>
              <a:t>ea</a:t>
            </a:r>
            <a:r>
              <a:rPr lang="fr-FR" dirty="0"/>
              <a:t> </a:t>
            </a:r>
            <a:r>
              <a:rPr lang="fr-FR" dirty="0" err="1"/>
              <a:t>dempost</a:t>
            </a:r>
            <a:r>
              <a:rPr lang="fr-FR" dirty="0"/>
              <a:t>, </a:t>
            </a:r>
            <a:r>
              <a:rPr lang="fr-FR" dirty="0" err="1"/>
              <a:t>num</a:t>
            </a:r>
            <a:r>
              <a:rPr lang="fr-FR" dirty="0"/>
              <a:t> </a:t>
            </a:r>
            <a:r>
              <a:rPr lang="fr-FR" dirty="0" err="1"/>
              <a:t>remporibus</a:t>
            </a:r>
            <a:r>
              <a:rPr lang="fr-FR" dirty="0"/>
              <a:t> </a:t>
            </a:r>
            <a:r>
              <a:rPr lang="fr-FR" dirty="0" err="1"/>
              <a:t>alibust</a:t>
            </a:r>
            <a:r>
              <a:rPr lang="fr-FR" dirty="0"/>
              <a:t>, que </a:t>
            </a:r>
            <a:r>
              <a:rPr lang="fr-FR" dirty="0" err="1"/>
              <a:t>necte</a:t>
            </a:r>
            <a:r>
              <a:rPr lang="fr-FR" dirty="0"/>
              <a:t> et, sus di </a:t>
            </a:r>
            <a:r>
              <a:rPr lang="fr-FR" dirty="0" err="1"/>
              <a:t>doleculpa</a:t>
            </a:r>
            <a:r>
              <a:rPr lang="fr-FR" dirty="0"/>
              <a:t> </a:t>
            </a:r>
            <a:r>
              <a:rPr lang="fr-FR" dirty="0" err="1"/>
              <a:t>voluptassum</a:t>
            </a:r>
            <a:r>
              <a:rPr lang="fr-FR" dirty="0"/>
              <a:t> </a:t>
            </a:r>
            <a:r>
              <a:rPr lang="fr-FR" dirty="0" err="1"/>
              <a:t>fugias</a:t>
            </a:r>
            <a:r>
              <a:rPr lang="fr-FR" dirty="0"/>
              <a:t> </a:t>
            </a:r>
            <a:r>
              <a:rPr lang="fr-FR" dirty="0" err="1"/>
              <a:t>coribustiur</a:t>
            </a:r>
            <a:r>
              <a:rPr lang="fr-FR" dirty="0"/>
              <a:t>, con </a:t>
            </a:r>
            <a:r>
              <a:rPr lang="fr-FR" dirty="0" err="1"/>
              <a:t>commolo</a:t>
            </a:r>
            <a:r>
              <a:rPr lang="fr-FR" dirty="0"/>
              <a:t> </a:t>
            </a:r>
            <a:r>
              <a:rPr lang="fr-FR" dirty="0" err="1"/>
              <a:t>rrorporpor</a:t>
            </a:r>
            <a:r>
              <a:rPr lang="fr-FR" dirty="0"/>
              <a:t> </a:t>
            </a:r>
            <a:r>
              <a:rPr lang="fr-FR" dirty="0" err="1"/>
              <a:t>sitendu</a:t>
            </a:r>
            <a:r>
              <a:rPr lang="fr-FR" dirty="0"/>
              <a:t> </a:t>
            </a:r>
            <a:r>
              <a:rPr lang="fr-FR" dirty="0" err="1"/>
              <a:t>cillest</a:t>
            </a:r>
            <a:r>
              <a:rPr lang="fr-FR" dirty="0"/>
              <a:t> </a:t>
            </a:r>
            <a:r>
              <a:rPr lang="fr-FR" dirty="0" err="1"/>
              <a:t>fugitium</a:t>
            </a:r>
            <a:r>
              <a:rPr lang="fr-FR" dirty="0"/>
              <a:t> </a:t>
            </a:r>
            <a:r>
              <a:rPr lang="fr-FR" dirty="0" err="1"/>
              <a:t>cone</a:t>
            </a:r>
            <a:r>
              <a:rPr lang="fr-FR" dirty="0"/>
              <a:t> </a:t>
            </a:r>
            <a:r>
              <a:rPr lang="fr-FR" dirty="0" err="1"/>
              <a:t>nossincipis</a:t>
            </a:r>
            <a:r>
              <a:rPr lang="fr-FR" dirty="0"/>
              <a:t> </a:t>
            </a:r>
            <a:r>
              <a:rPr lang="fr-FR" dirty="0" err="1"/>
              <a:t>reperia</a:t>
            </a:r>
            <a:r>
              <a:rPr lang="fr-FR" dirty="0"/>
              <a:t> pro </a:t>
            </a:r>
            <a:r>
              <a:rPr lang="fr-FR" dirty="0" err="1"/>
              <a:t>idus</a:t>
            </a:r>
            <a:r>
              <a:rPr lang="fr-FR" dirty="0"/>
              <a:t>, </a:t>
            </a:r>
            <a:r>
              <a:rPr lang="fr-FR" dirty="0" err="1"/>
              <a:t>officidem</a:t>
            </a:r>
            <a:r>
              <a:rPr lang="fr-FR" dirty="0"/>
              <a:t> </a:t>
            </a:r>
            <a:r>
              <a:rPr lang="fr-FR" dirty="0" err="1"/>
              <a:t>repudignim</a:t>
            </a:r>
            <a:r>
              <a:rPr lang="fr-FR" dirty="0"/>
              <a:t> </a:t>
            </a:r>
            <a:r>
              <a:rPr lang="fr-FR" dirty="0" err="1"/>
              <a:t>res</a:t>
            </a:r>
            <a:r>
              <a:rPr lang="fr-FR" dirty="0"/>
              <a:t> </a:t>
            </a:r>
            <a:r>
              <a:rPr lang="fr-FR" dirty="0" err="1"/>
              <a:t>consenimi</a:t>
            </a:r>
            <a:r>
              <a:rPr lang="fr-FR" dirty="0"/>
              <a:t>, </a:t>
            </a:r>
            <a:r>
              <a:rPr lang="fr-FR" dirty="0" err="1"/>
              <a:t>quae</a:t>
            </a:r>
            <a:r>
              <a:rPr lang="fr-FR" dirty="0"/>
              <a:t> </a:t>
            </a:r>
            <a:r>
              <a:rPr lang="fr-FR" dirty="0" err="1"/>
              <a:t>dolorerion</a:t>
            </a:r>
            <a:r>
              <a:rPr lang="fr-FR" dirty="0"/>
              <a:t> </a:t>
            </a:r>
            <a:r>
              <a:rPr lang="fr-FR" dirty="0" err="1"/>
              <a:t>corestio</a:t>
            </a:r>
            <a:r>
              <a:rPr lang="fr-FR" dirty="0"/>
              <a:t> que </a:t>
            </a:r>
            <a:r>
              <a:rPr lang="fr-FR" dirty="0" err="1"/>
              <a:t>vollentur</a:t>
            </a:r>
            <a:r>
              <a:rPr lang="fr-FR" dirty="0"/>
              <a:t> </a:t>
            </a:r>
            <a:r>
              <a:rPr lang="fr-FR" dirty="0" err="1"/>
              <a:t>recae</a:t>
            </a:r>
            <a:r>
              <a:rPr lang="fr-FR" dirty="0"/>
              <a:t> si </a:t>
            </a:r>
            <a:r>
              <a:rPr lang="fr-FR" dirty="0" err="1"/>
              <a:t>res</a:t>
            </a:r>
            <a:r>
              <a:rPr lang="fr-FR" dirty="0"/>
              <a:t> </a:t>
            </a:r>
            <a:r>
              <a:rPr lang="fr-FR" dirty="0" err="1"/>
              <a:t>quassequiam</a:t>
            </a:r>
            <a:r>
              <a:rPr lang="fr-FR" dirty="0"/>
              <a:t> </a:t>
            </a:r>
            <a:r>
              <a:rPr lang="fr-FR" dirty="0" err="1"/>
              <a:t>consequi</a:t>
            </a:r>
            <a:r>
              <a:rPr lang="fr-FR" dirty="0"/>
              <a:t> di </a:t>
            </a:r>
            <a:r>
              <a:rPr lang="fr-FR" dirty="0" err="1"/>
              <a:t>ulparum</a:t>
            </a:r>
            <a:r>
              <a:rPr lang="fr-FR" dirty="0"/>
              <a:t> </a:t>
            </a:r>
            <a:r>
              <a:rPr lang="fr-FR" dirty="0" err="1"/>
              <a:t>endaesent</a:t>
            </a:r>
            <a:r>
              <a:rPr lang="fr-FR" dirty="0"/>
              <a:t> </a:t>
            </a:r>
            <a:r>
              <a:rPr lang="fr-FR" dirty="0" err="1"/>
              <a:t>pa</a:t>
            </a:r>
            <a:r>
              <a:rPr lang="fr-FR" dirty="0"/>
              <a:t> </a:t>
            </a:r>
            <a:r>
              <a:rPr lang="fr-FR" dirty="0" err="1"/>
              <a:t>cus</a:t>
            </a:r>
            <a:r>
              <a:rPr lang="fr-FR" dirty="0"/>
              <a:t> </a:t>
            </a:r>
            <a:r>
              <a:rPr lang="fr-FR" dirty="0" err="1"/>
              <a:t>magnatem</a:t>
            </a:r>
            <a:r>
              <a:rPr lang="fr-FR" dirty="0"/>
              <a:t> </a:t>
            </a:r>
            <a:r>
              <a:rPr lang="fr-FR" dirty="0" err="1"/>
              <a:t>voloreptatus</a:t>
            </a:r>
            <a:r>
              <a:rPr lang="fr-FR" dirty="0"/>
              <a:t> </a:t>
            </a:r>
            <a:r>
              <a:rPr lang="fr-FR" dirty="0" err="1"/>
              <a:t>dellabo</a:t>
            </a:r>
            <a:r>
              <a:rPr lang="fr-FR" dirty="0"/>
              <a:t> </a:t>
            </a:r>
            <a:r>
              <a:rPr lang="fr-FR" dirty="0" err="1"/>
              <a:t>riatenim</a:t>
            </a:r>
            <a:r>
              <a:rPr lang="fr-FR" dirty="0"/>
              <a:t> </a:t>
            </a:r>
            <a:r>
              <a:rPr lang="fr-FR" dirty="0" err="1"/>
              <a:t>fugitatiat</a:t>
            </a:r>
            <a:r>
              <a:rPr lang="fr-FR" dirty="0"/>
              <a:t> </a:t>
            </a:r>
            <a:r>
              <a:rPr lang="fr-FR" dirty="0" err="1"/>
              <a:t>licti</a:t>
            </a:r>
            <a:r>
              <a:rPr lang="fr-FR" dirty="0"/>
              <a:t> </a:t>
            </a:r>
            <a:r>
              <a:rPr lang="fr-FR" dirty="0" err="1"/>
              <a:t>repe</a:t>
            </a:r>
            <a:r>
              <a:rPr lang="fr-FR" dirty="0"/>
              <a:t> </a:t>
            </a:r>
            <a:r>
              <a:rPr lang="fr-FR" dirty="0" err="1"/>
              <a:t>voloribus</a:t>
            </a:r>
            <a:r>
              <a:rPr lang="fr-FR" dirty="0"/>
              <a:t>, si ut </a:t>
            </a:r>
            <a:r>
              <a:rPr lang="fr-FR" dirty="0" err="1"/>
              <a:t>aut</a:t>
            </a:r>
            <a:r>
              <a:rPr lang="fr-FR" dirty="0"/>
              <a:t> </a:t>
            </a:r>
            <a:r>
              <a:rPr lang="fr-FR" dirty="0" err="1"/>
              <a:t>ommoluptatur</a:t>
            </a:r>
            <a:r>
              <a:rPr lang="fr-FR" dirty="0"/>
              <a:t> </a:t>
            </a:r>
            <a:r>
              <a:rPr lang="fr-FR" dirty="0" err="1"/>
              <a:t>sum</a:t>
            </a:r>
            <a:r>
              <a:rPr lang="fr-FR" dirty="0"/>
              <a:t> </a:t>
            </a:r>
            <a:r>
              <a:rPr lang="fr-FR" dirty="0" err="1"/>
              <a:t>quatem</a:t>
            </a:r>
            <a:r>
              <a:rPr lang="fr-FR" dirty="0"/>
              <a:t> </a:t>
            </a:r>
            <a:r>
              <a:rPr lang="fr-FR" dirty="0" err="1"/>
              <a:t>fugit</a:t>
            </a:r>
            <a:r>
              <a:rPr lang="fr-FR" dirty="0"/>
              <a:t> </a:t>
            </a:r>
            <a:r>
              <a:rPr lang="fr-FR" dirty="0" err="1"/>
              <a:t>pelita</a:t>
            </a:r>
            <a:r>
              <a:rPr lang="fr-FR" dirty="0"/>
              <a:t> si </a:t>
            </a:r>
            <a:r>
              <a:rPr lang="fr-FR" dirty="0" err="1"/>
              <a:t>ditatis</a:t>
            </a:r>
            <a:r>
              <a:rPr lang="fr-FR" dirty="0"/>
              <a:t> </a:t>
            </a:r>
            <a:r>
              <a:rPr lang="fr-FR" dirty="0" err="1"/>
              <a:t>ate</a:t>
            </a:r>
            <a:r>
              <a:rPr lang="fr-FR" dirty="0"/>
              <a:t> </a:t>
            </a:r>
            <a:r>
              <a:rPr lang="fr-FR" dirty="0" err="1"/>
              <a:t>vitatis</a:t>
            </a:r>
            <a:r>
              <a:rPr lang="fr-FR" dirty="0"/>
              <a:t> et </a:t>
            </a:r>
            <a:r>
              <a:rPr lang="fr-FR" dirty="0" err="1"/>
              <a:t>pa</a:t>
            </a:r>
            <a:r>
              <a:rPr lang="fr-FR" dirty="0"/>
              <a:t> </a:t>
            </a:r>
            <a:r>
              <a:rPr lang="fr-FR" dirty="0" err="1"/>
              <a:t>nis</a:t>
            </a:r>
            <a:r>
              <a:rPr lang="fr-FR" dirty="0"/>
              <a:t> ut es </a:t>
            </a:r>
            <a:r>
              <a:rPr lang="fr-FR" dirty="0" err="1"/>
              <a:t>minulpa</a:t>
            </a:r>
            <a:r>
              <a:rPr lang="fr-FR" dirty="0"/>
              <a:t> non </a:t>
            </a:r>
            <a:r>
              <a:rPr lang="fr-FR" dirty="0" err="1"/>
              <a:t>paruptiorrum</a:t>
            </a:r>
            <a:r>
              <a:rPr lang="fr-FR" dirty="0"/>
              <a:t> quia </a:t>
            </a:r>
            <a:r>
              <a:rPr lang="fr-FR" dirty="0" err="1"/>
              <a:t>parum</a:t>
            </a:r>
            <a:r>
              <a:rPr lang="fr-FR" dirty="0"/>
              <a:t> </a:t>
            </a:r>
            <a:r>
              <a:rPr lang="fr-FR" dirty="0" err="1"/>
              <a:t>ressime</a:t>
            </a:r>
            <a:r>
              <a:rPr lang="fr-FR" dirty="0"/>
              <a:t> </a:t>
            </a:r>
            <a:r>
              <a:rPr lang="fr-FR" dirty="0" err="1"/>
              <a:t>velique</a:t>
            </a:r>
            <a:r>
              <a:rPr lang="fr-FR" dirty="0"/>
              <a:t> </a:t>
            </a:r>
            <a:r>
              <a:rPr lang="fr-FR" dirty="0" err="1"/>
              <a:t>sequidignis</a:t>
            </a:r>
            <a:r>
              <a:rPr lang="fr-FR" dirty="0"/>
              <a:t> </a:t>
            </a:r>
            <a:r>
              <a:rPr lang="fr-FR" dirty="0" err="1"/>
              <a:t>dolorro</a:t>
            </a:r>
            <a:r>
              <a:rPr lang="fr-FR" dirty="0"/>
              <a:t> </a:t>
            </a:r>
            <a:r>
              <a:rPr lang="fr-FR" dirty="0" err="1"/>
              <a:t>repuda</a:t>
            </a:r>
            <a:r>
              <a:rPr lang="fr-FR" dirty="0"/>
              <a:t> pro to </a:t>
            </a:r>
            <a:r>
              <a:rPr lang="fr-FR" dirty="0" err="1"/>
              <a:t>doluptatia</a:t>
            </a:r>
            <a:r>
              <a:rPr lang="fr-FR" dirty="0"/>
              <a:t> </a:t>
            </a:r>
            <a:r>
              <a:rPr lang="fr-FR" dirty="0" err="1"/>
              <a:t>sequisimusam</a:t>
            </a:r>
            <a:r>
              <a:rPr lang="fr-FR" dirty="0"/>
              <a:t> </a:t>
            </a:r>
            <a:r>
              <a:rPr lang="fr-FR" dirty="0" err="1"/>
              <a:t>nis</a:t>
            </a:r>
            <a:r>
              <a:rPr lang="fr-FR" dirty="0"/>
              <a:t> </a:t>
            </a:r>
            <a:r>
              <a:rPr lang="fr-FR" dirty="0" err="1"/>
              <a:t>elluptam</a:t>
            </a:r>
            <a:r>
              <a:rPr lang="fr-FR" dirty="0"/>
              <a:t> sa </a:t>
            </a:r>
            <a:r>
              <a:rPr lang="fr-FR" dirty="0" err="1"/>
              <a:t>debit</a:t>
            </a:r>
            <a:r>
              <a:rPr lang="fr-FR" dirty="0"/>
              <a:t> </a:t>
            </a:r>
            <a:r>
              <a:rPr lang="fr-FR" dirty="0" err="1"/>
              <a:t>intiis</a:t>
            </a:r>
            <a:r>
              <a:rPr lang="fr-FR" dirty="0"/>
              <a:t> </a:t>
            </a:r>
            <a:r>
              <a:rPr lang="fr-FR" dirty="0" err="1"/>
              <a:t>apeliquundis</a:t>
            </a:r>
            <a:r>
              <a:rPr lang="fr-FR" dirty="0"/>
              <a:t> as mos </a:t>
            </a:r>
            <a:r>
              <a:rPr lang="fr-FR" dirty="0" err="1"/>
              <a:t>exerchic</a:t>
            </a:r>
            <a:r>
              <a:rPr lang="fr-FR" dirty="0"/>
              <a:t> to </a:t>
            </a:r>
            <a:r>
              <a:rPr lang="fr-FR" dirty="0" err="1"/>
              <a:t>quibea</a:t>
            </a:r>
            <a:r>
              <a:rPr lang="fr-FR" dirty="0"/>
              <a:t> </a:t>
            </a:r>
            <a:r>
              <a:rPr lang="fr-FR" dirty="0" err="1"/>
              <a:t>quiatium</a:t>
            </a:r>
            <a:r>
              <a:rPr lang="fr-FR" dirty="0"/>
              <a:t> </a:t>
            </a:r>
            <a:r>
              <a:rPr lang="fr-FR" dirty="0" err="1"/>
              <a:t>sed</a:t>
            </a:r>
            <a:r>
              <a:rPr lang="fr-FR" dirty="0"/>
              <a:t> </a:t>
            </a:r>
            <a:r>
              <a:rPr lang="fr-FR" dirty="0" err="1"/>
              <a:t>magnimiliqui</a:t>
            </a:r>
            <a:r>
              <a:rPr lang="fr-FR" dirty="0"/>
              <a:t> </a:t>
            </a:r>
            <a:r>
              <a:rPr lang="fr-FR" dirty="0" err="1"/>
              <a:t>aut</a:t>
            </a:r>
            <a:r>
              <a:rPr lang="fr-FR" dirty="0"/>
              <a:t> </a:t>
            </a:r>
            <a:r>
              <a:rPr lang="fr-FR" dirty="0" err="1"/>
              <a:t>platem</a:t>
            </a:r>
            <a:r>
              <a:rPr lang="fr-FR" dirty="0"/>
              <a:t> qui </a:t>
            </a:r>
            <a:r>
              <a:rPr lang="fr-FR" dirty="0" err="1"/>
              <a:t>omnitaque</a:t>
            </a:r>
            <a:r>
              <a:rPr lang="fr-FR" dirty="0"/>
              <a:t> </a:t>
            </a:r>
            <a:r>
              <a:rPr lang="fr-FR" dirty="0" err="1"/>
              <a:t>resti</a:t>
            </a:r>
            <a:r>
              <a:rPr lang="fr-FR" dirty="0"/>
              <a:t> </a:t>
            </a:r>
            <a:r>
              <a:rPr lang="fr-FR" dirty="0" err="1"/>
              <a:t>num</a:t>
            </a:r>
            <a:r>
              <a:rPr lang="fr-FR" dirty="0"/>
              <a:t> </a:t>
            </a:r>
            <a:r>
              <a:rPr lang="fr-FR" dirty="0" err="1"/>
              <a:t>facerfera</a:t>
            </a:r>
            <a:r>
              <a:rPr lang="fr-FR" dirty="0"/>
              <a:t> </a:t>
            </a:r>
            <a:r>
              <a:rPr lang="fr-FR" dirty="0" err="1"/>
              <a:t>sunti</a:t>
            </a:r>
            <a:r>
              <a:rPr lang="fr-FR" dirty="0"/>
              <a:t> </a:t>
            </a:r>
            <a:r>
              <a:rPr lang="fr-FR" dirty="0" err="1"/>
              <a:t>volum</a:t>
            </a:r>
            <a:r>
              <a:rPr lang="fr-FR" dirty="0"/>
              <a:t> </a:t>
            </a:r>
            <a:r>
              <a:rPr lang="fr-FR" dirty="0" err="1"/>
              <a:t>dolorem</a:t>
            </a:r>
            <a:r>
              <a:rPr lang="fr-FR" dirty="0"/>
              <a:t> </a:t>
            </a:r>
            <a:r>
              <a:rPr lang="fr-FR" dirty="0" err="1"/>
              <a:t>liquo</a:t>
            </a:r>
            <a:r>
              <a:rPr lang="fr-FR" dirty="0"/>
              <a:t> </a:t>
            </a:r>
            <a:r>
              <a:rPr lang="fr-FR" dirty="0" err="1"/>
              <a:t>eum</a:t>
            </a:r>
            <a:r>
              <a:rPr lang="fr-FR" dirty="0"/>
              <a:t> et </a:t>
            </a:r>
            <a:r>
              <a:rPr lang="fr-FR" dirty="0" err="1"/>
              <a:t>aborem</a:t>
            </a:r>
            <a:r>
              <a:rPr lang="fr-FR" dirty="0"/>
              <a:t> </a:t>
            </a:r>
            <a:r>
              <a:rPr lang="fr-FR" dirty="0" err="1"/>
              <a:t>sumet</a:t>
            </a:r>
            <a:r>
              <a:rPr lang="fr-FR" dirty="0"/>
              <a:t> quia </a:t>
            </a:r>
            <a:r>
              <a:rPr lang="fr-FR" dirty="0" err="1"/>
              <a:t>doluptatur</a:t>
            </a:r>
            <a:r>
              <a:rPr lang="fr-FR" dirty="0"/>
              <a:t> mi, id </a:t>
            </a:r>
            <a:r>
              <a:rPr lang="fr-FR" dirty="0" err="1"/>
              <a:t>unt</a:t>
            </a:r>
            <a:r>
              <a:rPr lang="fr-FR" dirty="0"/>
              <a:t> et </a:t>
            </a:r>
            <a:r>
              <a:rPr lang="fr-FR" dirty="0" err="1"/>
              <a:t>ute</a:t>
            </a:r>
            <a:r>
              <a:rPr lang="fr-FR" dirty="0"/>
              <a:t> dit </a:t>
            </a:r>
            <a:r>
              <a:rPr lang="fr-FR" dirty="0" err="1"/>
              <a:t>experae</a:t>
            </a:r>
            <a:r>
              <a:rPr lang="fr-FR" dirty="0"/>
              <a:t> cum </a:t>
            </a:r>
            <a:r>
              <a:rPr lang="fr-FR" dirty="0" err="1"/>
              <a:t>fugia</a:t>
            </a:r>
            <a:r>
              <a:rPr lang="fr-FR" dirty="0"/>
              <a:t> </a:t>
            </a:r>
            <a:r>
              <a:rPr lang="fr-FR" dirty="0" err="1"/>
              <a:t>iumquodisqui</a:t>
            </a:r>
            <a:r>
              <a:rPr lang="fr-FR" dirty="0"/>
              <a:t> </a:t>
            </a:r>
            <a:r>
              <a:rPr lang="fr-FR" dirty="0" err="1"/>
              <a:t>alit</a:t>
            </a:r>
            <a:r>
              <a:rPr lang="fr-FR" dirty="0"/>
              <a:t> </a:t>
            </a:r>
            <a:r>
              <a:rPr lang="fr-FR" dirty="0" err="1"/>
              <a:t>venis</a:t>
            </a:r>
            <a:r>
              <a:rPr lang="fr-FR" dirty="0"/>
              <a:t> </a:t>
            </a:r>
            <a:r>
              <a:rPr lang="fr-FR" dirty="0" err="1"/>
              <a:t>ationsequati</a:t>
            </a:r>
            <a:r>
              <a:rPr lang="fr-FR" dirty="0"/>
              <a:t> </a:t>
            </a:r>
            <a:r>
              <a:rPr lang="fr-FR" dirty="0" err="1"/>
              <a:t>officitis</a:t>
            </a:r>
            <a:r>
              <a:rPr lang="fr-FR" dirty="0"/>
              <a:t> ut </a:t>
            </a:r>
            <a:r>
              <a:rPr lang="fr-FR" dirty="0" err="1"/>
              <a:t>eneceati</a:t>
            </a:r>
            <a:r>
              <a:rPr lang="fr-FR" dirty="0"/>
              <a:t> qui </a:t>
            </a:r>
            <a:r>
              <a:rPr lang="fr-FR" dirty="0" err="1"/>
              <a:t>dest</a:t>
            </a:r>
            <a:r>
              <a:rPr lang="fr-FR" dirty="0"/>
              <a:t>, 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365125"/>
            <a:ext cx="8229600" cy="543595"/>
          </a:xfrm>
          <a:prstGeom prst="rect">
            <a:avLst/>
          </a:prstGeom>
        </p:spPr>
        <p:txBody>
          <a:bodyPr/>
          <a:lstStyle>
            <a:lvl1pPr algn="ctr">
              <a:defRPr sz="28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20" name="Espace réservé du texte 19"/>
          <p:cNvSpPr>
            <a:spLocks noGrp="1"/>
          </p:cNvSpPr>
          <p:nvPr>
            <p:ph type="body" sz="quarter" idx="12"/>
          </p:nvPr>
        </p:nvSpPr>
        <p:spPr>
          <a:xfrm>
            <a:off x="457200" y="908720"/>
            <a:ext cx="8229600" cy="30777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>
              <a:buNone/>
              <a:defRPr sz="2000" b="1">
                <a:solidFill>
                  <a:srgbClr val="424A5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49CD028-D145-0C42-9481-35F3B904235B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67983B9-638B-B743-927F-E55AB78DDA54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17" name="Shape 4880">
            <a:extLst>
              <a:ext uri="{FF2B5EF4-FFF2-40B4-BE49-F238E27FC236}">
                <a16:creationId xmlns:a16="http://schemas.microsoft.com/office/drawing/2014/main" id="{FC4FF59E-6BFF-2F42-AF7D-2BE8796DF035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AD9047C-CAF4-3D49-8355-5D31DD71F2E0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C75A3B3-98CB-0741-B431-EE07EA60A81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Site internet</a:t>
            </a:r>
          </a:p>
        </p:txBody>
      </p:sp>
    </p:spTree>
    <p:extLst>
      <p:ext uri="{BB962C8B-B14F-4D97-AF65-F5344CB8AC3E}">
        <p14:creationId xmlns:p14="http://schemas.microsoft.com/office/powerpoint/2010/main" val="15952846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egen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10">
            <a:extLst>
              <a:ext uri="{FF2B5EF4-FFF2-40B4-BE49-F238E27FC236}">
                <a16:creationId xmlns:a16="http://schemas.microsoft.com/office/drawing/2014/main" id="{9E86A5EC-20E8-D44F-AF15-8AEC060BC1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5A9F804-5166-8142-9634-5D7E3F11A6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7544" y="1498604"/>
            <a:ext cx="3854528" cy="1278466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7CABBE0-88E1-B84C-91DB-39D57E160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3070" y="514924"/>
            <a:ext cx="4204027" cy="552643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Clr>
                <a:srgbClr val="45A59D"/>
              </a:buClr>
              <a:buSzPct val="80000"/>
              <a:buFont typeface="Wingdings" pitchFamily="2" charset="2"/>
              <a:buChar char="§"/>
              <a:defRPr/>
            </a:lvl1pPr>
            <a:lvl2pPr marL="742950" indent="-285750">
              <a:buClr>
                <a:srgbClr val="45A59D"/>
              </a:buClr>
              <a:buSzPct val="80000"/>
              <a:buFont typeface="Wingdings" pitchFamily="2" charset="2"/>
              <a:buChar char="§"/>
              <a:defRPr/>
            </a:lvl2pPr>
            <a:lvl3pPr marL="1143000" indent="-228600">
              <a:buClr>
                <a:srgbClr val="45A59D"/>
              </a:buClr>
              <a:buSzPct val="80000"/>
              <a:buFont typeface="Wingdings" pitchFamily="2" charset="2"/>
              <a:buChar char="§"/>
              <a:defRPr/>
            </a:lvl3pPr>
            <a:lvl4pPr marL="1600200" indent="-228600">
              <a:buClr>
                <a:srgbClr val="45A59D"/>
              </a:buClr>
              <a:buSzPct val="80000"/>
              <a:buFont typeface="Wingdings" pitchFamily="2" charset="2"/>
              <a:buChar char="§"/>
              <a:defRPr/>
            </a:lvl4pPr>
            <a:lvl5pPr marL="2057400" indent="-228600">
              <a:buClr>
                <a:srgbClr val="45A59D"/>
              </a:buClr>
              <a:buSzPct val="80000"/>
              <a:buFont typeface="Wingdings" pitchFamily="2" charset="2"/>
              <a:buChar char="§"/>
              <a:defRPr/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F84904EC-3F6A-D647-81F1-6D6DAB843E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544" y="2777069"/>
            <a:ext cx="3854528" cy="25844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F812B03-3F17-1A4E-9FFC-7AC9B5553A98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F58E1E2-8F28-EF4E-8FEE-EDAF7F9C54FA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18" name="Shape 4880">
            <a:extLst>
              <a:ext uri="{FF2B5EF4-FFF2-40B4-BE49-F238E27FC236}">
                <a16:creationId xmlns:a16="http://schemas.microsoft.com/office/drawing/2014/main" id="{D378E8F2-0624-3E49-AF47-09B31CAF106E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C5CC901-DD1A-6B4E-9225-B32475BC95E1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0" name="Espace réservé du texte 4">
            <a:extLst>
              <a:ext uri="{FF2B5EF4-FFF2-40B4-BE49-F238E27FC236}">
                <a16:creationId xmlns:a16="http://schemas.microsoft.com/office/drawing/2014/main" id="{9265F587-209E-8441-88F5-14ADBFCF6B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Site internet</a:t>
            </a:r>
          </a:p>
        </p:txBody>
      </p:sp>
    </p:spTree>
    <p:extLst>
      <p:ext uri="{BB962C8B-B14F-4D97-AF65-F5344CB8AC3E}">
        <p14:creationId xmlns:p14="http://schemas.microsoft.com/office/powerpoint/2010/main" val="8048563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10">
            <a:extLst>
              <a:ext uri="{FF2B5EF4-FFF2-40B4-BE49-F238E27FC236}">
                <a16:creationId xmlns:a16="http://schemas.microsoft.com/office/drawing/2014/main" id="{3D578572-C9C4-1B45-A1B9-7C1C5FB79D3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E8D2074-61F0-EF41-B804-FB76C3788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665" y="4739680"/>
            <a:ext cx="859666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C53D8247-2A2A-D24D-B691-474156EAB7C5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273665" y="548680"/>
            <a:ext cx="8596668" cy="384571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dirty="0"/>
              <a:t>Cliquez sur l’icône pour ajouter une image</a:t>
            </a:r>
            <a:endParaRPr lang="en-US" dirty="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DE647747-A5BC-9846-859B-08CB3076D1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3665" y="5306418"/>
            <a:ext cx="8596667" cy="6740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ACD686F-E67C-0049-BC07-CBC10AA51E9B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8CC53D2-72AB-F444-B0D6-E639EFB8446B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21" name="Shape 4880">
            <a:extLst>
              <a:ext uri="{FF2B5EF4-FFF2-40B4-BE49-F238E27FC236}">
                <a16:creationId xmlns:a16="http://schemas.microsoft.com/office/drawing/2014/main" id="{6A4B9627-9DAF-D74D-BC08-D64CC33E76A5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2D5E3A6-0F48-9B4C-8AB2-1E9C094B738D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3" name="Espace réservé du texte 4">
            <a:extLst>
              <a:ext uri="{FF2B5EF4-FFF2-40B4-BE49-F238E27FC236}">
                <a16:creationId xmlns:a16="http://schemas.microsoft.com/office/drawing/2014/main" id="{E561801F-A72E-0843-A876-EFAC6C2B317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Site internet</a:t>
            </a:r>
          </a:p>
        </p:txBody>
      </p:sp>
    </p:spTree>
    <p:extLst>
      <p:ext uri="{BB962C8B-B14F-4D97-AF65-F5344CB8AC3E}">
        <p14:creationId xmlns:p14="http://schemas.microsoft.com/office/powerpoint/2010/main" val="5929837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10">
            <a:extLst>
              <a:ext uri="{FF2B5EF4-FFF2-40B4-BE49-F238E27FC236}">
                <a16:creationId xmlns:a16="http://schemas.microsoft.com/office/drawing/2014/main" id="{70D971BD-59A7-2144-B898-0703E4BC31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1FB2811-91F4-2B41-B4A3-F1CE4C781ED2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885B1D1-1FD9-F940-A9F4-C6B3822C55AF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20" name="Shape 4880">
            <a:extLst>
              <a:ext uri="{FF2B5EF4-FFF2-40B4-BE49-F238E27FC236}">
                <a16:creationId xmlns:a16="http://schemas.microsoft.com/office/drawing/2014/main" id="{1631A397-0493-214C-BE66-24D2263B078B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0DC3234-B441-3748-8C8E-1C14A52C94E0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2" name="Espace réservé du texte 4">
            <a:extLst>
              <a:ext uri="{FF2B5EF4-FFF2-40B4-BE49-F238E27FC236}">
                <a16:creationId xmlns:a16="http://schemas.microsoft.com/office/drawing/2014/main" id="{B11BE8E6-20F5-9B42-92D6-6441BF9D03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Site internet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49356C6-30B1-6249-BD7B-60548AE28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AA72F4C-CE85-264D-8756-00E54BD95A6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8650" y="1844675"/>
            <a:ext cx="7886700" cy="1368425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45A59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1pPr>
            <a:lvl2pPr marL="742950" indent="-285750">
              <a:buClr>
                <a:srgbClr val="45A59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2pPr>
            <a:lvl3pPr marL="1143000" indent="-228600">
              <a:buClr>
                <a:srgbClr val="45A59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3pPr>
            <a:lvl4pPr marL="1600200" indent="-228600">
              <a:buClr>
                <a:srgbClr val="45A59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4pPr>
            <a:lvl5pPr marL="2057400" indent="-228600">
              <a:buClr>
                <a:srgbClr val="45A59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9104177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10">
            <a:extLst>
              <a:ext uri="{FF2B5EF4-FFF2-40B4-BE49-F238E27FC236}">
                <a16:creationId xmlns:a16="http://schemas.microsoft.com/office/drawing/2014/main" id="{054735E8-42FE-474E-A01B-7A232636CB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D1FFAAB-2D88-4343-B657-4D7E54301F4B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25D55BA-4318-A744-BABF-4D3AC917CC9D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20" name="Shape 4880">
            <a:extLst>
              <a:ext uri="{FF2B5EF4-FFF2-40B4-BE49-F238E27FC236}">
                <a16:creationId xmlns:a16="http://schemas.microsoft.com/office/drawing/2014/main" id="{04CFF14A-9F40-8B41-A0EB-117F61C22577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FD81780-EAF1-BD47-8555-463C76904A2E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2" name="Espace réservé du texte 4">
            <a:extLst>
              <a:ext uri="{FF2B5EF4-FFF2-40B4-BE49-F238E27FC236}">
                <a16:creationId xmlns:a16="http://schemas.microsoft.com/office/drawing/2014/main" id="{4952823E-E6AB-AC42-8C5B-D07522243C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Site internet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8FC63014-70D1-5F4A-805F-7E5ED6435B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7865" y="1200179"/>
            <a:ext cx="4006613" cy="2743200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45A59D"/>
              </a:buClr>
              <a:buFont typeface="Wingdings" pitchFamily="2" charset="2"/>
              <a:buChar char="§"/>
              <a:defRPr sz="1800"/>
            </a:lvl1pPr>
            <a:lvl2pPr marL="742950" indent="-285750">
              <a:buClr>
                <a:srgbClr val="45A59D"/>
              </a:buClr>
              <a:buFont typeface="Wingdings" pitchFamily="2" charset="2"/>
              <a:buChar char="§"/>
              <a:defRPr sz="1800"/>
            </a:lvl2pPr>
            <a:lvl3pPr marL="1143000" indent="-228600">
              <a:buClr>
                <a:srgbClr val="45A59D"/>
              </a:buClr>
              <a:buFont typeface="Wingdings" pitchFamily="2" charset="2"/>
              <a:buChar char="§"/>
              <a:defRPr sz="1800"/>
            </a:lvl3pPr>
            <a:lvl4pPr marL="1600200" indent="-228600">
              <a:buClr>
                <a:srgbClr val="45A59D"/>
              </a:buClr>
              <a:buFont typeface="Wingdings" pitchFamily="2" charset="2"/>
              <a:buChar char="§"/>
              <a:defRPr sz="1800"/>
            </a:lvl4pPr>
            <a:lvl5pPr marL="2057400" indent="-228600">
              <a:buClr>
                <a:srgbClr val="45A59D"/>
              </a:buClr>
              <a:buFont typeface="Wingdings" pitchFamily="2" charset="2"/>
              <a:buChar char="§"/>
              <a:defRPr sz="1800"/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23" name="Espace réservé du texte 12">
            <a:extLst>
              <a:ext uri="{FF2B5EF4-FFF2-40B4-BE49-F238E27FC236}">
                <a16:creationId xmlns:a16="http://schemas.microsoft.com/office/drawing/2014/main" id="{11E74D3B-AC89-7646-B148-78FCF43D5A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84479" y="1200179"/>
            <a:ext cx="4281934" cy="2743200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45A59D"/>
              </a:buClr>
              <a:buFont typeface="Wingdings" pitchFamily="2" charset="2"/>
              <a:buChar char="§"/>
              <a:defRPr sz="1800"/>
            </a:lvl1pPr>
            <a:lvl2pPr marL="742950" indent="-285750">
              <a:buClr>
                <a:srgbClr val="45A59D"/>
              </a:buClr>
              <a:buFont typeface="Wingdings" pitchFamily="2" charset="2"/>
              <a:buChar char="§"/>
              <a:defRPr sz="1800"/>
            </a:lvl2pPr>
            <a:lvl3pPr marL="1143000" indent="-228600">
              <a:buClr>
                <a:srgbClr val="45A59D"/>
              </a:buClr>
              <a:buFont typeface="Wingdings" pitchFamily="2" charset="2"/>
              <a:buChar char="§"/>
              <a:defRPr sz="1800"/>
            </a:lvl3pPr>
            <a:lvl4pPr marL="1600200" indent="-228600">
              <a:buClr>
                <a:srgbClr val="45A59D"/>
              </a:buClr>
              <a:buFont typeface="Wingdings" pitchFamily="2" charset="2"/>
              <a:buChar char="§"/>
              <a:defRPr sz="1800"/>
            </a:lvl4pPr>
            <a:lvl5pPr marL="2057400" indent="-228600">
              <a:buClr>
                <a:srgbClr val="45A59D"/>
              </a:buClr>
              <a:buFont typeface="Wingdings" pitchFamily="2" charset="2"/>
              <a:buChar char="§"/>
              <a:defRPr sz="1800"/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4" name="Titre 13">
            <a:extLst>
              <a:ext uri="{FF2B5EF4-FFF2-40B4-BE49-F238E27FC236}">
                <a16:creationId xmlns:a16="http://schemas.microsoft.com/office/drawing/2014/main" id="{693B6082-33D1-A04B-8755-B85BA3A84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865" y="365125"/>
            <a:ext cx="8288547" cy="543595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9965650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q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571999" y="1749840"/>
            <a:ext cx="4114801" cy="3406061"/>
          </a:xfrm>
          <a:prstGeom prst="rect">
            <a:avLst/>
          </a:prstGeom>
        </p:spPr>
        <p:txBody>
          <a:bodyPr wrap="square" lIns="0" tIns="0" rIns="0" bIns="0" numCol="1" spcCol="1080000">
            <a:spAutoFit/>
          </a:bodyPr>
          <a:lstStyle>
            <a:lvl1pPr marL="0" indent="0" algn="l">
              <a:spcBef>
                <a:spcPts val="2000"/>
              </a:spcBef>
              <a:buNone/>
              <a:defRPr lang="fr-FR" sz="1400" smtClean="0">
                <a:solidFill>
                  <a:srgbClr val="424A54"/>
                </a:solidFill>
                <a:effectLst/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dirty="0" err="1"/>
              <a:t>Sum</a:t>
            </a:r>
            <a:r>
              <a:rPr lang="fr-FR" dirty="0"/>
              <a:t> </a:t>
            </a:r>
            <a:r>
              <a:rPr lang="fr-FR" dirty="0" err="1"/>
              <a:t>everum</a:t>
            </a:r>
            <a:r>
              <a:rPr lang="fr-FR" dirty="0"/>
              <a:t> </a:t>
            </a:r>
            <a:r>
              <a:rPr lang="fr-FR" dirty="0" err="1"/>
              <a:t>faccus</a:t>
            </a:r>
            <a:r>
              <a:rPr lang="fr-FR" dirty="0"/>
              <a:t> non </a:t>
            </a:r>
            <a:r>
              <a:rPr lang="fr-FR" dirty="0" err="1"/>
              <a:t>cusdae</a:t>
            </a:r>
            <a:r>
              <a:rPr lang="fr-FR" dirty="0"/>
              <a:t> </a:t>
            </a:r>
            <a:r>
              <a:rPr lang="fr-FR" dirty="0" err="1"/>
              <a:t>vitatis</a:t>
            </a:r>
            <a:r>
              <a:rPr lang="fr-FR" dirty="0"/>
              <a:t> con </a:t>
            </a:r>
            <a:r>
              <a:rPr lang="fr-FR" dirty="0" err="1"/>
              <a:t>pla</a:t>
            </a:r>
            <a:r>
              <a:rPr lang="fr-FR" dirty="0"/>
              <a:t> </a:t>
            </a:r>
            <a:r>
              <a:rPr lang="fr-FR" dirty="0" err="1"/>
              <a:t>ipsanti</a:t>
            </a:r>
            <a:r>
              <a:rPr lang="fr-FR" dirty="0"/>
              <a:t> </a:t>
            </a:r>
            <a:r>
              <a:rPr lang="fr-FR" dirty="0" err="1"/>
              <a:t>volor</a:t>
            </a:r>
            <a:r>
              <a:rPr lang="fr-FR" dirty="0"/>
              <a:t> </a:t>
            </a:r>
            <a:r>
              <a:rPr lang="fr-FR" dirty="0" err="1"/>
              <a:t>maio</a:t>
            </a:r>
            <a:r>
              <a:rPr lang="fr-FR" dirty="0"/>
              <a:t>. Ma </a:t>
            </a:r>
            <a:r>
              <a:rPr lang="fr-FR" dirty="0" err="1"/>
              <a:t>ese</a:t>
            </a:r>
            <a:r>
              <a:rPr lang="fr-FR" dirty="0"/>
              <a:t> </a:t>
            </a:r>
            <a:r>
              <a:rPr lang="fr-FR" dirty="0" err="1"/>
              <a:t>voluptatum</a:t>
            </a:r>
            <a:r>
              <a:rPr lang="fr-FR" dirty="0"/>
              <a:t> </a:t>
            </a:r>
            <a:r>
              <a:rPr lang="fr-FR" dirty="0" err="1"/>
              <a:t>rernatus</a:t>
            </a:r>
            <a:r>
              <a:rPr lang="fr-FR" dirty="0"/>
              <a:t> </a:t>
            </a:r>
            <a:r>
              <a:rPr lang="fr-FR" dirty="0" err="1"/>
              <a:t>ea</a:t>
            </a:r>
            <a:r>
              <a:rPr lang="fr-FR" dirty="0"/>
              <a:t> </a:t>
            </a:r>
            <a:r>
              <a:rPr lang="fr-FR" dirty="0" err="1"/>
              <a:t>dempost</a:t>
            </a:r>
            <a:r>
              <a:rPr lang="fr-FR" dirty="0"/>
              <a:t>, </a:t>
            </a:r>
            <a:r>
              <a:rPr lang="fr-FR" dirty="0" err="1"/>
              <a:t>num</a:t>
            </a:r>
            <a:r>
              <a:rPr lang="fr-FR" dirty="0"/>
              <a:t> </a:t>
            </a:r>
            <a:r>
              <a:rPr lang="fr-FR" dirty="0" err="1"/>
              <a:t>remporibus</a:t>
            </a:r>
            <a:r>
              <a:rPr lang="fr-FR" dirty="0"/>
              <a:t> </a:t>
            </a:r>
            <a:r>
              <a:rPr lang="fr-FR" dirty="0" err="1"/>
              <a:t>alibust</a:t>
            </a:r>
            <a:r>
              <a:rPr lang="fr-FR" dirty="0"/>
              <a:t>, que </a:t>
            </a:r>
            <a:r>
              <a:rPr lang="fr-FR" dirty="0" err="1"/>
              <a:t>necte</a:t>
            </a:r>
            <a:r>
              <a:rPr lang="fr-FR" dirty="0"/>
              <a:t> et, sus di </a:t>
            </a:r>
            <a:r>
              <a:rPr lang="fr-FR" dirty="0" err="1"/>
              <a:t>doleculpa</a:t>
            </a:r>
            <a:r>
              <a:rPr lang="fr-FR" dirty="0"/>
              <a:t> </a:t>
            </a:r>
            <a:r>
              <a:rPr lang="fr-FR" dirty="0" err="1"/>
              <a:t>voluptassum</a:t>
            </a:r>
            <a:r>
              <a:rPr lang="fr-FR" dirty="0"/>
              <a:t> </a:t>
            </a:r>
            <a:r>
              <a:rPr lang="fr-FR" dirty="0" err="1"/>
              <a:t>fugias</a:t>
            </a:r>
            <a:r>
              <a:rPr lang="fr-FR" dirty="0"/>
              <a:t> </a:t>
            </a:r>
            <a:r>
              <a:rPr lang="fr-FR" dirty="0" err="1"/>
              <a:t>coribustiur</a:t>
            </a:r>
            <a:r>
              <a:rPr lang="fr-FR" dirty="0"/>
              <a:t>.</a:t>
            </a:r>
          </a:p>
          <a:p>
            <a:pPr lvl="0"/>
            <a:r>
              <a:rPr lang="fr-FR" dirty="0"/>
              <a:t>Con </a:t>
            </a:r>
            <a:r>
              <a:rPr lang="fr-FR" dirty="0" err="1"/>
              <a:t>commolo</a:t>
            </a:r>
            <a:r>
              <a:rPr lang="fr-FR" dirty="0"/>
              <a:t> </a:t>
            </a:r>
            <a:r>
              <a:rPr lang="fr-FR" dirty="0" err="1"/>
              <a:t>rrorporpor</a:t>
            </a:r>
            <a:r>
              <a:rPr lang="fr-FR" dirty="0"/>
              <a:t> </a:t>
            </a:r>
            <a:r>
              <a:rPr lang="fr-FR" dirty="0" err="1"/>
              <a:t>sitendu</a:t>
            </a:r>
            <a:r>
              <a:rPr lang="fr-FR" dirty="0"/>
              <a:t> </a:t>
            </a:r>
            <a:r>
              <a:rPr lang="fr-FR" dirty="0" err="1"/>
              <a:t>cillest</a:t>
            </a:r>
            <a:r>
              <a:rPr lang="fr-FR" dirty="0"/>
              <a:t> </a:t>
            </a:r>
            <a:r>
              <a:rPr lang="fr-FR" dirty="0" err="1"/>
              <a:t>fugitium</a:t>
            </a:r>
            <a:r>
              <a:rPr lang="fr-FR" dirty="0"/>
              <a:t> </a:t>
            </a:r>
            <a:r>
              <a:rPr lang="fr-FR" dirty="0" err="1"/>
              <a:t>cone</a:t>
            </a:r>
            <a:r>
              <a:rPr lang="fr-FR" dirty="0"/>
              <a:t> </a:t>
            </a:r>
            <a:r>
              <a:rPr lang="fr-FR" dirty="0" err="1"/>
              <a:t>nossincipis</a:t>
            </a:r>
            <a:r>
              <a:rPr lang="fr-FR" dirty="0"/>
              <a:t> </a:t>
            </a:r>
            <a:r>
              <a:rPr lang="fr-FR" dirty="0" err="1"/>
              <a:t>reperia</a:t>
            </a:r>
            <a:r>
              <a:rPr lang="fr-FR" dirty="0"/>
              <a:t> pro </a:t>
            </a:r>
            <a:r>
              <a:rPr lang="fr-FR" dirty="0" err="1"/>
              <a:t>idus</a:t>
            </a:r>
            <a:r>
              <a:rPr lang="fr-FR" dirty="0"/>
              <a:t>, </a:t>
            </a:r>
            <a:r>
              <a:rPr lang="fr-FR" dirty="0" err="1"/>
              <a:t>officidem</a:t>
            </a:r>
            <a:r>
              <a:rPr lang="fr-FR" dirty="0"/>
              <a:t> </a:t>
            </a:r>
            <a:r>
              <a:rPr lang="fr-FR" dirty="0" err="1"/>
              <a:t>repudignim</a:t>
            </a:r>
            <a:r>
              <a:rPr lang="fr-FR" dirty="0"/>
              <a:t> </a:t>
            </a:r>
            <a:r>
              <a:rPr lang="fr-FR" dirty="0" err="1"/>
              <a:t>res</a:t>
            </a:r>
            <a:r>
              <a:rPr lang="fr-FR" dirty="0"/>
              <a:t> </a:t>
            </a:r>
            <a:r>
              <a:rPr lang="fr-FR" dirty="0" err="1"/>
              <a:t>consenimi</a:t>
            </a:r>
            <a:r>
              <a:rPr lang="fr-FR" dirty="0"/>
              <a:t>, </a:t>
            </a:r>
            <a:r>
              <a:rPr lang="fr-FR" dirty="0" err="1"/>
              <a:t>quae</a:t>
            </a:r>
            <a:r>
              <a:rPr lang="fr-FR" dirty="0"/>
              <a:t> </a:t>
            </a:r>
            <a:r>
              <a:rPr lang="fr-FR" dirty="0" err="1"/>
              <a:t>dolorerion</a:t>
            </a:r>
            <a:r>
              <a:rPr lang="fr-FR" dirty="0"/>
              <a:t> </a:t>
            </a:r>
            <a:r>
              <a:rPr lang="fr-FR" dirty="0" err="1"/>
              <a:t>corestio</a:t>
            </a:r>
            <a:r>
              <a:rPr lang="fr-FR" dirty="0"/>
              <a:t> que </a:t>
            </a:r>
            <a:r>
              <a:rPr lang="fr-FR" dirty="0" err="1"/>
              <a:t>vollentur</a:t>
            </a:r>
            <a:r>
              <a:rPr lang="fr-FR" dirty="0"/>
              <a:t> </a:t>
            </a:r>
            <a:r>
              <a:rPr lang="fr-FR" dirty="0" err="1"/>
              <a:t>recae</a:t>
            </a:r>
            <a:r>
              <a:rPr lang="fr-FR" dirty="0"/>
              <a:t> si </a:t>
            </a:r>
            <a:r>
              <a:rPr lang="fr-FR" dirty="0" err="1"/>
              <a:t>res</a:t>
            </a:r>
            <a:r>
              <a:rPr lang="fr-FR" dirty="0"/>
              <a:t> </a:t>
            </a:r>
            <a:r>
              <a:rPr lang="fr-FR" dirty="0" err="1"/>
              <a:t>quassequiam</a:t>
            </a:r>
            <a:r>
              <a:rPr lang="fr-FR" dirty="0"/>
              <a:t> </a:t>
            </a:r>
            <a:r>
              <a:rPr lang="fr-FR" dirty="0" err="1"/>
              <a:t>consequi</a:t>
            </a:r>
            <a:r>
              <a:rPr lang="fr-FR" dirty="0"/>
              <a:t> di.</a:t>
            </a:r>
          </a:p>
          <a:p>
            <a:pPr lvl="0"/>
            <a:r>
              <a:rPr lang="fr-FR" dirty="0" err="1"/>
              <a:t>Quatem</a:t>
            </a:r>
            <a:r>
              <a:rPr lang="fr-FR" dirty="0"/>
              <a:t> </a:t>
            </a:r>
            <a:r>
              <a:rPr lang="fr-FR" dirty="0" err="1"/>
              <a:t>fugit</a:t>
            </a:r>
            <a:r>
              <a:rPr lang="fr-FR" dirty="0"/>
              <a:t> </a:t>
            </a:r>
            <a:r>
              <a:rPr lang="fr-FR" dirty="0" err="1"/>
              <a:t>pelita</a:t>
            </a:r>
            <a:r>
              <a:rPr lang="fr-FR" dirty="0"/>
              <a:t> si </a:t>
            </a:r>
            <a:r>
              <a:rPr lang="fr-FR" dirty="0" err="1"/>
              <a:t>ditatis</a:t>
            </a:r>
            <a:r>
              <a:rPr lang="fr-FR" dirty="0"/>
              <a:t> </a:t>
            </a:r>
            <a:r>
              <a:rPr lang="fr-FR" dirty="0" err="1"/>
              <a:t>ate</a:t>
            </a:r>
            <a:r>
              <a:rPr lang="fr-FR" dirty="0"/>
              <a:t> </a:t>
            </a:r>
            <a:r>
              <a:rPr lang="fr-FR" dirty="0" err="1"/>
              <a:t>vitatis</a:t>
            </a:r>
            <a:r>
              <a:rPr lang="fr-FR" dirty="0"/>
              <a:t> et </a:t>
            </a:r>
            <a:r>
              <a:rPr lang="fr-FR" dirty="0" err="1"/>
              <a:t>pa</a:t>
            </a:r>
            <a:r>
              <a:rPr lang="fr-FR" dirty="0"/>
              <a:t> </a:t>
            </a:r>
            <a:r>
              <a:rPr lang="fr-FR" dirty="0" err="1"/>
              <a:t>nis</a:t>
            </a:r>
            <a:r>
              <a:rPr lang="fr-FR" dirty="0"/>
              <a:t> ut es </a:t>
            </a:r>
            <a:r>
              <a:rPr lang="fr-FR" dirty="0" err="1"/>
              <a:t>minulpa</a:t>
            </a:r>
            <a:r>
              <a:rPr lang="fr-FR" dirty="0"/>
              <a:t> non </a:t>
            </a:r>
            <a:r>
              <a:rPr lang="fr-FR" dirty="0" err="1"/>
              <a:t>paruptiorrum</a:t>
            </a:r>
            <a:r>
              <a:rPr lang="fr-FR" dirty="0"/>
              <a:t> quia </a:t>
            </a:r>
            <a:r>
              <a:rPr lang="fr-FR" dirty="0" err="1"/>
              <a:t>parum</a:t>
            </a:r>
            <a:r>
              <a:rPr lang="fr-FR" dirty="0"/>
              <a:t> </a:t>
            </a:r>
            <a:r>
              <a:rPr lang="fr-FR" dirty="0" err="1"/>
              <a:t>ressime</a:t>
            </a:r>
            <a:r>
              <a:rPr lang="fr-FR" dirty="0"/>
              <a:t> </a:t>
            </a:r>
            <a:r>
              <a:rPr lang="fr-FR" dirty="0" err="1"/>
              <a:t>velique</a:t>
            </a:r>
            <a:r>
              <a:rPr lang="fr-FR" dirty="0"/>
              <a:t> </a:t>
            </a:r>
            <a:r>
              <a:rPr lang="fr-FR" dirty="0" err="1"/>
              <a:t>sequidignis</a:t>
            </a:r>
            <a:r>
              <a:rPr lang="fr-FR" dirty="0"/>
              <a:t> </a:t>
            </a:r>
            <a:r>
              <a:rPr lang="fr-FR" dirty="0" err="1"/>
              <a:t>dolorro</a:t>
            </a:r>
            <a:r>
              <a:rPr lang="fr-FR" dirty="0"/>
              <a:t> </a:t>
            </a:r>
            <a:r>
              <a:rPr lang="fr-FR" dirty="0" err="1"/>
              <a:t>repuda</a:t>
            </a:r>
            <a:r>
              <a:rPr lang="fr-FR" dirty="0"/>
              <a:t> pro to </a:t>
            </a:r>
            <a:r>
              <a:rPr lang="fr-FR" dirty="0" err="1"/>
              <a:t>doluptatia</a:t>
            </a:r>
            <a:r>
              <a:rPr lang="fr-FR" dirty="0"/>
              <a:t> </a:t>
            </a:r>
            <a:r>
              <a:rPr lang="fr-FR" dirty="0" err="1"/>
              <a:t>sequisimusam</a:t>
            </a:r>
            <a:r>
              <a:rPr lang="fr-FR" dirty="0"/>
              <a:t> </a:t>
            </a:r>
            <a:r>
              <a:rPr lang="fr-FR" dirty="0" err="1"/>
              <a:t>nis</a:t>
            </a:r>
            <a:r>
              <a:rPr lang="fr-FR" dirty="0"/>
              <a:t> </a:t>
            </a:r>
            <a:r>
              <a:rPr lang="fr-FR" dirty="0" err="1"/>
              <a:t>elluptam</a:t>
            </a:r>
            <a:r>
              <a:rPr lang="fr-FR" dirty="0"/>
              <a:t> sa </a:t>
            </a:r>
            <a:r>
              <a:rPr lang="fr-FR" dirty="0" err="1"/>
              <a:t>debit</a:t>
            </a:r>
            <a:r>
              <a:rPr lang="fr-FR" dirty="0"/>
              <a:t> </a:t>
            </a:r>
            <a:r>
              <a:rPr lang="fr-FR" dirty="0" err="1"/>
              <a:t>intiis</a:t>
            </a:r>
            <a:r>
              <a:rPr lang="fr-FR" dirty="0"/>
              <a:t> </a:t>
            </a:r>
            <a:r>
              <a:rPr lang="fr-FR" dirty="0" err="1"/>
              <a:t>apeliquundis</a:t>
            </a:r>
            <a:r>
              <a:rPr lang="fr-FR" dirty="0"/>
              <a:t> as mos.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1998" y="365125"/>
            <a:ext cx="4114802" cy="86177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defRPr sz="28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6" name="Espace réservé du graphique 5"/>
          <p:cNvSpPr>
            <a:spLocks noGrp="1"/>
          </p:cNvSpPr>
          <p:nvPr>
            <p:ph type="chart" sz="quarter" idx="12"/>
          </p:nvPr>
        </p:nvSpPr>
        <p:spPr>
          <a:xfrm>
            <a:off x="468313" y="365125"/>
            <a:ext cx="3671639" cy="500697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5" name="Espace réservé du texte 19"/>
          <p:cNvSpPr>
            <a:spLocks noGrp="1"/>
          </p:cNvSpPr>
          <p:nvPr>
            <p:ph type="body" sz="quarter" idx="13"/>
          </p:nvPr>
        </p:nvSpPr>
        <p:spPr>
          <a:xfrm>
            <a:off x="4571997" y="1224304"/>
            <a:ext cx="4125915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2000" b="1">
                <a:solidFill>
                  <a:srgbClr val="424A5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fr-FR" dirty="0"/>
              <a:t>Cliquez </a:t>
            </a:r>
            <a:r>
              <a:rPr lang="fr-FR"/>
              <a:t>pour modifier</a:t>
            </a:r>
            <a:endParaRPr lang="fr-FR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77CE5EE-6A45-4F43-9D82-CFAC5A583CBC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EDD5D99F-13B5-6148-9728-3E264C951F7C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24" name="Shape 4880">
            <a:extLst>
              <a:ext uri="{FF2B5EF4-FFF2-40B4-BE49-F238E27FC236}">
                <a16:creationId xmlns:a16="http://schemas.microsoft.com/office/drawing/2014/main" id="{7C26B515-4321-DA4E-8214-E477AD13AAE7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DB60E50E-7BB1-6E45-9C2D-6FAA97361E91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6" name="Espace réservé du texte 4">
            <a:extLst>
              <a:ext uri="{FF2B5EF4-FFF2-40B4-BE49-F238E27FC236}">
                <a16:creationId xmlns:a16="http://schemas.microsoft.com/office/drawing/2014/main" id="{E42AB998-3AFC-8A4B-A499-8E4A63CBBA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Site internet</a:t>
            </a:r>
          </a:p>
        </p:txBody>
      </p:sp>
    </p:spTree>
    <p:extLst>
      <p:ext uri="{BB962C8B-B14F-4D97-AF65-F5344CB8AC3E}">
        <p14:creationId xmlns:p14="http://schemas.microsoft.com/office/powerpoint/2010/main" val="18438145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10">
            <a:extLst>
              <a:ext uri="{FF2B5EF4-FFF2-40B4-BE49-F238E27FC236}">
                <a16:creationId xmlns:a16="http://schemas.microsoft.com/office/drawing/2014/main" id="{CEBB8636-2A7C-EC41-9F9A-CB29024D76F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D1BF1C2-B962-D442-BF65-4DCE1312B4FA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D6ABD7AB-7221-3643-AC39-E5979DDA2C25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24" name="Shape 4880">
            <a:extLst>
              <a:ext uri="{FF2B5EF4-FFF2-40B4-BE49-F238E27FC236}">
                <a16:creationId xmlns:a16="http://schemas.microsoft.com/office/drawing/2014/main" id="{472F8129-E39D-E041-9DE6-CF514D8B2BDF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38E2F991-881A-074A-AF3B-7A4886701F8B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6" name="Espace réservé du texte 4">
            <a:extLst>
              <a:ext uri="{FF2B5EF4-FFF2-40B4-BE49-F238E27FC236}">
                <a16:creationId xmlns:a16="http://schemas.microsoft.com/office/drawing/2014/main" id="{DAC73FFB-72F3-324C-BC16-B490F7AE08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Site internet</a:t>
            </a:r>
          </a:p>
        </p:txBody>
      </p:sp>
    </p:spTree>
    <p:extLst>
      <p:ext uri="{BB962C8B-B14F-4D97-AF65-F5344CB8AC3E}">
        <p14:creationId xmlns:p14="http://schemas.microsoft.com/office/powerpoint/2010/main" val="20694370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e l’image 9">
            <a:extLst>
              <a:ext uri="{FF2B5EF4-FFF2-40B4-BE49-F238E27FC236}">
                <a16:creationId xmlns:a16="http://schemas.microsoft.com/office/drawing/2014/main" id="{9BAB4EF7-6CD3-F047-8059-A5B1F0F367B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834192"/>
            <a:ext cx="2908015" cy="252028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11" name="Espace réservé de l’image 9">
            <a:extLst>
              <a:ext uri="{FF2B5EF4-FFF2-40B4-BE49-F238E27FC236}">
                <a16:creationId xmlns:a16="http://schemas.microsoft.com/office/drawing/2014/main" id="{ECB11088-B779-804D-9DD2-D575DB395D0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116231" y="1834192"/>
            <a:ext cx="2908015" cy="252028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12" name="Espace réservé de l’image 9">
            <a:extLst>
              <a:ext uri="{FF2B5EF4-FFF2-40B4-BE49-F238E27FC236}">
                <a16:creationId xmlns:a16="http://schemas.microsoft.com/office/drawing/2014/main" id="{6F14EB61-0CC3-1A40-B2E2-17F843C73C2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32462" y="1834192"/>
            <a:ext cx="2908015" cy="252028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73537300-00BC-7C45-9468-B46E58A05D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0685A6AD-E74B-D640-8C29-73BB9FAAA8A3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E31B48A-9088-AA4E-B783-D25293ED4594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25" name="Shape 4880">
            <a:extLst>
              <a:ext uri="{FF2B5EF4-FFF2-40B4-BE49-F238E27FC236}">
                <a16:creationId xmlns:a16="http://schemas.microsoft.com/office/drawing/2014/main" id="{C6D5E2ED-FC93-F046-BD46-AF2B70901A11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E4127467-6240-A941-94FC-DA4D1919A56E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7" name="Espace réservé du texte 4">
            <a:extLst>
              <a:ext uri="{FF2B5EF4-FFF2-40B4-BE49-F238E27FC236}">
                <a16:creationId xmlns:a16="http://schemas.microsoft.com/office/drawing/2014/main" id="{8898CBA2-0CDE-624C-A86D-2FDABB444A7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Site internet</a:t>
            </a:r>
          </a:p>
        </p:txBody>
      </p:sp>
    </p:spTree>
    <p:extLst>
      <p:ext uri="{BB962C8B-B14F-4D97-AF65-F5344CB8AC3E}">
        <p14:creationId xmlns:p14="http://schemas.microsoft.com/office/powerpoint/2010/main" val="4144254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onn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57200" y="2060848"/>
            <a:ext cx="8229600" cy="3168352"/>
          </a:xfrm>
          <a:prstGeom prst="rect">
            <a:avLst/>
          </a:prstGeom>
        </p:spPr>
        <p:txBody>
          <a:bodyPr numCol="2" spcCol="540000"/>
          <a:lstStyle>
            <a:lvl1pPr marL="0" indent="0" algn="l">
              <a:buNone/>
              <a:defRPr lang="fr-FR" sz="1500" smtClean="0">
                <a:solidFill>
                  <a:srgbClr val="424A54"/>
                </a:solidFill>
                <a:effectLst/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dirty="0" err="1"/>
              <a:t>Sum</a:t>
            </a:r>
            <a:r>
              <a:rPr lang="fr-FR" dirty="0"/>
              <a:t> </a:t>
            </a:r>
            <a:r>
              <a:rPr lang="fr-FR" dirty="0" err="1"/>
              <a:t>everum</a:t>
            </a:r>
            <a:r>
              <a:rPr lang="fr-FR" dirty="0"/>
              <a:t> </a:t>
            </a:r>
            <a:r>
              <a:rPr lang="fr-FR" dirty="0" err="1"/>
              <a:t>faccus</a:t>
            </a:r>
            <a:r>
              <a:rPr lang="fr-FR" dirty="0"/>
              <a:t> non </a:t>
            </a:r>
            <a:r>
              <a:rPr lang="fr-FR" dirty="0" err="1"/>
              <a:t>cusdae</a:t>
            </a:r>
            <a:r>
              <a:rPr lang="fr-FR" dirty="0"/>
              <a:t> </a:t>
            </a:r>
            <a:r>
              <a:rPr lang="fr-FR" dirty="0" err="1"/>
              <a:t>vitatis</a:t>
            </a:r>
            <a:r>
              <a:rPr lang="fr-FR" dirty="0"/>
              <a:t> con </a:t>
            </a:r>
            <a:r>
              <a:rPr lang="fr-FR" dirty="0" err="1"/>
              <a:t>pla</a:t>
            </a:r>
            <a:r>
              <a:rPr lang="fr-FR" dirty="0"/>
              <a:t> </a:t>
            </a:r>
            <a:r>
              <a:rPr lang="fr-FR" dirty="0" err="1"/>
              <a:t>ipsanti</a:t>
            </a:r>
            <a:r>
              <a:rPr lang="fr-FR" dirty="0"/>
              <a:t> </a:t>
            </a:r>
            <a:r>
              <a:rPr lang="fr-FR" dirty="0" err="1"/>
              <a:t>volor</a:t>
            </a:r>
            <a:r>
              <a:rPr lang="fr-FR" dirty="0"/>
              <a:t> </a:t>
            </a:r>
            <a:r>
              <a:rPr lang="fr-FR" dirty="0" err="1"/>
              <a:t>maio</a:t>
            </a:r>
            <a:r>
              <a:rPr lang="fr-FR" dirty="0"/>
              <a:t>. Ma </a:t>
            </a:r>
            <a:r>
              <a:rPr lang="fr-FR" dirty="0" err="1"/>
              <a:t>ese</a:t>
            </a:r>
            <a:r>
              <a:rPr lang="fr-FR" dirty="0"/>
              <a:t> </a:t>
            </a:r>
            <a:r>
              <a:rPr lang="fr-FR" dirty="0" err="1"/>
              <a:t>voluptatum</a:t>
            </a:r>
            <a:r>
              <a:rPr lang="fr-FR" dirty="0"/>
              <a:t> </a:t>
            </a:r>
            <a:r>
              <a:rPr lang="fr-FR" dirty="0" err="1"/>
              <a:t>rernatus</a:t>
            </a:r>
            <a:r>
              <a:rPr lang="fr-FR" dirty="0"/>
              <a:t> </a:t>
            </a:r>
            <a:r>
              <a:rPr lang="fr-FR" dirty="0" err="1"/>
              <a:t>ea</a:t>
            </a:r>
            <a:r>
              <a:rPr lang="fr-FR" dirty="0"/>
              <a:t> </a:t>
            </a:r>
            <a:r>
              <a:rPr lang="fr-FR" dirty="0" err="1"/>
              <a:t>dempost</a:t>
            </a:r>
            <a:r>
              <a:rPr lang="fr-FR" dirty="0"/>
              <a:t>, </a:t>
            </a:r>
            <a:r>
              <a:rPr lang="fr-FR" dirty="0" err="1"/>
              <a:t>num</a:t>
            </a:r>
            <a:r>
              <a:rPr lang="fr-FR" dirty="0"/>
              <a:t> </a:t>
            </a:r>
            <a:r>
              <a:rPr lang="fr-FR" dirty="0" err="1"/>
              <a:t>remporibus</a:t>
            </a:r>
            <a:r>
              <a:rPr lang="fr-FR" dirty="0"/>
              <a:t> </a:t>
            </a:r>
            <a:r>
              <a:rPr lang="fr-FR" dirty="0" err="1"/>
              <a:t>alibust</a:t>
            </a:r>
            <a:r>
              <a:rPr lang="fr-FR" dirty="0"/>
              <a:t>, que </a:t>
            </a:r>
            <a:r>
              <a:rPr lang="fr-FR" dirty="0" err="1"/>
              <a:t>necte</a:t>
            </a:r>
            <a:r>
              <a:rPr lang="fr-FR" dirty="0"/>
              <a:t> et, sus di </a:t>
            </a:r>
            <a:r>
              <a:rPr lang="fr-FR" dirty="0" err="1"/>
              <a:t>doleculpa</a:t>
            </a:r>
            <a:r>
              <a:rPr lang="fr-FR" dirty="0"/>
              <a:t> </a:t>
            </a:r>
            <a:r>
              <a:rPr lang="fr-FR" dirty="0" err="1"/>
              <a:t>voluptassum</a:t>
            </a:r>
            <a:r>
              <a:rPr lang="fr-FR" dirty="0"/>
              <a:t> </a:t>
            </a:r>
            <a:r>
              <a:rPr lang="fr-FR" dirty="0" err="1"/>
              <a:t>fugias</a:t>
            </a:r>
            <a:r>
              <a:rPr lang="fr-FR" dirty="0"/>
              <a:t> </a:t>
            </a:r>
            <a:r>
              <a:rPr lang="fr-FR" dirty="0" err="1"/>
              <a:t>coribustiur</a:t>
            </a:r>
            <a:r>
              <a:rPr lang="fr-FR" dirty="0"/>
              <a:t>, con </a:t>
            </a:r>
            <a:r>
              <a:rPr lang="fr-FR" dirty="0" err="1"/>
              <a:t>commolo</a:t>
            </a:r>
            <a:r>
              <a:rPr lang="fr-FR" dirty="0"/>
              <a:t> </a:t>
            </a:r>
            <a:r>
              <a:rPr lang="fr-FR" dirty="0" err="1"/>
              <a:t>rrorporpor</a:t>
            </a:r>
            <a:r>
              <a:rPr lang="fr-FR" dirty="0"/>
              <a:t> </a:t>
            </a:r>
            <a:r>
              <a:rPr lang="fr-FR" dirty="0" err="1"/>
              <a:t>sitendu</a:t>
            </a:r>
            <a:r>
              <a:rPr lang="fr-FR" dirty="0"/>
              <a:t> </a:t>
            </a:r>
            <a:r>
              <a:rPr lang="fr-FR" dirty="0" err="1"/>
              <a:t>cillest</a:t>
            </a:r>
            <a:r>
              <a:rPr lang="fr-FR" dirty="0"/>
              <a:t> </a:t>
            </a:r>
            <a:r>
              <a:rPr lang="fr-FR" dirty="0" err="1"/>
              <a:t>fugitium</a:t>
            </a:r>
            <a:r>
              <a:rPr lang="fr-FR" dirty="0"/>
              <a:t> </a:t>
            </a:r>
            <a:r>
              <a:rPr lang="fr-FR" dirty="0" err="1"/>
              <a:t>cone</a:t>
            </a:r>
            <a:r>
              <a:rPr lang="fr-FR" dirty="0"/>
              <a:t> </a:t>
            </a:r>
            <a:r>
              <a:rPr lang="fr-FR" dirty="0" err="1"/>
              <a:t>nossincipis</a:t>
            </a:r>
            <a:r>
              <a:rPr lang="fr-FR" dirty="0"/>
              <a:t> </a:t>
            </a:r>
            <a:r>
              <a:rPr lang="fr-FR" dirty="0" err="1"/>
              <a:t>reperia</a:t>
            </a:r>
            <a:r>
              <a:rPr lang="fr-FR" dirty="0"/>
              <a:t> pro </a:t>
            </a:r>
            <a:r>
              <a:rPr lang="fr-FR" dirty="0" err="1"/>
              <a:t>idus</a:t>
            </a:r>
            <a:r>
              <a:rPr lang="fr-FR" dirty="0"/>
              <a:t>, </a:t>
            </a:r>
            <a:r>
              <a:rPr lang="fr-FR" dirty="0" err="1"/>
              <a:t>officidem</a:t>
            </a:r>
            <a:r>
              <a:rPr lang="fr-FR" dirty="0"/>
              <a:t> </a:t>
            </a:r>
            <a:r>
              <a:rPr lang="fr-FR" dirty="0" err="1"/>
              <a:t>repudignim</a:t>
            </a:r>
            <a:r>
              <a:rPr lang="fr-FR" dirty="0"/>
              <a:t> </a:t>
            </a:r>
            <a:r>
              <a:rPr lang="fr-FR" dirty="0" err="1"/>
              <a:t>res</a:t>
            </a:r>
            <a:r>
              <a:rPr lang="fr-FR" dirty="0"/>
              <a:t> </a:t>
            </a:r>
            <a:r>
              <a:rPr lang="fr-FR" dirty="0" err="1"/>
              <a:t>consenimi</a:t>
            </a:r>
            <a:r>
              <a:rPr lang="fr-FR" dirty="0"/>
              <a:t>, </a:t>
            </a:r>
            <a:r>
              <a:rPr lang="fr-FR" dirty="0" err="1"/>
              <a:t>quae</a:t>
            </a:r>
            <a:r>
              <a:rPr lang="fr-FR" dirty="0"/>
              <a:t> </a:t>
            </a:r>
            <a:r>
              <a:rPr lang="fr-FR" dirty="0" err="1"/>
              <a:t>dolorerion</a:t>
            </a:r>
            <a:r>
              <a:rPr lang="fr-FR" dirty="0"/>
              <a:t> </a:t>
            </a:r>
            <a:r>
              <a:rPr lang="fr-FR" dirty="0" err="1"/>
              <a:t>corestio</a:t>
            </a:r>
            <a:r>
              <a:rPr lang="fr-FR" dirty="0"/>
              <a:t> que </a:t>
            </a:r>
            <a:r>
              <a:rPr lang="fr-FR" dirty="0" err="1"/>
              <a:t>vollentur</a:t>
            </a:r>
            <a:r>
              <a:rPr lang="fr-FR" dirty="0"/>
              <a:t> </a:t>
            </a:r>
            <a:r>
              <a:rPr lang="fr-FR" dirty="0" err="1"/>
              <a:t>recae</a:t>
            </a:r>
            <a:r>
              <a:rPr lang="fr-FR" dirty="0"/>
              <a:t> si </a:t>
            </a:r>
            <a:r>
              <a:rPr lang="fr-FR" dirty="0" err="1"/>
              <a:t>res</a:t>
            </a:r>
            <a:r>
              <a:rPr lang="fr-FR" dirty="0"/>
              <a:t> </a:t>
            </a:r>
            <a:r>
              <a:rPr lang="fr-FR" dirty="0" err="1"/>
              <a:t>quassequiam</a:t>
            </a:r>
            <a:r>
              <a:rPr lang="fr-FR" dirty="0"/>
              <a:t> </a:t>
            </a:r>
            <a:r>
              <a:rPr lang="fr-FR" dirty="0" err="1"/>
              <a:t>consequi</a:t>
            </a:r>
            <a:r>
              <a:rPr lang="fr-FR" dirty="0"/>
              <a:t> di </a:t>
            </a:r>
            <a:r>
              <a:rPr lang="fr-FR" dirty="0" err="1"/>
              <a:t>ulparum</a:t>
            </a:r>
            <a:r>
              <a:rPr lang="fr-FR" dirty="0"/>
              <a:t> </a:t>
            </a:r>
            <a:r>
              <a:rPr lang="fr-FR" dirty="0" err="1"/>
              <a:t>endaesent</a:t>
            </a:r>
            <a:r>
              <a:rPr lang="fr-FR" dirty="0"/>
              <a:t> </a:t>
            </a:r>
            <a:r>
              <a:rPr lang="fr-FR" dirty="0" err="1"/>
              <a:t>pa</a:t>
            </a:r>
            <a:r>
              <a:rPr lang="fr-FR" dirty="0"/>
              <a:t> </a:t>
            </a:r>
            <a:r>
              <a:rPr lang="fr-FR" dirty="0" err="1"/>
              <a:t>cus</a:t>
            </a:r>
            <a:r>
              <a:rPr lang="fr-FR" dirty="0"/>
              <a:t> </a:t>
            </a:r>
            <a:r>
              <a:rPr lang="fr-FR" dirty="0" err="1"/>
              <a:t>magnatem</a:t>
            </a:r>
            <a:r>
              <a:rPr lang="fr-FR" dirty="0"/>
              <a:t> </a:t>
            </a:r>
            <a:r>
              <a:rPr lang="fr-FR" dirty="0" err="1"/>
              <a:t>voloreptatus</a:t>
            </a:r>
            <a:r>
              <a:rPr lang="fr-FR" dirty="0"/>
              <a:t> </a:t>
            </a:r>
            <a:r>
              <a:rPr lang="fr-FR" dirty="0" err="1"/>
              <a:t>dellabo</a:t>
            </a:r>
            <a:r>
              <a:rPr lang="fr-FR" dirty="0"/>
              <a:t> </a:t>
            </a:r>
            <a:r>
              <a:rPr lang="fr-FR" dirty="0" err="1"/>
              <a:t>riatenim</a:t>
            </a:r>
            <a:r>
              <a:rPr lang="fr-FR" dirty="0"/>
              <a:t> </a:t>
            </a:r>
            <a:r>
              <a:rPr lang="fr-FR" dirty="0" err="1"/>
              <a:t>fugitatiat</a:t>
            </a:r>
            <a:r>
              <a:rPr lang="fr-FR" dirty="0"/>
              <a:t> </a:t>
            </a:r>
            <a:r>
              <a:rPr lang="fr-FR" dirty="0" err="1"/>
              <a:t>licti</a:t>
            </a:r>
            <a:r>
              <a:rPr lang="fr-FR" dirty="0"/>
              <a:t> </a:t>
            </a:r>
            <a:r>
              <a:rPr lang="fr-FR" dirty="0" err="1"/>
              <a:t>repe</a:t>
            </a:r>
            <a:r>
              <a:rPr lang="fr-FR" dirty="0"/>
              <a:t> </a:t>
            </a:r>
            <a:r>
              <a:rPr lang="fr-FR" dirty="0" err="1"/>
              <a:t>voloribus</a:t>
            </a:r>
            <a:r>
              <a:rPr lang="fr-FR" dirty="0"/>
              <a:t>, si ut </a:t>
            </a:r>
            <a:r>
              <a:rPr lang="fr-FR" dirty="0" err="1"/>
              <a:t>aut</a:t>
            </a:r>
            <a:r>
              <a:rPr lang="fr-FR" dirty="0"/>
              <a:t> </a:t>
            </a:r>
            <a:r>
              <a:rPr lang="fr-FR" dirty="0" err="1"/>
              <a:t>ommoluptatur</a:t>
            </a:r>
            <a:r>
              <a:rPr lang="fr-FR" dirty="0"/>
              <a:t> </a:t>
            </a:r>
            <a:r>
              <a:rPr lang="fr-FR" dirty="0" err="1"/>
              <a:t>sum</a:t>
            </a:r>
            <a:r>
              <a:rPr lang="fr-FR" dirty="0"/>
              <a:t> </a:t>
            </a:r>
            <a:r>
              <a:rPr lang="fr-FR" dirty="0" err="1"/>
              <a:t>quatem</a:t>
            </a:r>
            <a:r>
              <a:rPr lang="fr-FR" dirty="0"/>
              <a:t> </a:t>
            </a:r>
            <a:r>
              <a:rPr lang="fr-FR" dirty="0" err="1"/>
              <a:t>fugit</a:t>
            </a:r>
            <a:r>
              <a:rPr lang="fr-FR" dirty="0"/>
              <a:t> </a:t>
            </a:r>
            <a:r>
              <a:rPr lang="fr-FR" dirty="0" err="1"/>
              <a:t>pelita</a:t>
            </a:r>
            <a:r>
              <a:rPr lang="fr-FR" dirty="0"/>
              <a:t> si </a:t>
            </a:r>
            <a:r>
              <a:rPr lang="fr-FR" dirty="0" err="1"/>
              <a:t>ditatis</a:t>
            </a:r>
            <a:r>
              <a:rPr lang="fr-FR" dirty="0"/>
              <a:t> </a:t>
            </a:r>
            <a:r>
              <a:rPr lang="fr-FR" dirty="0" err="1"/>
              <a:t>ate</a:t>
            </a:r>
            <a:r>
              <a:rPr lang="fr-FR" dirty="0"/>
              <a:t> </a:t>
            </a:r>
            <a:r>
              <a:rPr lang="fr-FR" dirty="0" err="1"/>
              <a:t>vitatis</a:t>
            </a:r>
            <a:r>
              <a:rPr lang="fr-FR" dirty="0"/>
              <a:t> et </a:t>
            </a:r>
            <a:r>
              <a:rPr lang="fr-FR" dirty="0" err="1"/>
              <a:t>pa</a:t>
            </a:r>
            <a:r>
              <a:rPr lang="fr-FR" dirty="0"/>
              <a:t> </a:t>
            </a:r>
            <a:r>
              <a:rPr lang="fr-FR" dirty="0" err="1"/>
              <a:t>nis</a:t>
            </a:r>
            <a:r>
              <a:rPr lang="fr-FR" dirty="0"/>
              <a:t> ut es </a:t>
            </a:r>
            <a:r>
              <a:rPr lang="fr-FR" dirty="0" err="1"/>
              <a:t>minulpa</a:t>
            </a:r>
            <a:r>
              <a:rPr lang="fr-FR" dirty="0"/>
              <a:t> non </a:t>
            </a:r>
            <a:r>
              <a:rPr lang="fr-FR" dirty="0" err="1"/>
              <a:t>paruptiorrum</a:t>
            </a:r>
            <a:r>
              <a:rPr lang="fr-FR" dirty="0"/>
              <a:t> quia </a:t>
            </a:r>
            <a:r>
              <a:rPr lang="fr-FR" dirty="0" err="1"/>
              <a:t>parum</a:t>
            </a:r>
            <a:r>
              <a:rPr lang="fr-FR" dirty="0"/>
              <a:t> </a:t>
            </a:r>
            <a:r>
              <a:rPr lang="fr-FR" dirty="0" err="1"/>
              <a:t>ressime</a:t>
            </a:r>
            <a:r>
              <a:rPr lang="fr-FR" dirty="0"/>
              <a:t> </a:t>
            </a:r>
            <a:r>
              <a:rPr lang="fr-FR" dirty="0" err="1"/>
              <a:t>velique</a:t>
            </a:r>
            <a:r>
              <a:rPr lang="fr-FR" dirty="0"/>
              <a:t> </a:t>
            </a:r>
            <a:r>
              <a:rPr lang="fr-FR" dirty="0" err="1"/>
              <a:t>sequidignis</a:t>
            </a:r>
            <a:r>
              <a:rPr lang="fr-FR" dirty="0"/>
              <a:t> </a:t>
            </a:r>
            <a:r>
              <a:rPr lang="fr-FR" dirty="0" err="1"/>
              <a:t>dolorro</a:t>
            </a:r>
            <a:r>
              <a:rPr lang="fr-FR" dirty="0"/>
              <a:t> </a:t>
            </a:r>
            <a:r>
              <a:rPr lang="fr-FR" dirty="0" err="1"/>
              <a:t>repuda</a:t>
            </a:r>
            <a:r>
              <a:rPr lang="fr-FR" dirty="0"/>
              <a:t> pro to </a:t>
            </a:r>
            <a:r>
              <a:rPr lang="fr-FR" dirty="0" err="1"/>
              <a:t>doluptatia</a:t>
            </a:r>
            <a:r>
              <a:rPr lang="fr-FR" dirty="0"/>
              <a:t> </a:t>
            </a:r>
            <a:r>
              <a:rPr lang="fr-FR" dirty="0" err="1"/>
              <a:t>sequisimusam</a:t>
            </a:r>
            <a:r>
              <a:rPr lang="fr-FR" dirty="0"/>
              <a:t> </a:t>
            </a:r>
            <a:r>
              <a:rPr lang="fr-FR" dirty="0" err="1"/>
              <a:t>nis</a:t>
            </a:r>
            <a:r>
              <a:rPr lang="fr-FR" dirty="0"/>
              <a:t> </a:t>
            </a:r>
            <a:r>
              <a:rPr lang="fr-FR" dirty="0" err="1"/>
              <a:t>elluptam</a:t>
            </a:r>
            <a:r>
              <a:rPr lang="fr-FR" dirty="0"/>
              <a:t> sa </a:t>
            </a:r>
            <a:r>
              <a:rPr lang="fr-FR" dirty="0" err="1"/>
              <a:t>debit</a:t>
            </a:r>
            <a:r>
              <a:rPr lang="fr-FR" dirty="0"/>
              <a:t> </a:t>
            </a:r>
            <a:r>
              <a:rPr lang="fr-FR" dirty="0" err="1"/>
              <a:t>intiis</a:t>
            </a:r>
            <a:r>
              <a:rPr lang="fr-FR" dirty="0"/>
              <a:t> </a:t>
            </a:r>
            <a:r>
              <a:rPr lang="fr-FR" dirty="0" err="1"/>
              <a:t>apeliquundis</a:t>
            </a:r>
            <a:r>
              <a:rPr lang="fr-FR" dirty="0"/>
              <a:t> as mos </a:t>
            </a:r>
            <a:r>
              <a:rPr lang="fr-FR" dirty="0" err="1"/>
              <a:t>exerchic</a:t>
            </a:r>
            <a:r>
              <a:rPr lang="fr-FR" dirty="0"/>
              <a:t> to </a:t>
            </a:r>
            <a:r>
              <a:rPr lang="fr-FR" dirty="0" err="1"/>
              <a:t>quibea</a:t>
            </a:r>
            <a:r>
              <a:rPr lang="fr-FR" dirty="0"/>
              <a:t> </a:t>
            </a:r>
            <a:r>
              <a:rPr lang="fr-FR" dirty="0" err="1"/>
              <a:t>quiatium</a:t>
            </a:r>
            <a:r>
              <a:rPr lang="fr-FR" dirty="0"/>
              <a:t> </a:t>
            </a:r>
            <a:r>
              <a:rPr lang="fr-FR" dirty="0" err="1"/>
              <a:t>sed</a:t>
            </a:r>
            <a:r>
              <a:rPr lang="fr-FR" dirty="0"/>
              <a:t> </a:t>
            </a:r>
            <a:r>
              <a:rPr lang="fr-FR" dirty="0" err="1"/>
              <a:t>magnimiliqui</a:t>
            </a:r>
            <a:r>
              <a:rPr lang="fr-FR" dirty="0"/>
              <a:t> </a:t>
            </a:r>
            <a:r>
              <a:rPr lang="fr-FR" dirty="0" err="1"/>
              <a:t>aut</a:t>
            </a:r>
            <a:r>
              <a:rPr lang="fr-FR" dirty="0"/>
              <a:t> </a:t>
            </a:r>
            <a:r>
              <a:rPr lang="fr-FR" dirty="0" err="1"/>
              <a:t>platem</a:t>
            </a:r>
            <a:r>
              <a:rPr lang="fr-FR" dirty="0"/>
              <a:t> qui </a:t>
            </a:r>
            <a:r>
              <a:rPr lang="fr-FR" dirty="0" err="1"/>
              <a:t>omnitaque</a:t>
            </a:r>
            <a:r>
              <a:rPr lang="fr-FR" dirty="0"/>
              <a:t> </a:t>
            </a:r>
            <a:r>
              <a:rPr lang="fr-FR" dirty="0" err="1"/>
              <a:t>resti</a:t>
            </a:r>
            <a:r>
              <a:rPr lang="fr-FR" dirty="0"/>
              <a:t> </a:t>
            </a:r>
            <a:r>
              <a:rPr lang="fr-FR" dirty="0" err="1"/>
              <a:t>num</a:t>
            </a:r>
            <a:r>
              <a:rPr lang="fr-FR" dirty="0"/>
              <a:t> </a:t>
            </a:r>
            <a:r>
              <a:rPr lang="fr-FR" dirty="0" err="1"/>
              <a:t>facerfera</a:t>
            </a:r>
            <a:r>
              <a:rPr lang="fr-FR" dirty="0"/>
              <a:t> </a:t>
            </a:r>
            <a:r>
              <a:rPr lang="fr-FR" dirty="0" err="1"/>
              <a:t>sunti</a:t>
            </a:r>
            <a:r>
              <a:rPr lang="fr-FR" dirty="0"/>
              <a:t> </a:t>
            </a:r>
            <a:r>
              <a:rPr lang="fr-FR" dirty="0" err="1"/>
              <a:t>volum</a:t>
            </a:r>
            <a:r>
              <a:rPr lang="fr-FR" dirty="0"/>
              <a:t> </a:t>
            </a:r>
            <a:r>
              <a:rPr lang="fr-FR" dirty="0" err="1"/>
              <a:t>dolorem</a:t>
            </a:r>
            <a:r>
              <a:rPr lang="fr-FR" dirty="0"/>
              <a:t> </a:t>
            </a:r>
            <a:r>
              <a:rPr lang="fr-FR" dirty="0" err="1"/>
              <a:t>liquo</a:t>
            </a:r>
            <a:r>
              <a:rPr lang="fr-FR" dirty="0"/>
              <a:t> </a:t>
            </a:r>
            <a:r>
              <a:rPr lang="fr-FR" dirty="0" err="1"/>
              <a:t>eum</a:t>
            </a:r>
            <a:r>
              <a:rPr lang="fr-FR" dirty="0"/>
              <a:t> et </a:t>
            </a:r>
            <a:r>
              <a:rPr lang="fr-FR" dirty="0" err="1"/>
              <a:t>aborem</a:t>
            </a:r>
            <a:r>
              <a:rPr lang="fr-FR" dirty="0"/>
              <a:t> </a:t>
            </a:r>
            <a:r>
              <a:rPr lang="fr-FR" dirty="0" err="1"/>
              <a:t>sumet</a:t>
            </a:r>
            <a:r>
              <a:rPr lang="fr-FR" dirty="0"/>
              <a:t> quia </a:t>
            </a:r>
            <a:r>
              <a:rPr lang="fr-FR" dirty="0" err="1"/>
              <a:t>doluptatur</a:t>
            </a:r>
            <a:r>
              <a:rPr lang="fr-FR" dirty="0"/>
              <a:t> mi, id </a:t>
            </a:r>
            <a:r>
              <a:rPr lang="fr-FR" dirty="0" err="1"/>
              <a:t>unt</a:t>
            </a:r>
            <a:r>
              <a:rPr lang="fr-FR" dirty="0"/>
              <a:t> et </a:t>
            </a:r>
            <a:r>
              <a:rPr lang="fr-FR" dirty="0" err="1"/>
              <a:t>ute</a:t>
            </a:r>
            <a:r>
              <a:rPr lang="fr-FR" dirty="0"/>
              <a:t> dit </a:t>
            </a:r>
            <a:r>
              <a:rPr lang="fr-FR" dirty="0" err="1"/>
              <a:t>experae</a:t>
            </a:r>
            <a:r>
              <a:rPr lang="fr-FR" dirty="0"/>
              <a:t> cum </a:t>
            </a:r>
            <a:r>
              <a:rPr lang="fr-FR" dirty="0" err="1"/>
              <a:t>fugia</a:t>
            </a:r>
            <a:r>
              <a:rPr lang="fr-FR" dirty="0"/>
              <a:t> </a:t>
            </a:r>
            <a:r>
              <a:rPr lang="fr-FR" dirty="0" err="1"/>
              <a:t>iumquodisqui</a:t>
            </a:r>
            <a:r>
              <a:rPr lang="fr-FR" dirty="0"/>
              <a:t> </a:t>
            </a:r>
            <a:r>
              <a:rPr lang="fr-FR" dirty="0" err="1"/>
              <a:t>alit</a:t>
            </a:r>
            <a:r>
              <a:rPr lang="fr-FR" dirty="0"/>
              <a:t> </a:t>
            </a:r>
            <a:r>
              <a:rPr lang="fr-FR" dirty="0" err="1"/>
              <a:t>venis</a:t>
            </a:r>
            <a:r>
              <a:rPr lang="fr-FR" dirty="0"/>
              <a:t> </a:t>
            </a:r>
            <a:r>
              <a:rPr lang="fr-FR" dirty="0" err="1"/>
              <a:t>ationsequati</a:t>
            </a:r>
            <a:r>
              <a:rPr lang="fr-FR" dirty="0"/>
              <a:t> </a:t>
            </a:r>
            <a:r>
              <a:rPr lang="fr-FR" dirty="0" err="1"/>
              <a:t>officitis</a:t>
            </a:r>
            <a:r>
              <a:rPr lang="fr-FR" dirty="0"/>
              <a:t> ut </a:t>
            </a:r>
            <a:r>
              <a:rPr lang="fr-FR" dirty="0" err="1"/>
              <a:t>eneceati</a:t>
            </a:r>
            <a:r>
              <a:rPr lang="fr-FR" dirty="0"/>
              <a:t> qui </a:t>
            </a:r>
            <a:r>
              <a:rPr lang="fr-FR" dirty="0" err="1"/>
              <a:t>dest</a:t>
            </a:r>
            <a:r>
              <a:rPr lang="fr-FR" dirty="0"/>
              <a:t>, 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365125"/>
            <a:ext cx="8229600" cy="543595"/>
          </a:xfrm>
          <a:prstGeom prst="rect">
            <a:avLst/>
          </a:prstGeom>
        </p:spPr>
        <p:txBody>
          <a:bodyPr/>
          <a:lstStyle>
            <a:lvl1pPr algn="ctr">
              <a:defRPr sz="28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20" name="Espace réservé du texte 19"/>
          <p:cNvSpPr>
            <a:spLocks noGrp="1"/>
          </p:cNvSpPr>
          <p:nvPr>
            <p:ph type="body" sz="quarter" idx="12"/>
          </p:nvPr>
        </p:nvSpPr>
        <p:spPr>
          <a:xfrm>
            <a:off x="457200" y="908720"/>
            <a:ext cx="8229600" cy="30777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>
              <a:buNone/>
              <a:defRPr sz="2000" b="1">
                <a:solidFill>
                  <a:srgbClr val="424A5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49CD028-D145-0C42-9481-35F3B904235B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67983B9-638B-B743-927F-E55AB78DDA54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17" name="Shape 4880">
            <a:extLst>
              <a:ext uri="{FF2B5EF4-FFF2-40B4-BE49-F238E27FC236}">
                <a16:creationId xmlns:a16="http://schemas.microsoft.com/office/drawing/2014/main" id="{FC4FF59E-6BFF-2F42-AF7D-2BE8796DF035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AD9047C-CAF4-3D49-8355-5D31DD71F2E0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C75A3B3-98CB-0741-B431-EE07EA60A81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err="1"/>
              <a:t>univ-tours.fr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981175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619672" y="1445245"/>
            <a:ext cx="583241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 sz="28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2" hasCustomPrompt="1"/>
          </p:nvPr>
        </p:nvSpPr>
        <p:spPr>
          <a:xfrm>
            <a:off x="1619672" y="2060848"/>
            <a:ext cx="5831879" cy="307777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 algn="ctr">
              <a:buNone/>
              <a:defRPr sz="2000" b="1">
                <a:solidFill>
                  <a:srgbClr val="424A54"/>
                </a:solidFill>
              </a:defRPr>
            </a:lvl1pPr>
            <a:lvl2pPr marL="457200" indent="0" algn="ctr">
              <a:buNone/>
              <a:defRPr sz="2000" b="1">
                <a:solidFill>
                  <a:srgbClr val="424A54"/>
                </a:solidFill>
              </a:defRPr>
            </a:lvl2pPr>
            <a:lvl3pPr marL="914400" indent="0" algn="ctr">
              <a:buNone/>
              <a:defRPr sz="2000" b="1">
                <a:solidFill>
                  <a:srgbClr val="424A54"/>
                </a:solidFill>
              </a:defRPr>
            </a:lvl3pPr>
            <a:lvl4pPr marL="1371600" indent="0" algn="ctr">
              <a:buNone/>
              <a:defRPr sz="2000" b="1">
                <a:solidFill>
                  <a:srgbClr val="424A54"/>
                </a:solidFill>
              </a:defRPr>
            </a:lvl4pPr>
            <a:lvl5pPr marL="1828800" indent="0" algn="ctr">
              <a:buNone/>
              <a:defRPr sz="2000" b="1">
                <a:solidFill>
                  <a:srgbClr val="424A54"/>
                </a:solidFill>
              </a:defRPr>
            </a:lvl5pPr>
          </a:lstStyle>
          <a:p>
            <a:pPr lvl="0"/>
            <a:r>
              <a:rPr lang="fr-FR" dirty="0"/>
              <a:t>Contact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BA2437D7-B8D8-324C-90F7-3A0A981A19A3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AC2E4CCB-A0F5-C54F-98F5-53DB67BA772B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24" name="Shape 4880">
            <a:extLst>
              <a:ext uri="{FF2B5EF4-FFF2-40B4-BE49-F238E27FC236}">
                <a16:creationId xmlns:a16="http://schemas.microsoft.com/office/drawing/2014/main" id="{0BCFE733-9495-EC47-9083-6A9DF34916BA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A39A344-6979-3B4F-BD18-7060B5F976F3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6" name="Espace réservé du texte 4">
            <a:extLst>
              <a:ext uri="{FF2B5EF4-FFF2-40B4-BE49-F238E27FC236}">
                <a16:creationId xmlns:a16="http://schemas.microsoft.com/office/drawing/2014/main" id="{DB16123F-0024-6243-84D0-668BB75304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Site internet</a:t>
            </a:r>
          </a:p>
        </p:txBody>
      </p:sp>
    </p:spTree>
    <p:extLst>
      <p:ext uri="{BB962C8B-B14F-4D97-AF65-F5344CB8AC3E}">
        <p14:creationId xmlns:p14="http://schemas.microsoft.com/office/powerpoint/2010/main" val="651915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egen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10">
            <a:extLst>
              <a:ext uri="{FF2B5EF4-FFF2-40B4-BE49-F238E27FC236}">
                <a16:creationId xmlns:a16="http://schemas.microsoft.com/office/drawing/2014/main" id="{9E86A5EC-20E8-D44F-AF15-8AEC060BC1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5A9F804-5166-8142-9634-5D7E3F11A6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7544" y="1498604"/>
            <a:ext cx="3854528" cy="1278466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7CABBE0-88E1-B84C-91DB-39D57E160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3070" y="514924"/>
            <a:ext cx="4204027" cy="552643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Clr>
                <a:srgbClr val="45A59D"/>
              </a:buClr>
              <a:buSzPct val="80000"/>
              <a:buFont typeface="Wingdings" pitchFamily="2" charset="2"/>
              <a:buChar char="§"/>
              <a:defRPr/>
            </a:lvl1pPr>
            <a:lvl2pPr marL="742950" indent="-285750">
              <a:buClr>
                <a:srgbClr val="45A59D"/>
              </a:buClr>
              <a:buSzPct val="80000"/>
              <a:buFont typeface="Wingdings" pitchFamily="2" charset="2"/>
              <a:buChar char="§"/>
              <a:defRPr/>
            </a:lvl2pPr>
            <a:lvl3pPr marL="1143000" indent="-228600">
              <a:buClr>
                <a:srgbClr val="45A59D"/>
              </a:buClr>
              <a:buSzPct val="80000"/>
              <a:buFont typeface="Wingdings" pitchFamily="2" charset="2"/>
              <a:buChar char="§"/>
              <a:defRPr/>
            </a:lvl3pPr>
            <a:lvl4pPr marL="1600200" indent="-228600">
              <a:buClr>
                <a:srgbClr val="45A59D"/>
              </a:buClr>
              <a:buSzPct val="80000"/>
              <a:buFont typeface="Wingdings" pitchFamily="2" charset="2"/>
              <a:buChar char="§"/>
              <a:defRPr/>
            </a:lvl4pPr>
            <a:lvl5pPr marL="2057400" indent="-228600">
              <a:buClr>
                <a:srgbClr val="45A59D"/>
              </a:buClr>
              <a:buSzPct val="80000"/>
              <a:buFont typeface="Wingdings" pitchFamily="2" charset="2"/>
              <a:buChar char="§"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F84904EC-3F6A-D647-81F1-6D6DAB843E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544" y="2777069"/>
            <a:ext cx="3854528" cy="25844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F812B03-3F17-1A4E-9FFC-7AC9B5553A98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F58E1E2-8F28-EF4E-8FEE-EDAF7F9C54FA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18" name="Shape 4880">
            <a:extLst>
              <a:ext uri="{FF2B5EF4-FFF2-40B4-BE49-F238E27FC236}">
                <a16:creationId xmlns:a16="http://schemas.microsoft.com/office/drawing/2014/main" id="{D378E8F2-0624-3E49-AF47-09B31CAF106E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C5CC901-DD1A-6B4E-9225-B32475BC95E1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0" name="Espace réservé du texte 4">
            <a:extLst>
              <a:ext uri="{FF2B5EF4-FFF2-40B4-BE49-F238E27FC236}">
                <a16:creationId xmlns:a16="http://schemas.microsoft.com/office/drawing/2014/main" id="{9265F587-209E-8441-88F5-14ADBFCF6B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err="1"/>
              <a:t>univ-tours.fr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7105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10">
            <a:extLst>
              <a:ext uri="{FF2B5EF4-FFF2-40B4-BE49-F238E27FC236}">
                <a16:creationId xmlns:a16="http://schemas.microsoft.com/office/drawing/2014/main" id="{3D578572-C9C4-1B45-A1B9-7C1C5FB79D3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E8D2074-61F0-EF41-B804-FB76C3788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665" y="4739680"/>
            <a:ext cx="859666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1">
                <a:solidFill>
                  <a:srgbClr val="45A59D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C53D8247-2A2A-D24D-B691-474156EAB7C5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273665" y="548680"/>
            <a:ext cx="8596668" cy="384571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DE647747-A5BC-9846-859B-08CB3076D1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3665" y="5306418"/>
            <a:ext cx="8596667" cy="6740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ACD686F-E67C-0049-BC07-CBC10AA51E9B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8CC53D2-72AB-F444-B0D6-E639EFB8446B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21" name="Shape 4880">
            <a:extLst>
              <a:ext uri="{FF2B5EF4-FFF2-40B4-BE49-F238E27FC236}">
                <a16:creationId xmlns:a16="http://schemas.microsoft.com/office/drawing/2014/main" id="{6A4B9627-9DAF-D74D-BC08-D64CC33E76A5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2D5E3A6-0F48-9B4C-8AB2-1E9C094B738D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3" name="Espace réservé du texte 4">
            <a:extLst>
              <a:ext uri="{FF2B5EF4-FFF2-40B4-BE49-F238E27FC236}">
                <a16:creationId xmlns:a16="http://schemas.microsoft.com/office/drawing/2014/main" id="{E561801F-A72E-0843-A876-EFAC6C2B317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err="1"/>
              <a:t>univ-tours.fr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99280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10">
            <a:extLst>
              <a:ext uri="{FF2B5EF4-FFF2-40B4-BE49-F238E27FC236}">
                <a16:creationId xmlns:a16="http://schemas.microsoft.com/office/drawing/2014/main" id="{70D971BD-59A7-2144-B898-0703E4BC31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1FB2811-91F4-2B41-B4A3-F1CE4C781ED2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885B1D1-1FD9-F940-A9F4-C6B3822C55AF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20" name="Shape 4880">
            <a:extLst>
              <a:ext uri="{FF2B5EF4-FFF2-40B4-BE49-F238E27FC236}">
                <a16:creationId xmlns:a16="http://schemas.microsoft.com/office/drawing/2014/main" id="{1631A397-0493-214C-BE66-24D2263B078B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0DC3234-B441-3748-8C8E-1C14A52C94E0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2" name="Espace réservé du texte 4">
            <a:extLst>
              <a:ext uri="{FF2B5EF4-FFF2-40B4-BE49-F238E27FC236}">
                <a16:creationId xmlns:a16="http://schemas.microsoft.com/office/drawing/2014/main" id="{B11BE8E6-20F5-9B42-92D6-6441BF9D03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err="1"/>
              <a:t>univ-tours.fr</a:t>
            </a:r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49356C6-30B1-6249-BD7B-60548AE28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45A59D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AA72F4C-CE85-264D-8756-00E54BD95A6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8650" y="1844675"/>
            <a:ext cx="7886700" cy="1368425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45A59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1pPr>
            <a:lvl2pPr marL="742950" indent="-285750">
              <a:buClr>
                <a:srgbClr val="45A59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2pPr>
            <a:lvl3pPr marL="1143000" indent="-228600">
              <a:buClr>
                <a:srgbClr val="45A59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3pPr>
            <a:lvl4pPr marL="1600200" indent="-228600">
              <a:buClr>
                <a:srgbClr val="45A59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4pPr>
            <a:lvl5pPr marL="2057400" indent="-228600">
              <a:buClr>
                <a:srgbClr val="45A59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52331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10">
            <a:extLst>
              <a:ext uri="{FF2B5EF4-FFF2-40B4-BE49-F238E27FC236}">
                <a16:creationId xmlns:a16="http://schemas.microsoft.com/office/drawing/2014/main" id="{054735E8-42FE-474E-A01B-7A232636CB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D1FFAAB-2D88-4343-B657-4D7E54301F4B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25D55BA-4318-A744-BABF-4D3AC917CC9D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20" name="Shape 4880">
            <a:extLst>
              <a:ext uri="{FF2B5EF4-FFF2-40B4-BE49-F238E27FC236}">
                <a16:creationId xmlns:a16="http://schemas.microsoft.com/office/drawing/2014/main" id="{04CFF14A-9F40-8B41-A0EB-117F61C22577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FD81780-EAF1-BD47-8555-463C76904A2E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2" name="Espace réservé du texte 4">
            <a:extLst>
              <a:ext uri="{FF2B5EF4-FFF2-40B4-BE49-F238E27FC236}">
                <a16:creationId xmlns:a16="http://schemas.microsoft.com/office/drawing/2014/main" id="{4952823E-E6AB-AC42-8C5B-D07522243C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err="1"/>
              <a:t>univ-tours.fr</a:t>
            </a:r>
            <a:endParaRPr lang="fr-FR" dirty="0"/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8FC63014-70D1-5F4A-805F-7E5ED6435B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7865" y="1200179"/>
            <a:ext cx="4006613" cy="2743200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45A59D"/>
              </a:buClr>
              <a:buFont typeface="Wingdings" pitchFamily="2" charset="2"/>
              <a:buChar char="§"/>
              <a:defRPr sz="1800"/>
            </a:lvl1pPr>
            <a:lvl2pPr marL="742950" indent="-285750">
              <a:buClr>
                <a:srgbClr val="45A59D"/>
              </a:buClr>
              <a:buFont typeface="Wingdings" pitchFamily="2" charset="2"/>
              <a:buChar char="§"/>
              <a:defRPr sz="1800"/>
            </a:lvl2pPr>
            <a:lvl3pPr marL="1143000" indent="-228600">
              <a:buClr>
                <a:srgbClr val="45A59D"/>
              </a:buClr>
              <a:buFont typeface="Wingdings" pitchFamily="2" charset="2"/>
              <a:buChar char="§"/>
              <a:defRPr sz="1800"/>
            </a:lvl3pPr>
            <a:lvl4pPr marL="1600200" indent="-228600">
              <a:buClr>
                <a:srgbClr val="45A59D"/>
              </a:buClr>
              <a:buFont typeface="Wingdings" pitchFamily="2" charset="2"/>
              <a:buChar char="§"/>
              <a:defRPr sz="1800"/>
            </a:lvl4pPr>
            <a:lvl5pPr marL="2057400" indent="-228600">
              <a:buClr>
                <a:srgbClr val="45A59D"/>
              </a:buClr>
              <a:buFont typeface="Wingdings" pitchFamily="2" charset="2"/>
              <a:buChar char="§"/>
              <a:defRPr sz="18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23" name="Espace réservé du texte 12">
            <a:extLst>
              <a:ext uri="{FF2B5EF4-FFF2-40B4-BE49-F238E27FC236}">
                <a16:creationId xmlns:a16="http://schemas.microsoft.com/office/drawing/2014/main" id="{11E74D3B-AC89-7646-B148-78FCF43D5A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84479" y="1200179"/>
            <a:ext cx="4281934" cy="2743200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45A59D"/>
              </a:buClr>
              <a:buFont typeface="Wingdings" pitchFamily="2" charset="2"/>
              <a:buChar char="§"/>
              <a:defRPr sz="1800"/>
            </a:lvl1pPr>
            <a:lvl2pPr marL="742950" indent="-285750">
              <a:buClr>
                <a:srgbClr val="45A59D"/>
              </a:buClr>
              <a:buFont typeface="Wingdings" pitchFamily="2" charset="2"/>
              <a:buChar char="§"/>
              <a:defRPr sz="1800"/>
            </a:lvl2pPr>
            <a:lvl3pPr marL="1143000" indent="-228600">
              <a:buClr>
                <a:srgbClr val="45A59D"/>
              </a:buClr>
              <a:buFont typeface="Wingdings" pitchFamily="2" charset="2"/>
              <a:buChar char="§"/>
              <a:defRPr sz="1800"/>
            </a:lvl3pPr>
            <a:lvl4pPr marL="1600200" indent="-228600">
              <a:buClr>
                <a:srgbClr val="45A59D"/>
              </a:buClr>
              <a:buFont typeface="Wingdings" pitchFamily="2" charset="2"/>
              <a:buChar char="§"/>
              <a:defRPr sz="1800"/>
            </a:lvl4pPr>
            <a:lvl5pPr marL="2057400" indent="-228600">
              <a:buClr>
                <a:srgbClr val="45A59D"/>
              </a:buClr>
              <a:buFont typeface="Wingdings" pitchFamily="2" charset="2"/>
              <a:buChar char="§"/>
              <a:defRPr sz="18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14" name="Titre 13">
            <a:extLst>
              <a:ext uri="{FF2B5EF4-FFF2-40B4-BE49-F238E27FC236}">
                <a16:creationId xmlns:a16="http://schemas.microsoft.com/office/drawing/2014/main" id="{693B6082-33D1-A04B-8755-B85BA3A84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865" y="365125"/>
            <a:ext cx="8288547" cy="543595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rgbClr val="45A59D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5013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q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571999" y="1749840"/>
            <a:ext cx="4114801" cy="3406061"/>
          </a:xfrm>
          <a:prstGeom prst="rect">
            <a:avLst/>
          </a:prstGeom>
        </p:spPr>
        <p:txBody>
          <a:bodyPr wrap="square" lIns="0" tIns="0" rIns="0" bIns="0" numCol="1" spcCol="1080000">
            <a:spAutoFit/>
          </a:bodyPr>
          <a:lstStyle>
            <a:lvl1pPr marL="0" indent="0" algn="l">
              <a:spcBef>
                <a:spcPts val="2000"/>
              </a:spcBef>
              <a:buNone/>
              <a:defRPr lang="fr-FR" sz="1400" smtClean="0">
                <a:solidFill>
                  <a:srgbClr val="424A54"/>
                </a:solidFill>
                <a:effectLst/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dirty="0" err="1"/>
              <a:t>Sum</a:t>
            </a:r>
            <a:r>
              <a:rPr lang="fr-FR" dirty="0"/>
              <a:t> </a:t>
            </a:r>
            <a:r>
              <a:rPr lang="fr-FR" dirty="0" err="1"/>
              <a:t>everum</a:t>
            </a:r>
            <a:r>
              <a:rPr lang="fr-FR" dirty="0"/>
              <a:t> </a:t>
            </a:r>
            <a:r>
              <a:rPr lang="fr-FR" dirty="0" err="1"/>
              <a:t>faccus</a:t>
            </a:r>
            <a:r>
              <a:rPr lang="fr-FR" dirty="0"/>
              <a:t> non </a:t>
            </a:r>
            <a:r>
              <a:rPr lang="fr-FR" dirty="0" err="1"/>
              <a:t>cusdae</a:t>
            </a:r>
            <a:r>
              <a:rPr lang="fr-FR" dirty="0"/>
              <a:t> </a:t>
            </a:r>
            <a:r>
              <a:rPr lang="fr-FR" dirty="0" err="1"/>
              <a:t>vitatis</a:t>
            </a:r>
            <a:r>
              <a:rPr lang="fr-FR" dirty="0"/>
              <a:t> con </a:t>
            </a:r>
            <a:r>
              <a:rPr lang="fr-FR" dirty="0" err="1"/>
              <a:t>pla</a:t>
            </a:r>
            <a:r>
              <a:rPr lang="fr-FR" dirty="0"/>
              <a:t> </a:t>
            </a:r>
            <a:r>
              <a:rPr lang="fr-FR" dirty="0" err="1"/>
              <a:t>ipsanti</a:t>
            </a:r>
            <a:r>
              <a:rPr lang="fr-FR" dirty="0"/>
              <a:t> </a:t>
            </a:r>
            <a:r>
              <a:rPr lang="fr-FR" dirty="0" err="1"/>
              <a:t>volor</a:t>
            </a:r>
            <a:r>
              <a:rPr lang="fr-FR" dirty="0"/>
              <a:t> </a:t>
            </a:r>
            <a:r>
              <a:rPr lang="fr-FR" dirty="0" err="1"/>
              <a:t>maio</a:t>
            </a:r>
            <a:r>
              <a:rPr lang="fr-FR" dirty="0"/>
              <a:t>. Ma </a:t>
            </a:r>
            <a:r>
              <a:rPr lang="fr-FR" dirty="0" err="1"/>
              <a:t>ese</a:t>
            </a:r>
            <a:r>
              <a:rPr lang="fr-FR" dirty="0"/>
              <a:t> </a:t>
            </a:r>
            <a:r>
              <a:rPr lang="fr-FR" dirty="0" err="1"/>
              <a:t>voluptatum</a:t>
            </a:r>
            <a:r>
              <a:rPr lang="fr-FR" dirty="0"/>
              <a:t> </a:t>
            </a:r>
            <a:r>
              <a:rPr lang="fr-FR" dirty="0" err="1"/>
              <a:t>rernatus</a:t>
            </a:r>
            <a:r>
              <a:rPr lang="fr-FR" dirty="0"/>
              <a:t> </a:t>
            </a:r>
            <a:r>
              <a:rPr lang="fr-FR" dirty="0" err="1"/>
              <a:t>ea</a:t>
            </a:r>
            <a:r>
              <a:rPr lang="fr-FR" dirty="0"/>
              <a:t> </a:t>
            </a:r>
            <a:r>
              <a:rPr lang="fr-FR" dirty="0" err="1"/>
              <a:t>dempost</a:t>
            </a:r>
            <a:r>
              <a:rPr lang="fr-FR" dirty="0"/>
              <a:t>, </a:t>
            </a:r>
            <a:r>
              <a:rPr lang="fr-FR" dirty="0" err="1"/>
              <a:t>num</a:t>
            </a:r>
            <a:r>
              <a:rPr lang="fr-FR" dirty="0"/>
              <a:t> </a:t>
            </a:r>
            <a:r>
              <a:rPr lang="fr-FR" dirty="0" err="1"/>
              <a:t>remporibus</a:t>
            </a:r>
            <a:r>
              <a:rPr lang="fr-FR" dirty="0"/>
              <a:t> </a:t>
            </a:r>
            <a:r>
              <a:rPr lang="fr-FR" dirty="0" err="1"/>
              <a:t>alibust</a:t>
            </a:r>
            <a:r>
              <a:rPr lang="fr-FR" dirty="0"/>
              <a:t>, que </a:t>
            </a:r>
            <a:r>
              <a:rPr lang="fr-FR" dirty="0" err="1"/>
              <a:t>necte</a:t>
            </a:r>
            <a:r>
              <a:rPr lang="fr-FR" dirty="0"/>
              <a:t> et, sus di </a:t>
            </a:r>
            <a:r>
              <a:rPr lang="fr-FR" dirty="0" err="1"/>
              <a:t>doleculpa</a:t>
            </a:r>
            <a:r>
              <a:rPr lang="fr-FR" dirty="0"/>
              <a:t> </a:t>
            </a:r>
            <a:r>
              <a:rPr lang="fr-FR" dirty="0" err="1"/>
              <a:t>voluptassum</a:t>
            </a:r>
            <a:r>
              <a:rPr lang="fr-FR" dirty="0"/>
              <a:t> </a:t>
            </a:r>
            <a:r>
              <a:rPr lang="fr-FR" dirty="0" err="1"/>
              <a:t>fugias</a:t>
            </a:r>
            <a:r>
              <a:rPr lang="fr-FR" dirty="0"/>
              <a:t> </a:t>
            </a:r>
            <a:r>
              <a:rPr lang="fr-FR" dirty="0" err="1"/>
              <a:t>coribustiur</a:t>
            </a:r>
            <a:r>
              <a:rPr lang="fr-FR" dirty="0"/>
              <a:t>.</a:t>
            </a:r>
          </a:p>
          <a:p>
            <a:pPr lvl="0"/>
            <a:r>
              <a:rPr lang="fr-FR" dirty="0"/>
              <a:t>Con </a:t>
            </a:r>
            <a:r>
              <a:rPr lang="fr-FR" dirty="0" err="1"/>
              <a:t>commolo</a:t>
            </a:r>
            <a:r>
              <a:rPr lang="fr-FR" dirty="0"/>
              <a:t> </a:t>
            </a:r>
            <a:r>
              <a:rPr lang="fr-FR" dirty="0" err="1"/>
              <a:t>rrorporpor</a:t>
            </a:r>
            <a:r>
              <a:rPr lang="fr-FR" dirty="0"/>
              <a:t> </a:t>
            </a:r>
            <a:r>
              <a:rPr lang="fr-FR" dirty="0" err="1"/>
              <a:t>sitendu</a:t>
            </a:r>
            <a:r>
              <a:rPr lang="fr-FR" dirty="0"/>
              <a:t> </a:t>
            </a:r>
            <a:r>
              <a:rPr lang="fr-FR" dirty="0" err="1"/>
              <a:t>cillest</a:t>
            </a:r>
            <a:r>
              <a:rPr lang="fr-FR" dirty="0"/>
              <a:t> </a:t>
            </a:r>
            <a:r>
              <a:rPr lang="fr-FR" dirty="0" err="1"/>
              <a:t>fugitium</a:t>
            </a:r>
            <a:r>
              <a:rPr lang="fr-FR" dirty="0"/>
              <a:t> </a:t>
            </a:r>
            <a:r>
              <a:rPr lang="fr-FR" dirty="0" err="1"/>
              <a:t>cone</a:t>
            </a:r>
            <a:r>
              <a:rPr lang="fr-FR" dirty="0"/>
              <a:t> </a:t>
            </a:r>
            <a:r>
              <a:rPr lang="fr-FR" dirty="0" err="1"/>
              <a:t>nossincipis</a:t>
            </a:r>
            <a:r>
              <a:rPr lang="fr-FR" dirty="0"/>
              <a:t> </a:t>
            </a:r>
            <a:r>
              <a:rPr lang="fr-FR" dirty="0" err="1"/>
              <a:t>reperia</a:t>
            </a:r>
            <a:r>
              <a:rPr lang="fr-FR" dirty="0"/>
              <a:t> pro </a:t>
            </a:r>
            <a:r>
              <a:rPr lang="fr-FR" dirty="0" err="1"/>
              <a:t>idus</a:t>
            </a:r>
            <a:r>
              <a:rPr lang="fr-FR" dirty="0"/>
              <a:t>, </a:t>
            </a:r>
            <a:r>
              <a:rPr lang="fr-FR" dirty="0" err="1"/>
              <a:t>officidem</a:t>
            </a:r>
            <a:r>
              <a:rPr lang="fr-FR" dirty="0"/>
              <a:t> </a:t>
            </a:r>
            <a:r>
              <a:rPr lang="fr-FR" dirty="0" err="1"/>
              <a:t>repudignim</a:t>
            </a:r>
            <a:r>
              <a:rPr lang="fr-FR" dirty="0"/>
              <a:t> </a:t>
            </a:r>
            <a:r>
              <a:rPr lang="fr-FR" dirty="0" err="1"/>
              <a:t>res</a:t>
            </a:r>
            <a:r>
              <a:rPr lang="fr-FR" dirty="0"/>
              <a:t> </a:t>
            </a:r>
            <a:r>
              <a:rPr lang="fr-FR" dirty="0" err="1"/>
              <a:t>consenimi</a:t>
            </a:r>
            <a:r>
              <a:rPr lang="fr-FR" dirty="0"/>
              <a:t>, </a:t>
            </a:r>
            <a:r>
              <a:rPr lang="fr-FR" dirty="0" err="1"/>
              <a:t>quae</a:t>
            </a:r>
            <a:r>
              <a:rPr lang="fr-FR" dirty="0"/>
              <a:t> </a:t>
            </a:r>
            <a:r>
              <a:rPr lang="fr-FR" dirty="0" err="1"/>
              <a:t>dolorerion</a:t>
            </a:r>
            <a:r>
              <a:rPr lang="fr-FR" dirty="0"/>
              <a:t> </a:t>
            </a:r>
            <a:r>
              <a:rPr lang="fr-FR" dirty="0" err="1"/>
              <a:t>corestio</a:t>
            </a:r>
            <a:r>
              <a:rPr lang="fr-FR" dirty="0"/>
              <a:t> que </a:t>
            </a:r>
            <a:r>
              <a:rPr lang="fr-FR" dirty="0" err="1"/>
              <a:t>vollentur</a:t>
            </a:r>
            <a:r>
              <a:rPr lang="fr-FR" dirty="0"/>
              <a:t> </a:t>
            </a:r>
            <a:r>
              <a:rPr lang="fr-FR" dirty="0" err="1"/>
              <a:t>recae</a:t>
            </a:r>
            <a:r>
              <a:rPr lang="fr-FR" dirty="0"/>
              <a:t> si </a:t>
            </a:r>
            <a:r>
              <a:rPr lang="fr-FR" dirty="0" err="1"/>
              <a:t>res</a:t>
            </a:r>
            <a:r>
              <a:rPr lang="fr-FR" dirty="0"/>
              <a:t> </a:t>
            </a:r>
            <a:r>
              <a:rPr lang="fr-FR" dirty="0" err="1"/>
              <a:t>quassequiam</a:t>
            </a:r>
            <a:r>
              <a:rPr lang="fr-FR" dirty="0"/>
              <a:t> </a:t>
            </a:r>
            <a:r>
              <a:rPr lang="fr-FR" dirty="0" err="1"/>
              <a:t>consequi</a:t>
            </a:r>
            <a:r>
              <a:rPr lang="fr-FR" dirty="0"/>
              <a:t> di.</a:t>
            </a:r>
          </a:p>
          <a:p>
            <a:pPr lvl="0"/>
            <a:r>
              <a:rPr lang="fr-FR" dirty="0" err="1"/>
              <a:t>Quatem</a:t>
            </a:r>
            <a:r>
              <a:rPr lang="fr-FR" dirty="0"/>
              <a:t> </a:t>
            </a:r>
            <a:r>
              <a:rPr lang="fr-FR" dirty="0" err="1"/>
              <a:t>fugit</a:t>
            </a:r>
            <a:r>
              <a:rPr lang="fr-FR" dirty="0"/>
              <a:t> </a:t>
            </a:r>
            <a:r>
              <a:rPr lang="fr-FR" dirty="0" err="1"/>
              <a:t>pelita</a:t>
            </a:r>
            <a:r>
              <a:rPr lang="fr-FR" dirty="0"/>
              <a:t> si </a:t>
            </a:r>
            <a:r>
              <a:rPr lang="fr-FR" dirty="0" err="1"/>
              <a:t>ditatis</a:t>
            </a:r>
            <a:r>
              <a:rPr lang="fr-FR" dirty="0"/>
              <a:t> </a:t>
            </a:r>
            <a:r>
              <a:rPr lang="fr-FR" dirty="0" err="1"/>
              <a:t>ate</a:t>
            </a:r>
            <a:r>
              <a:rPr lang="fr-FR" dirty="0"/>
              <a:t> </a:t>
            </a:r>
            <a:r>
              <a:rPr lang="fr-FR" dirty="0" err="1"/>
              <a:t>vitatis</a:t>
            </a:r>
            <a:r>
              <a:rPr lang="fr-FR" dirty="0"/>
              <a:t> et </a:t>
            </a:r>
            <a:r>
              <a:rPr lang="fr-FR" dirty="0" err="1"/>
              <a:t>pa</a:t>
            </a:r>
            <a:r>
              <a:rPr lang="fr-FR" dirty="0"/>
              <a:t> </a:t>
            </a:r>
            <a:r>
              <a:rPr lang="fr-FR" dirty="0" err="1"/>
              <a:t>nis</a:t>
            </a:r>
            <a:r>
              <a:rPr lang="fr-FR" dirty="0"/>
              <a:t> ut es </a:t>
            </a:r>
            <a:r>
              <a:rPr lang="fr-FR" dirty="0" err="1"/>
              <a:t>minulpa</a:t>
            </a:r>
            <a:r>
              <a:rPr lang="fr-FR" dirty="0"/>
              <a:t> non </a:t>
            </a:r>
            <a:r>
              <a:rPr lang="fr-FR" dirty="0" err="1"/>
              <a:t>paruptiorrum</a:t>
            </a:r>
            <a:r>
              <a:rPr lang="fr-FR" dirty="0"/>
              <a:t> quia </a:t>
            </a:r>
            <a:r>
              <a:rPr lang="fr-FR" dirty="0" err="1"/>
              <a:t>parum</a:t>
            </a:r>
            <a:r>
              <a:rPr lang="fr-FR" dirty="0"/>
              <a:t> </a:t>
            </a:r>
            <a:r>
              <a:rPr lang="fr-FR" dirty="0" err="1"/>
              <a:t>ressime</a:t>
            </a:r>
            <a:r>
              <a:rPr lang="fr-FR" dirty="0"/>
              <a:t> </a:t>
            </a:r>
            <a:r>
              <a:rPr lang="fr-FR" dirty="0" err="1"/>
              <a:t>velique</a:t>
            </a:r>
            <a:r>
              <a:rPr lang="fr-FR" dirty="0"/>
              <a:t> </a:t>
            </a:r>
            <a:r>
              <a:rPr lang="fr-FR" dirty="0" err="1"/>
              <a:t>sequidignis</a:t>
            </a:r>
            <a:r>
              <a:rPr lang="fr-FR" dirty="0"/>
              <a:t> </a:t>
            </a:r>
            <a:r>
              <a:rPr lang="fr-FR" dirty="0" err="1"/>
              <a:t>dolorro</a:t>
            </a:r>
            <a:r>
              <a:rPr lang="fr-FR" dirty="0"/>
              <a:t> </a:t>
            </a:r>
            <a:r>
              <a:rPr lang="fr-FR" dirty="0" err="1"/>
              <a:t>repuda</a:t>
            </a:r>
            <a:r>
              <a:rPr lang="fr-FR" dirty="0"/>
              <a:t> pro to </a:t>
            </a:r>
            <a:r>
              <a:rPr lang="fr-FR" dirty="0" err="1"/>
              <a:t>doluptatia</a:t>
            </a:r>
            <a:r>
              <a:rPr lang="fr-FR" dirty="0"/>
              <a:t> </a:t>
            </a:r>
            <a:r>
              <a:rPr lang="fr-FR" dirty="0" err="1"/>
              <a:t>sequisimusam</a:t>
            </a:r>
            <a:r>
              <a:rPr lang="fr-FR" dirty="0"/>
              <a:t> </a:t>
            </a:r>
            <a:r>
              <a:rPr lang="fr-FR" dirty="0" err="1"/>
              <a:t>nis</a:t>
            </a:r>
            <a:r>
              <a:rPr lang="fr-FR" dirty="0"/>
              <a:t> </a:t>
            </a:r>
            <a:r>
              <a:rPr lang="fr-FR" dirty="0" err="1"/>
              <a:t>elluptam</a:t>
            </a:r>
            <a:r>
              <a:rPr lang="fr-FR" dirty="0"/>
              <a:t> sa </a:t>
            </a:r>
            <a:r>
              <a:rPr lang="fr-FR" dirty="0" err="1"/>
              <a:t>debit</a:t>
            </a:r>
            <a:r>
              <a:rPr lang="fr-FR" dirty="0"/>
              <a:t> </a:t>
            </a:r>
            <a:r>
              <a:rPr lang="fr-FR" dirty="0" err="1"/>
              <a:t>intiis</a:t>
            </a:r>
            <a:r>
              <a:rPr lang="fr-FR" dirty="0"/>
              <a:t> </a:t>
            </a:r>
            <a:r>
              <a:rPr lang="fr-FR" dirty="0" err="1"/>
              <a:t>apeliquundis</a:t>
            </a:r>
            <a:r>
              <a:rPr lang="fr-FR" dirty="0"/>
              <a:t> as mos.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1998" y="365125"/>
            <a:ext cx="4114802" cy="86177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defRPr sz="28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6" name="Espace réservé du graphique 5"/>
          <p:cNvSpPr>
            <a:spLocks noGrp="1"/>
          </p:cNvSpPr>
          <p:nvPr>
            <p:ph type="chart" sz="quarter" idx="12"/>
          </p:nvPr>
        </p:nvSpPr>
        <p:spPr>
          <a:xfrm>
            <a:off x="468313" y="365125"/>
            <a:ext cx="3671639" cy="5006975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sur l'icône pour ajouter un graphique</a:t>
            </a:r>
          </a:p>
        </p:txBody>
      </p:sp>
      <p:sp>
        <p:nvSpPr>
          <p:cNvPr id="15" name="Espace réservé du texte 19"/>
          <p:cNvSpPr>
            <a:spLocks noGrp="1"/>
          </p:cNvSpPr>
          <p:nvPr>
            <p:ph type="body" sz="quarter" idx="13"/>
          </p:nvPr>
        </p:nvSpPr>
        <p:spPr>
          <a:xfrm>
            <a:off x="4571997" y="1224304"/>
            <a:ext cx="4125915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2000" b="1">
                <a:solidFill>
                  <a:srgbClr val="424A5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77CE5EE-6A45-4F43-9D82-CFAC5A583CBC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EDD5D99F-13B5-6148-9728-3E264C951F7C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24" name="Shape 4880">
            <a:extLst>
              <a:ext uri="{FF2B5EF4-FFF2-40B4-BE49-F238E27FC236}">
                <a16:creationId xmlns:a16="http://schemas.microsoft.com/office/drawing/2014/main" id="{7C26B515-4321-DA4E-8214-E477AD13AAE7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DB60E50E-7BB1-6E45-9C2D-6FAA97361E91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6" name="Espace réservé du texte 4">
            <a:extLst>
              <a:ext uri="{FF2B5EF4-FFF2-40B4-BE49-F238E27FC236}">
                <a16:creationId xmlns:a16="http://schemas.microsoft.com/office/drawing/2014/main" id="{E42AB998-3AFC-8A4B-A499-8E4A63CBBA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err="1"/>
              <a:t>univ-tours.fr</a:t>
            </a:r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10">
            <a:extLst>
              <a:ext uri="{FF2B5EF4-FFF2-40B4-BE49-F238E27FC236}">
                <a16:creationId xmlns:a16="http://schemas.microsoft.com/office/drawing/2014/main" id="{CEBB8636-2A7C-EC41-9F9A-CB29024D76F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D1BF1C2-B962-D442-BF65-4DCE1312B4FA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D6ABD7AB-7221-3643-AC39-E5979DDA2C25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24" name="Shape 4880">
            <a:extLst>
              <a:ext uri="{FF2B5EF4-FFF2-40B4-BE49-F238E27FC236}">
                <a16:creationId xmlns:a16="http://schemas.microsoft.com/office/drawing/2014/main" id="{472F8129-E39D-E041-9DE6-CF514D8B2BDF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38E2F991-881A-074A-AF3B-7A4886701F8B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6" name="Espace réservé du texte 4">
            <a:extLst>
              <a:ext uri="{FF2B5EF4-FFF2-40B4-BE49-F238E27FC236}">
                <a16:creationId xmlns:a16="http://schemas.microsoft.com/office/drawing/2014/main" id="{DAC73FFB-72F3-324C-BC16-B490F7AE08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err="1"/>
              <a:t>univ-tours.fr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77875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e l’image 9">
            <a:extLst>
              <a:ext uri="{FF2B5EF4-FFF2-40B4-BE49-F238E27FC236}">
                <a16:creationId xmlns:a16="http://schemas.microsoft.com/office/drawing/2014/main" id="{9BAB4EF7-6CD3-F047-8059-A5B1F0F367B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834192"/>
            <a:ext cx="2908015" cy="252028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11" name="Espace réservé de l’image 9">
            <a:extLst>
              <a:ext uri="{FF2B5EF4-FFF2-40B4-BE49-F238E27FC236}">
                <a16:creationId xmlns:a16="http://schemas.microsoft.com/office/drawing/2014/main" id="{ECB11088-B779-804D-9DD2-D575DB395D0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116231" y="1834192"/>
            <a:ext cx="2908015" cy="252028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12" name="Espace réservé de l’image 9">
            <a:extLst>
              <a:ext uri="{FF2B5EF4-FFF2-40B4-BE49-F238E27FC236}">
                <a16:creationId xmlns:a16="http://schemas.microsoft.com/office/drawing/2014/main" id="{6F14EB61-0CC3-1A40-B2E2-17F843C73C2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32462" y="1834192"/>
            <a:ext cx="2908015" cy="252028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73537300-00BC-7C45-9468-B46E58A05D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0685A6AD-E74B-D640-8C29-73BB9FAAA8A3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E31B48A-9088-AA4E-B783-D25293ED4594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25" name="Shape 4880">
            <a:extLst>
              <a:ext uri="{FF2B5EF4-FFF2-40B4-BE49-F238E27FC236}">
                <a16:creationId xmlns:a16="http://schemas.microsoft.com/office/drawing/2014/main" id="{C6D5E2ED-FC93-F046-BD46-AF2B70901A11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E4127467-6240-A941-94FC-DA4D1919A56E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7" name="Espace réservé du texte 4">
            <a:extLst>
              <a:ext uri="{FF2B5EF4-FFF2-40B4-BE49-F238E27FC236}">
                <a16:creationId xmlns:a16="http://schemas.microsoft.com/office/drawing/2014/main" id="{8898CBA2-0CDE-624C-A86D-2FDABB444A7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err="1"/>
              <a:t>univ-tours.fr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62682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4">
            <a:extLst>
              <a:ext uri="{FF2B5EF4-FFF2-40B4-BE49-F238E27FC236}">
                <a16:creationId xmlns:a16="http://schemas.microsoft.com/office/drawing/2014/main" id="{DB1E6E7F-30E7-F84B-B9ED-49130363D74A}"/>
              </a:ext>
            </a:extLst>
          </p:cNvPr>
          <p:cNvSpPr txBox="1">
            <a:spLocks/>
          </p:cNvSpPr>
          <p:nvPr userDrawn="1"/>
        </p:nvSpPr>
        <p:spPr>
          <a:xfrm>
            <a:off x="6948363" y="6165304"/>
            <a:ext cx="1368053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14B74C-C413-FD4F-A2DA-ABC505EDD829}" type="datetime4">
              <a:rPr lang="fr-FR" smtClean="0"/>
              <a:pPr/>
              <a:t>18 janvier 2024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26525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0" r:id="rId2"/>
    <p:sldLayoutId id="2147483658" r:id="rId3"/>
    <p:sldLayoutId id="2147483659" r:id="rId4"/>
    <p:sldLayoutId id="2147483660" r:id="rId5"/>
    <p:sldLayoutId id="2147483657" r:id="rId6"/>
    <p:sldLayoutId id="2147483652" r:id="rId7"/>
    <p:sldLayoutId id="2147483654" r:id="rId8"/>
    <p:sldLayoutId id="2147483656" r:id="rId9"/>
    <p:sldLayoutId id="2147483653" r:id="rId10"/>
  </p:sldLayoutIdLst>
  <p:hf hdr="0" ftr="0" dt="0"/>
  <p:txStyles>
    <p:title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4">
            <a:extLst>
              <a:ext uri="{FF2B5EF4-FFF2-40B4-BE49-F238E27FC236}">
                <a16:creationId xmlns:a16="http://schemas.microsoft.com/office/drawing/2014/main" id="{DB1E6E7F-30E7-F84B-B9ED-49130363D74A}"/>
              </a:ext>
            </a:extLst>
          </p:cNvPr>
          <p:cNvSpPr txBox="1">
            <a:spLocks/>
          </p:cNvSpPr>
          <p:nvPr userDrawn="1"/>
        </p:nvSpPr>
        <p:spPr>
          <a:xfrm>
            <a:off x="6948363" y="6165304"/>
            <a:ext cx="1368053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14B74C-C413-FD4F-A2DA-ABC505EDD829}" type="datetime4">
              <a:rPr lang="fr-FR" smtClean="0"/>
              <a:pPr/>
              <a:t>18 janvier 2024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51313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hf hdr="0" ftr="0" dt="0"/>
  <p:txStyles>
    <p:title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2483768" y="3429000"/>
            <a:ext cx="5616624" cy="302433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fr-FR" sz="3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Réforme de la composition de la Commission de la recherche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DABE426-4768-E747-A044-2490E98AFE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9144000" cy="158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226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B15EF2F3-AE8E-5843-94B4-79A7D9B1DE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Réforme de la composition de la CR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5A6F8FA-2B89-9F49-86DD-5542DF6C95B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D816B1BF-053D-1F4F-9A15-3CF63A419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Rappel du cadre juridique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B16F5E4-81C1-894E-BC22-7444CB9225A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8650" y="1844675"/>
            <a:ext cx="7886700" cy="4032597"/>
          </a:xfrm>
        </p:spPr>
        <p:txBody>
          <a:bodyPr/>
          <a:lstStyle/>
          <a:p>
            <a:r>
              <a:rPr lang="fr-FR" b="1" dirty="0"/>
              <a:t>Article L. 712-5 du code de l’éducation :</a:t>
            </a:r>
          </a:p>
          <a:p>
            <a:pPr marL="457200" lvl="1" indent="0">
              <a:buNone/>
            </a:pPr>
            <a:r>
              <a:rPr lang="fr-FR" dirty="0"/>
              <a:t>La CR comprend de 20 à 40 membres ainsi répartis :</a:t>
            </a:r>
          </a:p>
          <a:p>
            <a:pPr lvl="1">
              <a:buFont typeface="Wingdings" pitchFamily="2" charset="2"/>
              <a:buChar char="ü"/>
            </a:pPr>
            <a:r>
              <a:rPr lang="fr-FR" dirty="0"/>
              <a:t>60 à 80 % de représentants du personnel, dont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r-FR" dirty="0"/>
              <a:t>la moitié au moins aux PU et autres HDR,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r-FR" dirty="0"/>
              <a:t>1/6</a:t>
            </a:r>
            <a:r>
              <a:rPr lang="fr-FR" baseline="30000" dirty="0"/>
              <a:t>e</a:t>
            </a:r>
            <a:r>
              <a:rPr lang="fr-FR" dirty="0"/>
              <a:t> au moins pour les docteurs,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r-FR" dirty="0"/>
              <a:t>1/12</a:t>
            </a:r>
            <a:r>
              <a:rPr lang="fr-FR" baseline="30000" dirty="0"/>
              <a:t>e</a:t>
            </a:r>
            <a:r>
              <a:rPr lang="fr-FR" dirty="0"/>
              <a:t> au moins pour les autres personnels,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fr-FR" dirty="0"/>
              <a:t>parmi lesquels la moitié au moins d’IT</a:t>
            </a:r>
          </a:p>
          <a:p>
            <a:pPr lvl="1">
              <a:buFont typeface="Wingdings" pitchFamily="2" charset="2"/>
              <a:buChar char="ü"/>
            </a:pPr>
            <a:r>
              <a:rPr lang="fr-FR" dirty="0"/>
              <a:t>10 à 15 % de représentants des doctorants</a:t>
            </a:r>
          </a:p>
          <a:p>
            <a:pPr lvl="1">
              <a:buFont typeface="Wingdings" pitchFamily="2" charset="2"/>
              <a:buChar char="ü"/>
            </a:pPr>
            <a:r>
              <a:rPr lang="fr-FR" dirty="0"/>
              <a:t>10 à 30 % de personnalités extérieures</a:t>
            </a:r>
          </a:p>
        </p:txBody>
      </p:sp>
    </p:spTree>
    <p:extLst>
      <p:ext uri="{BB962C8B-B14F-4D97-AF65-F5344CB8AC3E}">
        <p14:creationId xmlns:p14="http://schemas.microsoft.com/office/powerpoint/2010/main" val="3208090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B15EF2F3-AE8E-5843-94B4-79A7D9B1DE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Réforme de la composition de la CR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5A6F8FA-2B89-9F49-86DD-5542DF6C95B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D816B1BF-053D-1F4F-9A15-3CF63A419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Rappel du cadre juridique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B16F5E4-81C1-894E-BC22-7444CB9225A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8650" y="1844675"/>
            <a:ext cx="7886700" cy="4032597"/>
          </a:xfrm>
        </p:spPr>
        <p:txBody>
          <a:bodyPr/>
          <a:lstStyle/>
          <a:p>
            <a:r>
              <a:rPr lang="fr-FR" b="1" dirty="0"/>
              <a:t>Article L. 719-2 du code de l’éducation :</a:t>
            </a:r>
          </a:p>
          <a:p>
            <a:pPr marL="457200" lvl="1" indent="0">
              <a:buNone/>
            </a:pPr>
            <a:r>
              <a:rPr lang="fr-FR" dirty="0"/>
              <a:t>Au sein de la représentation des enseignants-chercheurs et personnels assimilés de chaque conseil, le nombre des professeurs et personnels de niveau équivalent </a:t>
            </a:r>
            <a:r>
              <a:rPr lang="fr-FR" b="1" dirty="0"/>
              <a:t>doit être égal </a:t>
            </a:r>
            <a:r>
              <a:rPr lang="fr-FR" dirty="0"/>
              <a:t>à celui des autres personnels</a:t>
            </a:r>
          </a:p>
          <a:p>
            <a:pPr indent="-285750">
              <a:spcBef>
                <a:spcPts val="1632"/>
              </a:spcBef>
            </a:pPr>
            <a:r>
              <a:rPr lang="fr-FR" dirty="0"/>
              <a:t>Pour la CR, cela signifie que :</a:t>
            </a:r>
          </a:p>
          <a:p>
            <a:pPr marL="457200" lvl="1" indent="0">
              <a:buNone/>
            </a:pPr>
            <a:r>
              <a:rPr lang="fr-FR" dirty="0"/>
              <a:t>collège A (PU) = collège B (HDR) + collège C (Docteurs) + collège D (autres E-C, E, C)</a:t>
            </a:r>
          </a:p>
          <a:p>
            <a:pPr marL="457200" lvl="1" indent="0">
              <a:buNone/>
            </a:pPr>
            <a:endParaRPr lang="fr-FR" dirty="0"/>
          </a:p>
          <a:p>
            <a:pPr lvl="1">
              <a:buFont typeface="Wingdings" pitchFamily="2" charset="2"/>
              <a:buChar char="Ø"/>
            </a:pPr>
            <a:r>
              <a:rPr lang="fr-FR" b="1" i="1" dirty="0">
                <a:solidFill>
                  <a:srgbClr val="AE1433"/>
                </a:solidFill>
              </a:rPr>
              <a:t>Règle actuellement non respectée</a:t>
            </a:r>
          </a:p>
        </p:txBody>
      </p:sp>
    </p:spTree>
    <p:extLst>
      <p:ext uri="{BB962C8B-B14F-4D97-AF65-F5344CB8AC3E}">
        <p14:creationId xmlns:p14="http://schemas.microsoft.com/office/powerpoint/2010/main" val="3771900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B15EF2F3-AE8E-5843-94B4-79A7D9B1DE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Réforme de la composition de la CR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5A6F8FA-2B89-9F49-86DD-5542DF6C95B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D816B1BF-053D-1F4F-9A15-3CF63A419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/>
              <a:t>Composition actuelle de la CR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D3BBD5B-DED8-C975-EC5E-93E9312F56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8501154"/>
              </p:ext>
            </p:extLst>
          </p:nvPr>
        </p:nvGraphicFramePr>
        <p:xfrm>
          <a:off x="1668463" y="1508760"/>
          <a:ext cx="6096000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52413957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8770871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134497725"/>
                    </a:ext>
                  </a:extLst>
                </a:gridCol>
              </a:tblGrid>
              <a:tr h="279784">
                <a:tc>
                  <a:txBody>
                    <a:bodyPr/>
                    <a:lstStyle/>
                    <a:p>
                      <a:r>
                        <a:rPr lang="fr-FR" sz="1600" dirty="0"/>
                        <a:t>Collèges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Sièges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Parité E-C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6975049"/>
                  </a:ext>
                </a:extLst>
              </a:tr>
              <a:tr h="279784">
                <a:tc>
                  <a:txBody>
                    <a:bodyPr/>
                    <a:lstStyle/>
                    <a:p>
                      <a:r>
                        <a:rPr lang="fr-FR" sz="1600" dirty="0"/>
                        <a:t>PU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8315636"/>
                  </a:ext>
                </a:extLst>
              </a:tr>
              <a:tr h="279784">
                <a:tc>
                  <a:txBody>
                    <a:bodyPr/>
                    <a:lstStyle/>
                    <a:p>
                      <a:r>
                        <a:rPr lang="fr-FR" sz="1600" dirty="0"/>
                        <a:t>HDR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5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fr-FR" sz="1600" b="1" dirty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0533109"/>
                  </a:ext>
                </a:extLst>
              </a:tr>
              <a:tr h="279784">
                <a:tc>
                  <a:txBody>
                    <a:bodyPr/>
                    <a:lstStyle/>
                    <a:p>
                      <a:r>
                        <a:rPr lang="fr-FR" sz="1600" dirty="0"/>
                        <a:t>Docteurs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7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6120129"/>
                  </a:ext>
                </a:extLst>
              </a:tr>
              <a:tr h="279784">
                <a:tc>
                  <a:txBody>
                    <a:bodyPr/>
                    <a:lstStyle/>
                    <a:p>
                      <a:r>
                        <a:rPr lang="fr-FR" sz="1600" dirty="0"/>
                        <a:t>Autres EC, E,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1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1095831"/>
                  </a:ext>
                </a:extLst>
              </a:tr>
              <a:tr h="279784">
                <a:tc>
                  <a:txBody>
                    <a:bodyPr/>
                    <a:lstStyle/>
                    <a:p>
                      <a:r>
                        <a:rPr lang="fr-FR" sz="1600" dirty="0"/>
                        <a:t>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2</a:t>
                      </a: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0394910"/>
                  </a:ext>
                </a:extLst>
              </a:tr>
              <a:tr h="279784">
                <a:tc>
                  <a:txBody>
                    <a:bodyPr/>
                    <a:lstStyle/>
                    <a:p>
                      <a:r>
                        <a:rPr lang="fr-FR" sz="1600" dirty="0"/>
                        <a:t>Autres personnels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1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5281659"/>
                  </a:ext>
                </a:extLst>
              </a:tr>
              <a:tr h="436923">
                <a:tc>
                  <a:txBody>
                    <a:bodyPr/>
                    <a:lstStyle/>
                    <a:p>
                      <a:r>
                        <a:rPr lang="fr-FR" sz="1600" dirty="0"/>
                        <a:t>Collège des étudiants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4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1607149"/>
                  </a:ext>
                </a:extLst>
              </a:tr>
              <a:tr h="436923">
                <a:tc>
                  <a:txBody>
                    <a:bodyPr/>
                    <a:lstStyle/>
                    <a:p>
                      <a:r>
                        <a:rPr lang="fr-FR" sz="1600" dirty="0"/>
                        <a:t>Personnalités extérieures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6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9292205"/>
                  </a:ext>
                </a:extLst>
              </a:tr>
              <a:tr h="279784">
                <a:tc>
                  <a:txBody>
                    <a:bodyPr/>
                    <a:lstStyle/>
                    <a:p>
                      <a:r>
                        <a:rPr lang="fr-FR" sz="1600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40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4478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4678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B15EF2F3-AE8E-5843-94B4-79A7D9B1DE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Réforme de la composition de la CR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5A6F8FA-2B89-9F49-86DD-5542DF6C95B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D816B1BF-053D-1F4F-9A15-3CF63A419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/>
              <a:t>Proposition de composition globale de la CR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C496A6C-9922-487C-DC2B-39475DD778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3449758"/>
              </p:ext>
            </p:extLst>
          </p:nvPr>
        </p:nvGraphicFramePr>
        <p:xfrm>
          <a:off x="1668463" y="1690688"/>
          <a:ext cx="6096000" cy="432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1524139578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87708719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758345313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134497725"/>
                    </a:ext>
                  </a:extLst>
                </a:gridCol>
              </a:tblGrid>
              <a:tr h="318626">
                <a:tc>
                  <a:txBody>
                    <a:bodyPr/>
                    <a:lstStyle/>
                    <a:p>
                      <a:r>
                        <a:rPr lang="fr-FR" sz="1600" dirty="0"/>
                        <a:t>Collèges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Sièges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Évolution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Parité E-C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6975049"/>
                  </a:ext>
                </a:extLst>
              </a:tr>
              <a:tr h="318626">
                <a:tc>
                  <a:txBody>
                    <a:bodyPr/>
                    <a:lstStyle/>
                    <a:p>
                      <a:r>
                        <a:rPr lang="fr-FR" sz="1600" dirty="0"/>
                        <a:t>PU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dirty="0"/>
                        <a:t>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8315636"/>
                  </a:ext>
                </a:extLst>
              </a:tr>
              <a:tr h="318626">
                <a:tc>
                  <a:txBody>
                    <a:bodyPr/>
                    <a:lstStyle/>
                    <a:p>
                      <a:r>
                        <a:rPr lang="fr-FR" sz="1600" dirty="0"/>
                        <a:t>HDR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fr-FR" sz="1600" b="1" dirty="0"/>
                        <a:t>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0533109"/>
                  </a:ext>
                </a:extLst>
              </a:tr>
              <a:tr h="318626">
                <a:tc>
                  <a:txBody>
                    <a:bodyPr/>
                    <a:lstStyle/>
                    <a:p>
                      <a:r>
                        <a:rPr lang="fr-FR" sz="1600" dirty="0"/>
                        <a:t>Docteurs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+ 1 siège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6120129"/>
                  </a:ext>
                </a:extLst>
              </a:tr>
              <a:tr h="318626">
                <a:tc>
                  <a:txBody>
                    <a:bodyPr/>
                    <a:lstStyle/>
                    <a:p>
                      <a:r>
                        <a:rPr lang="fr-FR" sz="1600" dirty="0"/>
                        <a:t>Autres EC, E,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1095831"/>
                  </a:ext>
                </a:extLst>
              </a:tr>
              <a:tr h="318626">
                <a:tc>
                  <a:txBody>
                    <a:bodyPr/>
                    <a:lstStyle/>
                    <a:p>
                      <a:r>
                        <a:rPr lang="fr-FR" sz="1600" dirty="0"/>
                        <a:t>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0394910"/>
                  </a:ext>
                </a:extLst>
              </a:tr>
              <a:tr h="318626">
                <a:tc>
                  <a:txBody>
                    <a:bodyPr/>
                    <a:lstStyle/>
                    <a:p>
                      <a:r>
                        <a:rPr lang="fr-FR" sz="1600" dirty="0"/>
                        <a:t>Autres personnels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5281659"/>
                  </a:ext>
                </a:extLst>
              </a:tr>
              <a:tr h="497580">
                <a:tc>
                  <a:txBody>
                    <a:bodyPr/>
                    <a:lstStyle/>
                    <a:p>
                      <a:r>
                        <a:rPr lang="fr-FR" sz="1600" dirty="0"/>
                        <a:t>Collège des étudiants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1607149"/>
                  </a:ext>
                </a:extLst>
              </a:tr>
              <a:tr h="497580">
                <a:tc>
                  <a:txBody>
                    <a:bodyPr/>
                    <a:lstStyle/>
                    <a:p>
                      <a:r>
                        <a:rPr lang="fr-FR" sz="1600" dirty="0"/>
                        <a:t>Personnalités extérieures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- 2 sièges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9292205"/>
                  </a:ext>
                </a:extLst>
              </a:tr>
              <a:tr h="318626">
                <a:tc>
                  <a:txBody>
                    <a:bodyPr/>
                    <a:lstStyle/>
                    <a:p>
                      <a:r>
                        <a:rPr lang="fr-FR" sz="1600" b="1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dirty="0"/>
                        <a:t>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dirty="0"/>
                        <a:t>- 1 siège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4478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3684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B15EF2F3-AE8E-5843-94B4-79A7D9B1DE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Réforme de la composition de la CR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5A6F8FA-2B89-9F49-86DD-5542DF6C95B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D816B1BF-053D-1F4F-9A15-3CF63A419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/>
              <a:t>Proposition de répartition par secteur de formation</a:t>
            </a:r>
          </a:p>
        </p:txBody>
      </p:sp>
      <p:sp>
        <p:nvSpPr>
          <p:cNvPr id="6" name="Espace réservé du texte 4">
            <a:extLst>
              <a:ext uri="{FF2B5EF4-FFF2-40B4-BE49-F238E27FC236}">
                <a16:creationId xmlns:a16="http://schemas.microsoft.com/office/drawing/2014/main" id="{24300D53-E3D0-D91F-5E74-2E0DFE59F6D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8650" y="1844675"/>
            <a:ext cx="7886700" cy="4032597"/>
          </a:xfrm>
        </p:spPr>
        <p:txBody>
          <a:bodyPr/>
          <a:lstStyle/>
          <a:p>
            <a:r>
              <a:rPr lang="fr-FR" b="1" dirty="0"/>
              <a:t>Constats :</a:t>
            </a:r>
          </a:p>
          <a:p>
            <a:pPr lvl="1">
              <a:buFont typeface="Wingdings" pitchFamily="2" charset="2"/>
              <a:buChar char="Ø"/>
            </a:pPr>
            <a:r>
              <a:rPr lang="fr-FR" dirty="0"/>
              <a:t>Accroissement du travail du CAC</a:t>
            </a:r>
          </a:p>
          <a:p>
            <a:pPr lvl="1">
              <a:buFont typeface="Wingdings" pitchFamily="2" charset="2"/>
              <a:buChar char="Ø"/>
            </a:pPr>
            <a:r>
              <a:rPr lang="fr-FR" dirty="0"/>
              <a:t>Nécessité de disposer au sein du collège A et des collèges B + C d’au moins 2 E-C par secteur de formation afin de faciliter l’examen des carrières individuelles des E-C</a:t>
            </a:r>
          </a:p>
          <a:p>
            <a:pPr>
              <a:spcBef>
                <a:spcPts val="1632"/>
              </a:spcBef>
            </a:pPr>
            <a:r>
              <a:rPr lang="fr-FR" b="1" dirty="0"/>
              <a:t>Proposition :</a:t>
            </a:r>
          </a:p>
          <a:p>
            <a:pPr lvl="1">
              <a:buFont typeface="Wingdings" pitchFamily="2" charset="2"/>
              <a:buChar char="Ø"/>
            </a:pPr>
            <a:r>
              <a:rPr lang="fr-FR" dirty="0"/>
              <a:t>Répartition des sièges à la proportionnelle au plus fort reste</a:t>
            </a:r>
          </a:p>
          <a:p>
            <a:pPr lvl="1">
              <a:buFont typeface="Wingdings" pitchFamily="2" charset="2"/>
              <a:buChar char="Ø"/>
            </a:pPr>
            <a:r>
              <a:rPr lang="fr-FR" dirty="0"/>
              <a:t>Au sein du collège A, attribution </a:t>
            </a:r>
            <a:r>
              <a:rPr lang="fr-FR" i="1" dirty="0"/>
              <a:t>a priori </a:t>
            </a:r>
            <a:r>
              <a:rPr lang="fr-FR" dirty="0"/>
              <a:t>de 2 sièges au secteur 1, puis répartition des autres sièges, </a:t>
            </a:r>
            <a:r>
              <a:rPr lang="fr-FR" u="sng" dirty="0"/>
              <a:t>pour les autres secteurs</a:t>
            </a:r>
            <a:r>
              <a:rPr lang="fr-FR" dirty="0"/>
              <a:t>, à la proportionnelle au plus fort reste</a:t>
            </a:r>
          </a:p>
        </p:txBody>
      </p:sp>
    </p:spTree>
    <p:extLst>
      <p:ext uri="{BB962C8B-B14F-4D97-AF65-F5344CB8AC3E}">
        <p14:creationId xmlns:p14="http://schemas.microsoft.com/office/powerpoint/2010/main" val="4091607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CF663B-D5EF-AD41-842B-35D1236FF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5795" y="1355793"/>
            <a:ext cx="5832410" cy="861774"/>
          </a:xfrm>
        </p:spPr>
        <p:txBody>
          <a:bodyPr/>
          <a:lstStyle/>
          <a:p>
            <a:r>
              <a:rPr lang="fr-FR" dirty="0"/>
              <a:t>Direction des affaires juridiques et du patrimoine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310D19A-793A-0B4D-AF59-606EBB5EF3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grpSp>
        <p:nvGrpSpPr>
          <p:cNvPr id="6" name="Grouper 27">
            <a:extLst>
              <a:ext uri="{FF2B5EF4-FFF2-40B4-BE49-F238E27FC236}">
                <a16:creationId xmlns:a16="http://schemas.microsoft.com/office/drawing/2014/main" id="{2F41BD58-9811-A54A-9863-8096E454A395}"/>
              </a:ext>
            </a:extLst>
          </p:cNvPr>
          <p:cNvGrpSpPr/>
          <p:nvPr/>
        </p:nvGrpSpPr>
        <p:grpSpPr>
          <a:xfrm>
            <a:off x="959413" y="4640433"/>
            <a:ext cx="312407" cy="312407"/>
            <a:chOff x="4873124" y="4292370"/>
            <a:chExt cx="692402" cy="692402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C68A8943-A448-4F4D-AB44-892980CE56CA}"/>
                </a:ext>
              </a:extLst>
            </p:cNvPr>
            <p:cNvSpPr/>
            <p:nvPr/>
          </p:nvSpPr>
          <p:spPr>
            <a:xfrm>
              <a:off x="4873124" y="4292370"/>
              <a:ext cx="692402" cy="6924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" name="Shape 4815">
              <a:extLst>
                <a:ext uri="{FF2B5EF4-FFF2-40B4-BE49-F238E27FC236}">
                  <a16:creationId xmlns:a16="http://schemas.microsoft.com/office/drawing/2014/main" id="{6F2F9CE6-1917-1F47-9E5C-A8DF3F4B02C5}"/>
                </a:ext>
              </a:extLst>
            </p:cNvPr>
            <p:cNvSpPr/>
            <p:nvPr/>
          </p:nvSpPr>
          <p:spPr>
            <a:xfrm>
              <a:off x="5072880" y="4402104"/>
              <a:ext cx="292891" cy="47293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240" y="0"/>
                  </a:moveTo>
                  <a:lnTo>
                    <a:pt x="60240" y="0"/>
                  </a:lnTo>
                  <a:cubicBezTo>
                    <a:pt x="25542" y="0"/>
                    <a:pt x="0" y="16200"/>
                    <a:pt x="0" y="37500"/>
                  </a:cubicBezTo>
                  <a:cubicBezTo>
                    <a:pt x="0" y="72000"/>
                    <a:pt x="60240" y="119700"/>
                    <a:pt x="60240" y="119700"/>
                  </a:cubicBezTo>
                  <a:cubicBezTo>
                    <a:pt x="60240" y="119700"/>
                    <a:pt x="119518" y="72000"/>
                    <a:pt x="119518" y="37500"/>
                  </a:cubicBezTo>
                  <a:cubicBezTo>
                    <a:pt x="119518" y="16200"/>
                    <a:pt x="93975" y="0"/>
                    <a:pt x="60240" y="0"/>
                  </a:cubicBezTo>
                  <a:close/>
                  <a:moveTo>
                    <a:pt x="60240" y="58800"/>
                  </a:moveTo>
                  <a:lnTo>
                    <a:pt x="60240" y="58800"/>
                  </a:lnTo>
                  <a:cubicBezTo>
                    <a:pt x="42409" y="58800"/>
                    <a:pt x="25542" y="48000"/>
                    <a:pt x="25542" y="37500"/>
                  </a:cubicBezTo>
                  <a:cubicBezTo>
                    <a:pt x="25542" y="26700"/>
                    <a:pt x="42409" y="16200"/>
                    <a:pt x="60240" y="16200"/>
                  </a:cubicBezTo>
                  <a:cubicBezTo>
                    <a:pt x="76626" y="16200"/>
                    <a:pt x="93975" y="26700"/>
                    <a:pt x="93975" y="37500"/>
                  </a:cubicBezTo>
                  <a:cubicBezTo>
                    <a:pt x="93975" y="48000"/>
                    <a:pt x="76626" y="58800"/>
                    <a:pt x="60240" y="58800"/>
                  </a:cubicBezTo>
                  <a:close/>
                </a:path>
              </a:pathLst>
            </a:custGeom>
            <a:solidFill>
              <a:srgbClr val="45A59D"/>
            </a:solidFill>
            <a:ln>
              <a:noFill/>
            </a:ln>
          </p:spPr>
          <p:txBody>
            <a:bodyPr lIns="91400" tIns="45700" rIns="91400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9" name="Grouper 28">
            <a:extLst>
              <a:ext uri="{FF2B5EF4-FFF2-40B4-BE49-F238E27FC236}">
                <a16:creationId xmlns:a16="http://schemas.microsoft.com/office/drawing/2014/main" id="{E35DE227-348E-8144-9172-EA027156DC30}"/>
              </a:ext>
            </a:extLst>
          </p:cNvPr>
          <p:cNvGrpSpPr/>
          <p:nvPr/>
        </p:nvGrpSpPr>
        <p:grpSpPr>
          <a:xfrm>
            <a:off x="3047645" y="4640433"/>
            <a:ext cx="312407" cy="312407"/>
            <a:chOff x="5461891" y="4984772"/>
            <a:chExt cx="692402" cy="692402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7B22FC89-A1A8-D149-84FF-9FBE18F2E174}"/>
                </a:ext>
              </a:extLst>
            </p:cNvPr>
            <p:cNvSpPr/>
            <p:nvPr/>
          </p:nvSpPr>
          <p:spPr>
            <a:xfrm>
              <a:off x="5461891" y="4984772"/>
              <a:ext cx="692402" cy="6924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" name="Shape 4882">
              <a:extLst>
                <a:ext uri="{FF2B5EF4-FFF2-40B4-BE49-F238E27FC236}">
                  <a16:creationId xmlns:a16="http://schemas.microsoft.com/office/drawing/2014/main" id="{3D6D28BE-809E-E447-8947-C238F5D06043}"/>
                </a:ext>
              </a:extLst>
            </p:cNvPr>
            <p:cNvSpPr/>
            <p:nvPr/>
          </p:nvSpPr>
          <p:spPr>
            <a:xfrm>
              <a:off x="5669474" y="5091794"/>
              <a:ext cx="277236" cy="47835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0918" y="0"/>
                  </a:moveTo>
                  <a:lnTo>
                    <a:pt x="100918" y="0"/>
                  </a:lnTo>
                  <a:cubicBezTo>
                    <a:pt x="18657" y="0"/>
                    <a:pt x="18657" y="0"/>
                    <a:pt x="18657" y="0"/>
                  </a:cubicBezTo>
                  <a:cubicBezTo>
                    <a:pt x="7208" y="0"/>
                    <a:pt x="0" y="4417"/>
                    <a:pt x="0" y="10797"/>
                  </a:cubicBezTo>
                  <a:cubicBezTo>
                    <a:pt x="0" y="106503"/>
                    <a:pt x="0" y="106503"/>
                    <a:pt x="0" y="106503"/>
                  </a:cubicBezTo>
                  <a:cubicBezTo>
                    <a:pt x="0" y="112883"/>
                    <a:pt x="7208" y="119754"/>
                    <a:pt x="18657" y="119754"/>
                  </a:cubicBezTo>
                  <a:cubicBezTo>
                    <a:pt x="100918" y="119754"/>
                    <a:pt x="100918" y="119754"/>
                    <a:pt x="100918" y="119754"/>
                  </a:cubicBezTo>
                  <a:cubicBezTo>
                    <a:pt x="112367" y="119754"/>
                    <a:pt x="119575" y="112883"/>
                    <a:pt x="119575" y="106503"/>
                  </a:cubicBezTo>
                  <a:cubicBezTo>
                    <a:pt x="119575" y="10797"/>
                    <a:pt x="119575" y="10797"/>
                    <a:pt x="119575" y="10797"/>
                  </a:cubicBezTo>
                  <a:cubicBezTo>
                    <a:pt x="119575" y="4417"/>
                    <a:pt x="112367" y="0"/>
                    <a:pt x="100918" y="0"/>
                  </a:cubicBezTo>
                  <a:close/>
                  <a:moveTo>
                    <a:pt x="59787" y="112883"/>
                  </a:moveTo>
                  <a:lnTo>
                    <a:pt x="59787" y="112883"/>
                  </a:lnTo>
                  <a:cubicBezTo>
                    <a:pt x="52155" y="112883"/>
                    <a:pt x="44946" y="110674"/>
                    <a:pt x="44946" y="108711"/>
                  </a:cubicBezTo>
                  <a:cubicBezTo>
                    <a:pt x="44946" y="104294"/>
                    <a:pt x="52155" y="102085"/>
                    <a:pt x="59787" y="102085"/>
                  </a:cubicBezTo>
                  <a:cubicBezTo>
                    <a:pt x="67420" y="102085"/>
                    <a:pt x="74628" y="104294"/>
                    <a:pt x="74628" y="108711"/>
                  </a:cubicBezTo>
                  <a:cubicBezTo>
                    <a:pt x="74628" y="110674"/>
                    <a:pt x="67420" y="112883"/>
                    <a:pt x="59787" y="112883"/>
                  </a:cubicBezTo>
                  <a:close/>
                  <a:moveTo>
                    <a:pt x="104734" y="95705"/>
                  </a:moveTo>
                  <a:lnTo>
                    <a:pt x="104734" y="95705"/>
                  </a:lnTo>
                  <a:cubicBezTo>
                    <a:pt x="14840" y="95705"/>
                    <a:pt x="14840" y="95705"/>
                    <a:pt x="14840" y="95705"/>
                  </a:cubicBezTo>
                  <a:cubicBezTo>
                    <a:pt x="14840" y="15214"/>
                    <a:pt x="14840" y="15214"/>
                    <a:pt x="14840" y="15214"/>
                  </a:cubicBezTo>
                  <a:cubicBezTo>
                    <a:pt x="104734" y="15214"/>
                    <a:pt x="104734" y="15214"/>
                    <a:pt x="104734" y="15214"/>
                  </a:cubicBezTo>
                  <a:lnTo>
                    <a:pt x="104734" y="95705"/>
                  </a:lnTo>
                  <a:close/>
                </a:path>
              </a:pathLst>
            </a:custGeom>
            <a:solidFill>
              <a:srgbClr val="45A59D"/>
            </a:solidFill>
            <a:ln>
              <a:noFill/>
            </a:ln>
          </p:spPr>
          <p:txBody>
            <a:bodyPr lIns="91400" tIns="45700" rIns="91400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2" name="Grouper 29">
            <a:extLst>
              <a:ext uri="{FF2B5EF4-FFF2-40B4-BE49-F238E27FC236}">
                <a16:creationId xmlns:a16="http://schemas.microsoft.com/office/drawing/2014/main" id="{FAE18AF5-F87B-3743-A7BC-EE0A48EFC73C}"/>
              </a:ext>
            </a:extLst>
          </p:cNvPr>
          <p:cNvGrpSpPr/>
          <p:nvPr/>
        </p:nvGrpSpPr>
        <p:grpSpPr>
          <a:xfrm>
            <a:off x="5622008" y="4640433"/>
            <a:ext cx="312407" cy="312407"/>
            <a:chOff x="6674071" y="4984772"/>
            <a:chExt cx="692402" cy="692402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F212D855-1B95-AB4B-A198-E69154B30669}"/>
                </a:ext>
              </a:extLst>
            </p:cNvPr>
            <p:cNvSpPr/>
            <p:nvPr/>
          </p:nvSpPr>
          <p:spPr>
            <a:xfrm>
              <a:off x="6674071" y="4984772"/>
              <a:ext cx="692402" cy="6924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" name="Shape 4862">
              <a:extLst>
                <a:ext uri="{FF2B5EF4-FFF2-40B4-BE49-F238E27FC236}">
                  <a16:creationId xmlns:a16="http://schemas.microsoft.com/office/drawing/2014/main" id="{86629D4B-9443-2B45-BA1B-14FD6DD6B7A8}"/>
                </a:ext>
              </a:extLst>
            </p:cNvPr>
            <p:cNvSpPr/>
            <p:nvPr/>
          </p:nvSpPr>
          <p:spPr>
            <a:xfrm>
              <a:off x="6804248" y="5197366"/>
              <a:ext cx="432048" cy="26721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685" y="11368"/>
                  </a:moveTo>
                  <a:lnTo>
                    <a:pt x="4685" y="11368"/>
                  </a:lnTo>
                  <a:cubicBezTo>
                    <a:pt x="9110" y="14736"/>
                    <a:pt x="52841" y="52631"/>
                    <a:pt x="52841" y="52631"/>
                  </a:cubicBezTo>
                  <a:cubicBezTo>
                    <a:pt x="55184" y="56000"/>
                    <a:pt x="57527" y="56000"/>
                    <a:pt x="60130" y="56000"/>
                  </a:cubicBezTo>
                  <a:cubicBezTo>
                    <a:pt x="62212" y="56000"/>
                    <a:pt x="64555" y="56000"/>
                    <a:pt x="64555" y="52631"/>
                  </a:cubicBezTo>
                  <a:cubicBezTo>
                    <a:pt x="66637" y="52631"/>
                    <a:pt x="110629" y="14736"/>
                    <a:pt x="112971" y="11368"/>
                  </a:cubicBezTo>
                  <a:cubicBezTo>
                    <a:pt x="117657" y="7578"/>
                    <a:pt x="119739" y="0"/>
                    <a:pt x="115314" y="0"/>
                  </a:cubicBezTo>
                  <a:cubicBezTo>
                    <a:pt x="4685" y="0"/>
                    <a:pt x="4685" y="0"/>
                    <a:pt x="4685" y="0"/>
                  </a:cubicBezTo>
                  <a:cubicBezTo>
                    <a:pt x="0" y="0"/>
                    <a:pt x="2342" y="7578"/>
                    <a:pt x="4685" y="11368"/>
                  </a:cubicBezTo>
                  <a:close/>
                  <a:moveTo>
                    <a:pt x="115314" y="33684"/>
                  </a:moveTo>
                  <a:lnTo>
                    <a:pt x="115314" y="33684"/>
                  </a:lnTo>
                  <a:cubicBezTo>
                    <a:pt x="112971" y="33684"/>
                    <a:pt x="66637" y="71157"/>
                    <a:pt x="64555" y="74947"/>
                  </a:cubicBezTo>
                  <a:cubicBezTo>
                    <a:pt x="64555" y="74947"/>
                    <a:pt x="62212" y="74947"/>
                    <a:pt x="60130" y="74947"/>
                  </a:cubicBezTo>
                  <a:cubicBezTo>
                    <a:pt x="57527" y="74947"/>
                    <a:pt x="55184" y="74947"/>
                    <a:pt x="52841" y="74947"/>
                  </a:cubicBezTo>
                  <a:cubicBezTo>
                    <a:pt x="50498" y="71157"/>
                    <a:pt x="7028" y="33684"/>
                    <a:pt x="4685" y="33684"/>
                  </a:cubicBezTo>
                  <a:cubicBezTo>
                    <a:pt x="2342" y="30315"/>
                    <a:pt x="2342" y="33684"/>
                    <a:pt x="2342" y="33684"/>
                  </a:cubicBezTo>
                  <a:cubicBezTo>
                    <a:pt x="2342" y="37052"/>
                    <a:pt x="2342" y="112000"/>
                    <a:pt x="2342" y="112000"/>
                  </a:cubicBezTo>
                  <a:cubicBezTo>
                    <a:pt x="2342" y="115789"/>
                    <a:pt x="4685" y="119578"/>
                    <a:pt x="9110" y="119578"/>
                  </a:cubicBezTo>
                  <a:cubicBezTo>
                    <a:pt x="110629" y="119578"/>
                    <a:pt x="110629" y="119578"/>
                    <a:pt x="110629" y="119578"/>
                  </a:cubicBezTo>
                  <a:cubicBezTo>
                    <a:pt x="115314" y="119578"/>
                    <a:pt x="117657" y="115789"/>
                    <a:pt x="117657" y="112000"/>
                  </a:cubicBezTo>
                  <a:cubicBezTo>
                    <a:pt x="117657" y="112000"/>
                    <a:pt x="117657" y="37052"/>
                    <a:pt x="117657" y="33684"/>
                  </a:cubicBezTo>
                  <a:cubicBezTo>
                    <a:pt x="117657" y="33684"/>
                    <a:pt x="117657" y="30315"/>
                    <a:pt x="115314" y="33684"/>
                  </a:cubicBezTo>
                  <a:close/>
                </a:path>
              </a:pathLst>
            </a:custGeom>
            <a:solidFill>
              <a:srgbClr val="45A59D"/>
            </a:solidFill>
            <a:ln>
              <a:noFill/>
            </a:ln>
          </p:spPr>
          <p:txBody>
            <a:bodyPr lIns="91400" tIns="45700" rIns="91400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5" name="Grouper 30">
            <a:extLst>
              <a:ext uri="{FF2B5EF4-FFF2-40B4-BE49-F238E27FC236}">
                <a16:creationId xmlns:a16="http://schemas.microsoft.com/office/drawing/2014/main" id="{55CF4B50-8C08-2744-A6FE-F5EA791CDC3B}"/>
              </a:ext>
            </a:extLst>
          </p:cNvPr>
          <p:cNvGrpSpPr/>
          <p:nvPr/>
        </p:nvGrpSpPr>
        <p:grpSpPr>
          <a:xfrm>
            <a:off x="7749909" y="4640433"/>
            <a:ext cx="312407" cy="312407"/>
            <a:chOff x="7774460" y="4938985"/>
            <a:chExt cx="692402" cy="692402"/>
          </a:xfrm>
        </p:grpSpPr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31CCB341-618A-7B4A-893F-83B156A60F3C}"/>
                </a:ext>
              </a:extLst>
            </p:cNvPr>
            <p:cNvSpPr/>
            <p:nvPr/>
          </p:nvSpPr>
          <p:spPr>
            <a:xfrm>
              <a:off x="7774460" y="4938985"/>
              <a:ext cx="692402" cy="6924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" name="Shape 4880">
              <a:extLst>
                <a:ext uri="{FF2B5EF4-FFF2-40B4-BE49-F238E27FC236}">
                  <a16:creationId xmlns:a16="http://schemas.microsoft.com/office/drawing/2014/main" id="{97BB9FEC-F30D-664F-A06C-0DF3BB45CFD2}"/>
                </a:ext>
              </a:extLst>
            </p:cNvPr>
            <p:cNvSpPr/>
            <p:nvPr/>
          </p:nvSpPr>
          <p:spPr>
            <a:xfrm>
              <a:off x="7882643" y="5074367"/>
              <a:ext cx="476037" cy="42163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7396" y="62493"/>
                  </a:moveTo>
                  <a:lnTo>
                    <a:pt x="117396" y="62493"/>
                  </a:lnTo>
                  <a:cubicBezTo>
                    <a:pt x="64295" y="4987"/>
                    <a:pt x="64295" y="4987"/>
                    <a:pt x="64295" y="4987"/>
                  </a:cubicBezTo>
                  <a:cubicBezTo>
                    <a:pt x="61952" y="0"/>
                    <a:pt x="57527" y="0"/>
                    <a:pt x="55184" y="4987"/>
                  </a:cubicBezTo>
                  <a:cubicBezTo>
                    <a:pt x="2342" y="62493"/>
                    <a:pt x="2342" y="62493"/>
                    <a:pt x="2342" y="62493"/>
                  </a:cubicBezTo>
                  <a:cubicBezTo>
                    <a:pt x="0" y="64841"/>
                    <a:pt x="2342" y="67481"/>
                    <a:pt x="4685" y="67481"/>
                  </a:cubicBezTo>
                  <a:cubicBezTo>
                    <a:pt x="16138" y="67481"/>
                    <a:pt x="16138" y="67481"/>
                    <a:pt x="16138" y="67481"/>
                  </a:cubicBezTo>
                  <a:cubicBezTo>
                    <a:pt x="16138" y="114425"/>
                    <a:pt x="16138" y="114425"/>
                    <a:pt x="16138" y="114425"/>
                  </a:cubicBezTo>
                  <a:cubicBezTo>
                    <a:pt x="16138" y="117066"/>
                    <a:pt x="16138" y="119706"/>
                    <a:pt x="20563" y="119706"/>
                  </a:cubicBezTo>
                  <a:cubicBezTo>
                    <a:pt x="46073" y="119706"/>
                    <a:pt x="46073" y="119706"/>
                    <a:pt x="46073" y="119706"/>
                  </a:cubicBezTo>
                  <a:cubicBezTo>
                    <a:pt x="46073" y="72762"/>
                    <a:pt x="46073" y="72762"/>
                    <a:pt x="46073" y="72762"/>
                  </a:cubicBezTo>
                  <a:cubicBezTo>
                    <a:pt x="73665" y="72762"/>
                    <a:pt x="73665" y="72762"/>
                    <a:pt x="73665" y="72762"/>
                  </a:cubicBezTo>
                  <a:cubicBezTo>
                    <a:pt x="73665" y="119706"/>
                    <a:pt x="73665" y="119706"/>
                    <a:pt x="73665" y="119706"/>
                  </a:cubicBezTo>
                  <a:cubicBezTo>
                    <a:pt x="99175" y="119706"/>
                    <a:pt x="99175" y="119706"/>
                    <a:pt x="99175" y="119706"/>
                  </a:cubicBezTo>
                  <a:cubicBezTo>
                    <a:pt x="103600" y="119706"/>
                    <a:pt x="103600" y="117066"/>
                    <a:pt x="103600" y="114425"/>
                  </a:cubicBezTo>
                  <a:cubicBezTo>
                    <a:pt x="103600" y="67481"/>
                    <a:pt x="103600" y="67481"/>
                    <a:pt x="103600" y="67481"/>
                  </a:cubicBezTo>
                  <a:cubicBezTo>
                    <a:pt x="115314" y="67481"/>
                    <a:pt x="115314" y="67481"/>
                    <a:pt x="115314" y="67481"/>
                  </a:cubicBezTo>
                  <a:cubicBezTo>
                    <a:pt x="117396" y="67481"/>
                    <a:pt x="119739" y="64841"/>
                    <a:pt x="117396" y="62493"/>
                  </a:cubicBezTo>
                </a:path>
              </a:pathLst>
            </a:custGeom>
            <a:solidFill>
              <a:srgbClr val="45A59D"/>
            </a:solidFill>
            <a:ln>
              <a:noFill/>
            </a:ln>
          </p:spPr>
          <p:txBody>
            <a:bodyPr lIns="91400" tIns="45700" rIns="91400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34" name="ZoneTexte 33">
            <a:extLst>
              <a:ext uri="{FF2B5EF4-FFF2-40B4-BE49-F238E27FC236}">
                <a16:creationId xmlns:a16="http://schemas.microsoft.com/office/drawing/2014/main" id="{2745AC62-F185-1B48-B4CD-743837D1F236}"/>
              </a:ext>
            </a:extLst>
          </p:cNvPr>
          <p:cNvSpPr txBox="1"/>
          <p:nvPr/>
        </p:nvSpPr>
        <p:spPr>
          <a:xfrm>
            <a:off x="467544" y="5085184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60 rue du Plat d’Étain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" dirty="0">
                <a:solidFill>
                  <a:prstClr val="white"/>
                </a:solidFill>
                <a:latin typeface="Arial" panose="020B0604020202020204"/>
              </a:rPr>
              <a:t>37000 Tours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Bât. E, 2</a:t>
            </a:r>
            <a:r>
              <a:rPr kumimoji="0" lang="fr-FR" sz="8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</a:t>
            </a:r>
            <a:r>
              <a:rPr kumimoji="0" lang="fr-F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étage, E2-160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2BCA80B5-9024-6247-BC6C-521C11C284E3}"/>
              </a:ext>
            </a:extLst>
          </p:cNvPr>
          <p:cNvSpPr txBox="1"/>
          <p:nvPr/>
        </p:nvSpPr>
        <p:spPr>
          <a:xfrm>
            <a:off x="2771800" y="5085184"/>
            <a:ext cx="9361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800" dirty="0">
                <a:solidFill>
                  <a:prstClr val="white"/>
                </a:solidFill>
              </a:rPr>
              <a:t>02.47.36.81.28</a:t>
            </a:r>
            <a:endParaRPr kumimoji="0" lang="fr-FR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42F6DB21-68E0-0941-8247-DC6CB818A0C9}"/>
              </a:ext>
            </a:extLst>
          </p:cNvPr>
          <p:cNvSpPr txBox="1"/>
          <p:nvPr/>
        </p:nvSpPr>
        <p:spPr>
          <a:xfrm>
            <a:off x="5292080" y="5085184"/>
            <a:ext cx="10081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daj@univ-tours.fr</a:t>
            </a:r>
            <a:endParaRPr kumimoji="0" lang="fr-FR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37F5340F-6EB9-7748-8542-0BB838670AFF}"/>
              </a:ext>
            </a:extLst>
          </p:cNvPr>
          <p:cNvSpPr txBox="1"/>
          <p:nvPr/>
        </p:nvSpPr>
        <p:spPr>
          <a:xfrm>
            <a:off x="7308304" y="5085184"/>
            <a:ext cx="1202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Intranet / Ressources / Juridique, Marchés, Patrimoine</a:t>
            </a:r>
          </a:p>
        </p:txBody>
      </p:sp>
    </p:spTree>
    <p:extLst>
      <p:ext uri="{BB962C8B-B14F-4D97-AF65-F5344CB8AC3E}">
        <p14:creationId xmlns:p14="http://schemas.microsoft.com/office/powerpoint/2010/main" val="1248448357"/>
      </p:ext>
    </p:extLst>
  </p:cSld>
  <p:clrMapOvr>
    <a:masterClrMapping/>
  </p:clrMapOvr>
</p:sld>
</file>

<file path=ppt/theme/theme1.xml><?xml version="1.0" encoding="utf-8"?>
<a:theme xmlns:a="http://schemas.openxmlformats.org/drawingml/2006/main" name="couvertu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apo blanc-univTours 2020 (1)" id="{F3902CED-08F4-7249-9645-EF0875414340}" vid="{1DA66CA1-3D5E-0445-AB78-5D61B2C578ED}"/>
    </a:ext>
  </a:extLst>
</a:theme>
</file>

<file path=ppt/theme/theme2.xml><?xml version="1.0" encoding="utf-8"?>
<a:theme xmlns:a="http://schemas.openxmlformats.org/drawingml/2006/main" name="1_couvertu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apo blanc-univTours 2020 (1)" id="{F3902CED-08F4-7249-9645-EF0875414340}" vid="{5B20F844-3003-A545-BD06-B84963AF16A2}"/>
    </a:ext>
  </a:extLst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couverture</Template>
  <TotalTime>183</TotalTime>
  <Words>427</Words>
  <Application>Microsoft Office PowerPoint</Application>
  <PresentationFormat>Affichage à l'écran (4:3)</PresentationFormat>
  <Paragraphs>90</Paragraphs>
  <Slides>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7</vt:i4>
      </vt:variant>
    </vt:vector>
  </HeadingPairs>
  <TitlesOfParts>
    <vt:vector size="13" baseType="lpstr">
      <vt:lpstr>Arial</vt:lpstr>
      <vt:lpstr>Calibri</vt:lpstr>
      <vt:lpstr>Lato</vt:lpstr>
      <vt:lpstr>Wingdings</vt:lpstr>
      <vt:lpstr>couverture</vt:lpstr>
      <vt:lpstr>1_couverture</vt:lpstr>
      <vt:lpstr>Présentation PowerPoint</vt:lpstr>
      <vt:lpstr>Rappel du cadre juridique</vt:lpstr>
      <vt:lpstr>Rappel du cadre juridique</vt:lpstr>
      <vt:lpstr>Composition actuelle de la CR</vt:lpstr>
      <vt:lpstr>Proposition de composition globale de la CR</vt:lpstr>
      <vt:lpstr>Proposition de répartition par secteur de formation</vt:lpstr>
      <vt:lpstr>Direction des affaires juridiques et du patrimoine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Thomas Thuillier</dc:creator>
  <cp:lastModifiedBy>Isabelle Guillouet</cp:lastModifiedBy>
  <cp:revision>8</cp:revision>
  <cp:lastPrinted>2018-01-18T13:09:23Z</cp:lastPrinted>
  <dcterms:created xsi:type="dcterms:W3CDTF">2024-01-08T10:45:01Z</dcterms:created>
  <dcterms:modified xsi:type="dcterms:W3CDTF">2024-01-18T08:24:41Z</dcterms:modified>
</cp:coreProperties>
</file>