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7C26F0-F366-427B-BA61-2D1D5485B140}" type="doc">
      <dgm:prSet loTypeId="urn:microsoft.com/office/officeart/2005/8/layout/h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8118931-3CB7-47E3-A9EE-D932CCCC1E60}">
      <dgm:prSet phldrT="[Texte]"/>
      <dgm:spPr/>
      <dgm:t>
        <a:bodyPr/>
        <a:lstStyle/>
        <a:p>
          <a:r>
            <a:rPr lang="fr-FR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ork Sans" panose="00000500000000000000" pitchFamily="2" charset="0"/>
            </a:rPr>
            <a:t>Groupe de travail n° 1</a:t>
          </a:r>
          <a:endParaRPr lang="fr-FR" b="1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Work Sans" panose="00000500000000000000" pitchFamily="2" charset="0"/>
          </a:endParaRPr>
        </a:p>
      </dgm:t>
    </dgm:pt>
    <dgm:pt modelId="{CCA54A8D-7C17-4C70-B05A-1AE1DBD87430}" type="parTrans" cxnId="{AD6CA577-938B-478C-91C1-7E33F81041BF}">
      <dgm:prSet/>
      <dgm:spPr/>
      <dgm:t>
        <a:bodyPr/>
        <a:lstStyle/>
        <a:p>
          <a:endParaRPr lang="fr-FR"/>
        </a:p>
      </dgm:t>
    </dgm:pt>
    <dgm:pt modelId="{244A9DDF-70DD-4F95-81FB-8CBD9BBEDC7E}" type="sibTrans" cxnId="{AD6CA577-938B-478C-91C1-7E33F81041BF}">
      <dgm:prSet/>
      <dgm:spPr/>
      <dgm:t>
        <a:bodyPr/>
        <a:lstStyle/>
        <a:p>
          <a:endParaRPr lang="fr-FR"/>
        </a:p>
      </dgm:t>
    </dgm:pt>
    <dgm:pt modelId="{3D414E03-9CC3-4407-9D32-75DB8C4BC36B}">
      <dgm:prSet phldrT="[Texte]"/>
      <dgm:spPr/>
      <dgm:t>
        <a:bodyPr/>
        <a:lstStyle/>
        <a:p>
          <a:r>
            <a:rPr lang="fr-FR" b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ork Sans" panose="00000500000000000000" pitchFamily="2" charset="0"/>
            </a:rPr>
            <a:t>Groupe de travail n° 2</a:t>
          </a:r>
          <a:endParaRPr lang="fr-FR" b="1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Work Sans" panose="00000500000000000000" pitchFamily="2" charset="0"/>
          </a:endParaRPr>
        </a:p>
      </dgm:t>
    </dgm:pt>
    <dgm:pt modelId="{9E1C6968-8764-474B-83E0-E3541B3ED2C3}" type="parTrans" cxnId="{596AE9DD-0EEE-44F9-B926-84E24C9C8542}">
      <dgm:prSet/>
      <dgm:spPr/>
      <dgm:t>
        <a:bodyPr/>
        <a:lstStyle/>
        <a:p>
          <a:endParaRPr lang="fr-FR"/>
        </a:p>
      </dgm:t>
    </dgm:pt>
    <dgm:pt modelId="{9B0B50FA-801A-4A4B-AA41-304E76A51756}" type="sibTrans" cxnId="{596AE9DD-0EEE-44F9-B926-84E24C9C8542}">
      <dgm:prSet/>
      <dgm:spPr/>
      <dgm:t>
        <a:bodyPr/>
        <a:lstStyle/>
        <a:p>
          <a:endParaRPr lang="fr-FR"/>
        </a:p>
      </dgm:t>
    </dgm:pt>
    <dgm:pt modelId="{C6738161-405C-455F-AE16-7D2057083789}">
      <dgm:prSet phldrT="[Texte]" custT="1"/>
      <dgm:spPr/>
      <dgm:t>
        <a:bodyPr/>
        <a:lstStyle/>
        <a:p>
          <a:pPr algn="just"/>
          <a:r>
            <a:rPr lang="fr-FR" sz="9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Corinne MANSON</a:t>
          </a:r>
          <a:r>
            <a:rPr lang="fr-FR" sz="9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, VP Moyens, Enseignant-Chercheur, </a:t>
          </a:r>
          <a:r>
            <a:rPr lang="fr-FR" sz="9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Responsable GT2</a:t>
          </a:r>
          <a:endParaRPr lang="fr-FR" sz="900" b="1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BF4AB4-FBF9-40D7-A996-A64C5125D758}" type="parTrans" cxnId="{BB03DBA3-A245-4F74-A595-57A01AB64994}">
      <dgm:prSet/>
      <dgm:spPr/>
      <dgm:t>
        <a:bodyPr/>
        <a:lstStyle/>
        <a:p>
          <a:endParaRPr lang="fr-FR"/>
        </a:p>
      </dgm:t>
    </dgm:pt>
    <dgm:pt modelId="{D769B253-A360-4AEF-959A-784DEC86617F}" type="sibTrans" cxnId="{BB03DBA3-A245-4F74-A595-57A01AB64994}">
      <dgm:prSet/>
      <dgm:spPr/>
      <dgm:t>
        <a:bodyPr/>
        <a:lstStyle/>
        <a:p>
          <a:endParaRPr lang="fr-FR"/>
        </a:p>
      </dgm:t>
    </dgm:pt>
    <dgm:pt modelId="{5A1AEA6F-5ABB-4ECE-A8F9-35732F037E4A}">
      <dgm:prSet phldrT="[Texte]"/>
      <dgm:spPr/>
      <dgm:t>
        <a:bodyPr/>
        <a:lstStyle/>
        <a:p>
          <a:r>
            <a:rPr lang="fr-FR" b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ork Sans" panose="00000500000000000000" pitchFamily="2" charset="0"/>
            </a:rPr>
            <a:t>Groupe de travail n° 3</a:t>
          </a:r>
          <a:endParaRPr lang="fr-FR" b="1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Work Sans" panose="00000500000000000000" pitchFamily="2" charset="0"/>
          </a:endParaRPr>
        </a:p>
      </dgm:t>
    </dgm:pt>
    <dgm:pt modelId="{8C958310-C12A-4763-9C9F-5E5619C122B0}" type="parTrans" cxnId="{606A0CBE-AFC8-474A-A1ED-1D831B49A15A}">
      <dgm:prSet/>
      <dgm:spPr/>
      <dgm:t>
        <a:bodyPr/>
        <a:lstStyle/>
        <a:p>
          <a:endParaRPr lang="fr-FR"/>
        </a:p>
      </dgm:t>
    </dgm:pt>
    <dgm:pt modelId="{E5E70236-C1B8-4D2B-856D-B65DB229113F}" type="sibTrans" cxnId="{606A0CBE-AFC8-474A-A1ED-1D831B49A15A}">
      <dgm:prSet/>
      <dgm:spPr/>
      <dgm:t>
        <a:bodyPr/>
        <a:lstStyle/>
        <a:p>
          <a:endParaRPr lang="fr-FR"/>
        </a:p>
      </dgm:t>
    </dgm:pt>
    <dgm:pt modelId="{FFB95DF5-28DA-49CD-A14D-835F2FA9C437}">
      <dgm:prSet phldrT="[Texte]" custT="1"/>
      <dgm:spPr/>
      <dgm:t>
        <a:bodyPr/>
        <a:lstStyle/>
        <a:p>
          <a:pPr algn="just"/>
          <a:r>
            <a:rPr lang="fr-FR" sz="900" b="1" dirty="0" err="1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Concetta</a:t>
          </a:r>
          <a:r>
            <a:rPr lang="fr-FR" sz="9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 PENNUTO</a:t>
          </a:r>
          <a:r>
            <a:rPr lang="fr-FR" sz="9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, VP Egalité, Enseignant-Chercheur, </a:t>
          </a:r>
          <a:r>
            <a:rPr lang="fr-FR" sz="9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Responsable GT3</a:t>
          </a:r>
          <a:endParaRPr lang="fr-FR" sz="900" b="1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2DAECE-D5E6-4BC2-A95E-A0FD06632300}" type="parTrans" cxnId="{BE701409-D7B2-4618-B1EF-71063901D88A}">
      <dgm:prSet/>
      <dgm:spPr/>
      <dgm:t>
        <a:bodyPr/>
        <a:lstStyle/>
        <a:p>
          <a:endParaRPr lang="fr-FR"/>
        </a:p>
      </dgm:t>
    </dgm:pt>
    <dgm:pt modelId="{899DF386-0A42-4156-982B-444170827812}" type="sibTrans" cxnId="{BE701409-D7B2-4618-B1EF-71063901D88A}">
      <dgm:prSet/>
      <dgm:spPr/>
      <dgm:t>
        <a:bodyPr/>
        <a:lstStyle/>
        <a:p>
          <a:endParaRPr lang="fr-FR"/>
        </a:p>
      </dgm:t>
    </dgm:pt>
    <dgm:pt modelId="{853E3ED7-CD71-407D-B129-E6EC104E431A}">
      <dgm:prSet phldrT="[Texte]"/>
      <dgm:spPr/>
      <dgm:t>
        <a:bodyPr/>
        <a:lstStyle/>
        <a:p>
          <a:pPr algn="l"/>
          <a:endParaRPr lang="fr-FR" sz="2700" dirty="0"/>
        </a:p>
      </dgm:t>
    </dgm:pt>
    <dgm:pt modelId="{A2742144-20AC-4F8A-A0C3-193514CFA29B}" type="parTrans" cxnId="{8BF16A93-7A67-47C7-8890-8649D37F6F69}">
      <dgm:prSet/>
      <dgm:spPr/>
      <dgm:t>
        <a:bodyPr/>
        <a:lstStyle/>
        <a:p>
          <a:endParaRPr lang="fr-FR"/>
        </a:p>
      </dgm:t>
    </dgm:pt>
    <dgm:pt modelId="{B5F309A4-FDF7-4D1F-A015-B9E56B79C42C}" type="sibTrans" cxnId="{8BF16A93-7A67-47C7-8890-8649D37F6F69}">
      <dgm:prSet/>
      <dgm:spPr/>
      <dgm:t>
        <a:bodyPr/>
        <a:lstStyle/>
        <a:p>
          <a:endParaRPr lang="fr-FR"/>
        </a:p>
      </dgm:t>
    </dgm:pt>
    <dgm:pt modelId="{C07F0341-A8B1-4194-92A3-F43640C52E75}">
      <dgm:prSet/>
      <dgm:spPr/>
      <dgm:t>
        <a:bodyPr/>
        <a:lstStyle/>
        <a:p>
          <a:r>
            <a:rPr lang="fr-FR" b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ork Sans" panose="00000500000000000000" pitchFamily="2" charset="0"/>
            </a:rPr>
            <a:t>Groupe de travail n° 4</a:t>
          </a:r>
          <a:endParaRPr lang="fr-FR" b="1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Work Sans" panose="00000500000000000000" pitchFamily="2" charset="0"/>
          </a:endParaRPr>
        </a:p>
      </dgm:t>
    </dgm:pt>
    <dgm:pt modelId="{1CCF331F-71F3-4007-B9E9-830BA212EB61}" type="parTrans" cxnId="{D34E0A7D-9014-4AB1-A8AD-C12AE46E1652}">
      <dgm:prSet/>
      <dgm:spPr/>
      <dgm:t>
        <a:bodyPr/>
        <a:lstStyle/>
        <a:p>
          <a:endParaRPr lang="fr-FR"/>
        </a:p>
      </dgm:t>
    </dgm:pt>
    <dgm:pt modelId="{67B0603D-F123-4E16-A623-845E45421F59}" type="sibTrans" cxnId="{D34E0A7D-9014-4AB1-A8AD-C12AE46E1652}">
      <dgm:prSet/>
      <dgm:spPr/>
      <dgm:t>
        <a:bodyPr/>
        <a:lstStyle/>
        <a:p>
          <a:endParaRPr lang="fr-FR"/>
        </a:p>
      </dgm:t>
    </dgm:pt>
    <dgm:pt modelId="{BCC73F49-E359-409D-B826-0026896D62E4}">
      <dgm:prSet custT="1"/>
      <dgm:spPr/>
      <dgm:t>
        <a:bodyPr anchor="t" anchorCtr="0"/>
        <a:lstStyle/>
        <a:p>
          <a:pPr algn="just"/>
          <a:r>
            <a:rPr lang="fr-FR" sz="900" b="1" baseline="0" dirty="0" err="1" smtClean="0">
              <a:latin typeface="Arial" panose="020B0604020202020204" pitchFamily="34" charset="0"/>
              <a:cs typeface="Arial" panose="020B0604020202020204" pitchFamily="34" charset="0"/>
            </a:rPr>
            <a:t>Concetta</a:t>
          </a:r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 PENNUTO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VP Egalité, Enseignant-Chercheur UT-CNRS</a:t>
          </a:r>
        </a:p>
      </dgm:t>
    </dgm:pt>
    <dgm:pt modelId="{9381331C-C5B6-42D5-AB1F-540E6FC3B223}" type="parTrans" cxnId="{9C5CDB41-71CB-4170-A03F-E99BF96E5CC6}">
      <dgm:prSet/>
      <dgm:spPr/>
      <dgm:t>
        <a:bodyPr/>
        <a:lstStyle/>
        <a:p>
          <a:endParaRPr lang="fr-FR"/>
        </a:p>
      </dgm:t>
    </dgm:pt>
    <dgm:pt modelId="{0DABC611-82B0-4EAF-B613-D93B1DEA74C8}" type="sibTrans" cxnId="{9C5CDB41-71CB-4170-A03F-E99BF96E5CC6}">
      <dgm:prSet/>
      <dgm:spPr/>
      <dgm:t>
        <a:bodyPr/>
        <a:lstStyle/>
        <a:p>
          <a:endParaRPr lang="fr-FR"/>
        </a:p>
      </dgm:t>
    </dgm:pt>
    <dgm:pt modelId="{5D11B044-269E-45C2-A67C-6A3DFACDAB04}">
      <dgm:prSet custT="1"/>
      <dgm:spPr/>
      <dgm:t>
        <a:bodyPr anchor="t" anchorCtr="0"/>
        <a:lstStyle/>
        <a:p>
          <a:pPr algn="just"/>
          <a:r>
            <a:rPr lang="fr-FR" sz="900" b="1" baseline="0" dirty="0" err="1" smtClean="0">
              <a:latin typeface="Arial" panose="020B0604020202020204" pitchFamily="34" charset="0"/>
              <a:cs typeface="Arial" panose="020B0604020202020204" pitchFamily="34" charset="0"/>
            </a:rPr>
            <a:t>Eric</a:t>
          </a:r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 BRICOUT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Responsable Service Partenariats Innovation Valorisation</a:t>
          </a:r>
        </a:p>
      </dgm:t>
    </dgm:pt>
    <dgm:pt modelId="{1D48EC71-25F6-474C-B507-5AD399A37887}" type="parTrans" cxnId="{32504161-D515-4AB0-A4E8-C86BD60C53F8}">
      <dgm:prSet/>
      <dgm:spPr/>
      <dgm:t>
        <a:bodyPr/>
        <a:lstStyle/>
        <a:p>
          <a:endParaRPr lang="fr-FR"/>
        </a:p>
      </dgm:t>
    </dgm:pt>
    <dgm:pt modelId="{DF9E8205-B92C-4AC0-BC13-C5E8FA6CCDD6}" type="sibTrans" cxnId="{32504161-D515-4AB0-A4E8-C86BD60C53F8}">
      <dgm:prSet/>
      <dgm:spPr/>
      <dgm:t>
        <a:bodyPr/>
        <a:lstStyle/>
        <a:p>
          <a:endParaRPr lang="fr-FR"/>
        </a:p>
      </dgm:t>
    </dgm:pt>
    <dgm:pt modelId="{6094FD93-CC8E-4C18-9C1B-CF1B9F047F9B}">
      <dgm:prSet custT="1"/>
      <dgm:spPr/>
      <dgm:t>
        <a:bodyPr anchor="t" anchorCtr="0"/>
        <a:lstStyle/>
        <a:p>
          <a:pPr algn="just"/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Vincent CAMUS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 Hospitalo-Universitaire</a:t>
          </a:r>
        </a:p>
      </dgm:t>
    </dgm:pt>
    <dgm:pt modelId="{59254F78-734B-4747-A941-5FC359568E0D}" type="parTrans" cxnId="{D3EBF593-A32D-4D71-8045-000AD2CE5DCE}">
      <dgm:prSet/>
      <dgm:spPr/>
      <dgm:t>
        <a:bodyPr/>
        <a:lstStyle/>
        <a:p>
          <a:endParaRPr lang="fr-FR"/>
        </a:p>
      </dgm:t>
    </dgm:pt>
    <dgm:pt modelId="{17A61D1C-9AF9-4CEE-B944-1C87768DC80F}" type="sibTrans" cxnId="{D3EBF593-A32D-4D71-8045-000AD2CE5DCE}">
      <dgm:prSet/>
      <dgm:spPr/>
      <dgm:t>
        <a:bodyPr/>
        <a:lstStyle/>
        <a:p>
          <a:endParaRPr lang="fr-FR"/>
        </a:p>
      </dgm:t>
    </dgm:pt>
    <dgm:pt modelId="{FBC609FC-26D9-4A24-B76D-4BD4D9034D0C}">
      <dgm:prSet custT="1"/>
      <dgm:spPr/>
      <dgm:t>
        <a:bodyPr anchor="t" anchorCtr="0"/>
        <a:lstStyle/>
        <a:p>
          <a:pPr algn="just"/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Daniel MIRZA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 UT-CNRS</a:t>
          </a:r>
        </a:p>
      </dgm:t>
    </dgm:pt>
    <dgm:pt modelId="{42EDC5AD-0B61-4F5E-85CB-41A8AC871CAC}" type="parTrans" cxnId="{0F5CF017-955D-44AC-BA2B-C72119415AFE}">
      <dgm:prSet/>
      <dgm:spPr/>
      <dgm:t>
        <a:bodyPr/>
        <a:lstStyle/>
        <a:p>
          <a:endParaRPr lang="fr-FR"/>
        </a:p>
      </dgm:t>
    </dgm:pt>
    <dgm:pt modelId="{08B9CB41-1C48-4F18-841D-1459BBB0F7C9}" type="sibTrans" cxnId="{0F5CF017-955D-44AC-BA2B-C72119415AFE}">
      <dgm:prSet/>
      <dgm:spPr/>
      <dgm:t>
        <a:bodyPr/>
        <a:lstStyle/>
        <a:p>
          <a:endParaRPr lang="fr-FR"/>
        </a:p>
      </dgm:t>
    </dgm:pt>
    <dgm:pt modelId="{974D1494-60B2-47DD-8E65-0665D2E19665}">
      <dgm:prSet custT="1"/>
      <dgm:spPr/>
      <dgm:t>
        <a:bodyPr anchor="t" anchorCtr="0"/>
        <a:lstStyle/>
        <a:p>
          <a:pPr algn="just"/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Frédéric MATYJAS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Chargé de Mission HRS4R</a:t>
          </a:r>
        </a:p>
      </dgm:t>
    </dgm:pt>
    <dgm:pt modelId="{5317A4B5-5404-43E3-8FF2-6E29EB19E8F0}" type="parTrans" cxnId="{59881283-5216-4544-BC2E-0F438CCBEBB7}">
      <dgm:prSet/>
      <dgm:spPr/>
      <dgm:t>
        <a:bodyPr/>
        <a:lstStyle/>
        <a:p>
          <a:endParaRPr lang="fr-FR"/>
        </a:p>
      </dgm:t>
    </dgm:pt>
    <dgm:pt modelId="{022CFF1B-92E1-4305-BCB3-AD535240496B}" type="sibTrans" cxnId="{59881283-5216-4544-BC2E-0F438CCBEBB7}">
      <dgm:prSet/>
      <dgm:spPr/>
      <dgm:t>
        <a:bodyPr/>
        <a:lstStyle/>
        <a:p>
          <a:endParaRPr lang="fr-FR"/>
        </a:p>
      </dgm:t>
    </dgm:pt>
    <dgm:pt modelId="{C3A61EF9-D6FD-4CE7-A750-E7479C1032C2}">
      <dgm:prSet custT="1"/>
      <dgm:spPr/>
      <dgm:t>
        <a:bodyPr anchor="t" anchorCtr="0"/>
        <a:lstStyle/>
        <a:p>
          <a:pPr algn="just"/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Thierry MOREAU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 UT-INRA, Référent Intégrité Scientifique</a:t>
          </a:r>
        </a:p>
      </dgm:t>
    </dgm:pt>
    <dgm:pt modelId="{27B0BE29-CD43-40CB-BE1B-D4E51BE3D00B}" type="parTrans" cxnId="{6D4309BD-2928-4E0E-9B30-8F88982360F2}">
      <dgm:prSet/>
      <dgm:spPr/>
      <dgm:t>
        <a:bodyPr/>
        <a:lstStyle/>
        <a:p>
          <a:endParaRPr lang="fr-FR"/>
        </a:p>
      </dgm:t>
    </dgm:pt>
    <dgm:pt modelId="{523B2602-BB90-43D1-B679-18E237A990ED}" type="sibTrans" cxnId="{6D4309BD-2928-4E0E-9B30-8F88982360F2}">
      <dgm:prSet/>
      <dgm:spPr/>
      <dgm:t>
        <a:bodyPr/>
        <a:lstStyle/>
        <a:p>
          <a:endParaRPr lang="fr-FR"/>
        </a:p>
      </dgm:t>
    </dgm:pt>
    <dgm:pt modelId="{C886B99B-6762-42C0-81ED-32D08E3BE779}">
      <dgm:prSet custT="1"/>
      <dgm:spPr/>
      <dgm:t>
        <a:bodyPr anchor="t" anchorCtr="0"/>
        <a:lstStyle/>
        <a:p>
          <a:pPr algn="just"/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Benjamin LAVERGNE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Enseignant-Chercheur, Membre du Conseil d’Administration</a:t>
          </a:r>
        </a:p>
      </dgm:t>
    </dgm:pt>
    <dgm:pt modelId="{44AC24C1-0798-4FE6-BDC0-1D462BE0A95D}" type="parTrans" cxnId="{B318FA94-C29D-4A01-8117-457DEC84E91F}">
      <dgm:prSet/>
      <dgm:spPr/>
      <dgm:t>
        <a:bodyPr/>
        <a:lstStyle/>
        <a:p>
          <a:endParaRPr lang="fr-FR"/>
        </a:p>
      </dgm:t>
    </dgm:pt>
    <dgm:pt modelId="{70DE403D-CE9A-4556-8C30-64EBE04C95C4}" type="sibTrans" cxnId="{B318FA94-C29D-4A01-8117-457DEC84E91F}">
      <dgm:prSet/>
      <dgm:spPr/>
      <dgm:t>
        <a:bodyPr/>
        <a:lstStyle/>
        <a:p>
          <a:endParaRPr lang="fr-FR"/>
        </a:p>
      </dgm:t>
    </dgm:pt>
    <dgm:pt modelId="{71BD973E-E89A-4FFE-AF93-31907315CD8C}">
      <dgm:prSet custT="1"/>
      <dgm:spPr/>
      <dgm:t>
        <a:bodyPr anchor="t" anchorCtr="0"/>
        <a:lstStyle/>
        <a:p>
          <a:pPr algn="just"/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Marc LE BRIS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Directeur des Systèmes d’Information</a:t>
          </a:r>
        </a:p>
      </dgm:t>
    </dgm:pt>
    <dgm:pt modelId="{CAECAC0C-AC4F-4B44-A10E-6B24E31C2591}" type="parTrans" cxnId="{AA7DD0B3-968B-46BE-9C58-9DEBA79CAE59}">
      <dgm:prSet/>
      <dgm:spPr/>
      <dgm:t>
        <a:bodyPr/>
        <a:lstStyle/>
        <a:p>
          <a:endParaRPr lang="fr-FR"/>
        </a:p>
      </dgm:t>
    </dgm:pt>
    <dgm:pt modelId="{D3021C6B-53EB-4855-96A2-125C7B9A4268}" type="sibTrans" cxnId="{AA7DD0B3-968B-46BE-9C58-9DEBA79CAE59}">
      <dgm:prSet/>
      <dgm:spPr/>
      <dgm:t>
        <a:bodyPr/>
        <a:lstStyle/>
        <a:p>
          <a:endParaRPr lang="fr-FR"/>
        </a:p>
      </dgm:t>
    </dgm:pt>
    <dgm:pt modelId="{8B02CA96-1138-4E7E-892C-67383E1DD71F}">
      <dgm:prSet phldrT="[Texte]" custT="1"/>
      <dgm:spPr/>
      <dgm:t>
        <a:bodyPr anchor="t" anchorCtr="0"/>
        <a:lstStyle/>
        <a:p>
          <a:pPr algn="just"/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Isabelle GUILLOUET</a:t>
          </a:r>
          <a:r>
            <a:rPr lang="fr-FR" sz="900" b="0" baseline="0" dirty="0" smtClean="0">
              <a:latin typeface="Arial" panose="020B0604020202020204" pitchFamily="34" charset="0"/>
              <a:cs typeface="Arial" panose="020B0604020202020204" pitchFamily="34" charset="0"/>
            </a:rPr>
            <a:t>, Directrice Recherche et Valorisation</a:t>
          </a:r>
          <a:endParaRPr lang="fr-FR" sz="900" b="0" baseline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97AAD9-3053-4BFB-A5FC-93C19A0CFD81}" type="parTrans" cxnId="{5E55ED7F-212D-46F3-8B86-9D2E9DF53CBF}">
      <dgm:prSet/>
      <dgm:spPr/>
      <dgm:t>
        <a:bodyPr/>
        <a:lstStyle/>
        <a:p>
          <a:endParaRPr lang="fr-FR"/>
        </a:p>
      </dgm:t>
    </dgm:pt>
    <dgm:pt modelId="{834DFC3C-32F4-4C7E-869E-EA0E1F444EFB}" type="sibTrans" cxnId="{5E55ED7F-212D-46F3-8B86-9D2E9DF53CBF}">
      <dgm:prSet/>
      <dgm:spPr/>
      <dgm:t>
        <a:bodyPr/>
        <a:lstStyle/>
        <a:p>
          <a:endParaRPr lang="fr-FR"/>
        </a:p>
      </dgm:t>
    </dgm:pt>
    <dgm:pt modelId="{048D1368-ACEA-44C9-A412-D417237224AA}">
      <dgm:prSet custT="1"/>
      <dgm:spPr/>
      <dgm:t>
        <a:bodyPr anchor="t" anchorCtr="0"/>
        <a:lstStyle/>
        <a:p>
          <a:pPr algn="just"/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Mathieu VENIN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Ingénieur BIATSS </a:t>
          </a:r>
        </a:p>
      </dgm:t>
    </dgm:pt>
    <dgm:pt modelId="{28F24651-92EF-4526-B820-1CB8B56264D2}" type="parTrans" cxnId="{62E1095B-FC9B-4A3E-8151-A33B5014E96A}">
      <dgm:prSet/>
      <dgm:spPr/>
      <dgm:t>
        <a:bodyPr/>
        <a:lstStyle/>
        <a:p>
          <a:endParaRPr lang="fr-FR"/>
        </a:p>
      </dgm:t>
    </dgm:pt>
    <dgm:pt modelId="{B16FA03F-61F4-4E7F-86BF-75223516BED9}" type="sibTrans" cxnId="{62E1095B-FC9B-4A3E-8151-A33B5014E96A}">
      <dgm:prSet/>
      <dgm:spPr/>
      <dgm:t>
        <a:bodyPr/>
        <a:lstStyle/>
        <a:p>
          <a:endParaRPr lang="fr-FR"/>
        </a:p>
      </dgm:t>
    </dgm:pt>
    <dgm:pt modelId="{63DAEBC7-D39D-4794-983A-380FFB3707D8}">
      <dgm:prSet custT="1"/>
      <dgm:spPr/>
      <dgm:t>
        <a:bodyPr anchor="t" anchorCtr="0"/>
        <a:lstStyle/>
        <a:p>
          <a:pPr algn="just"/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Manuelle RUILIER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Directrice Ressources Humaines</a:t>
          </a:r>
        </a:p>
      </dgm:t>
    </dgm:pt>
    <dgm:pt modelId="{764ED669-04D9-4567-BE8D-FC7071C9C473}" type="parTrans" cxnId="{9B97FD76-B4A3-4AAC-B705-3408EFE859B9}">
      <dgm:prSet/>
      <dgm:spPr/>
      <dgm:t>
        <a:bodyPr/>
        <a:lstStyle/>
        <a:p>
          <a:endParaRPr lang="fr-FR"/>
        </a:p>
      </dgm:t>
    </dgm:pt>
    <dgm:pt modelId="{5AC1FF7B-D761-443F-8753-B9F4F8FE09F0}" type="sibTrans" cxnId="{9B97FD76-B4A3-4AAC-B705-3408EFE859B9}">
      <dgm:prSet/>
      <dgm:spPr/>
      <dgm:t>
        <a:bodyPr/>
        <a:lstStyle/>
        <a:p>
          <a:endParaRPr lang="fr-FR"/>
        </a:p>
      </dgm:t>
    </dgm:pt>
    <dgm:pt modelId="{FDC4B1B2-7D68-474C-B364-D7E036E42529}">
      <dgm:prSet custT="1"/>
      <dgm:spPr/>
      <dgm:t>
        <a:bodyPr anchor="t" anchorCtr="0"/>
        <a:lstStyle/>
        <a:p>
          <a:pPr algn="just"/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Kilian RASCHEL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Personnel de Recherche CNRS</a:t>
          </a:r>
        </a:p>
      </dgm:t>
    </dgm:pt>
    <dgm:pt modelId="{C65225A7-2911-47EE-8EBE-5EF196208532}" type="parTrans" cxnId="{C19D5022-72D4-4DDF-AD14-A225B950188E}">
      <dgm:prSet/>
      <dgm:spPr/>
      <dgm:t>
        <a:bodyPr/>
        <a:lstStyle/>
        <a:p>
          <a:endParaRPr lang="fr-FR"/>
        </a:p>
      </dgm:t>
    </dgm:pt>
    <dgm:pt modelId="{2BFC5E84-49D6-4F74-A010-22983581B823}" type="sibTrans" cxnId="{C19D5022-72D4-4DDF-AD14-A225B950188E}">
      <dgm:prSet/>
      <dgm:spPr/>
      <dgm:t>
        <a:bodyPr/>
        <a:lstStyle/>
        <a:p>
          <a:endParaRPr lang="fr-FR"/>
        </a:p>
      </dgm:t>
    </dgm:pt>
    <dgm:pt modelId="{7CA16EB1-07D7-499E-9030-E1A613990F8D}">
      <dgm:prSet custT="1"/>
      <dgm:spPr/>
      <dgm:t>
        <a:bodyPr anchor="t" anchorCtr="0"/>
        <a:lstStyle/>
        <a:p>
          <a:pPr algn="just"/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Jérôme THIBONNET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Enseignant-Chercheur, Directeur d’Unité</a:t>
          </a:r>
        </a:p>
      </dgm:t>
    </dgm:pt>
    <dgm:pt modelId="{F552348A-EE4D-4B1E-9A11-14685F9FF73D}" type="parTrans" cxnId="{A89A1587-E809-47C8-97AA-DAD1BF8534FF}">
      <dgm:prSet/>
      <dgm:spPr/>
      <dgm:t>
        <a:bodyPr/>
        <a:lstStyle/>
        <a:p>
          <a:endParaRPr lang="fr-FR"/>
        </a:p>
      </dgm:t>
    </dgm:pt>
    <dgm:pt modelId="{F89CD833-9D62-4736-87F4-7D2B19FA6399}" type="sibTrans" cxnId="{A89A1587-E809-47C8-97AA-DAD1BF8534FF}">
      <dgm:prSet/>
      <dgm:spPr/>
      <dgm:t>
        <a:bodyPr/>
        <a:lstStyle/>
        <a:p>
          <a:endParaRPr lang="fr-FR"/>
        </a:p>
      </dgm:t>
    </dgm:pt>
    <dgm:pt modelId="{5E9949CA-CE1E-42B1-96C0-CFBEF4580879}">
      <dgm:prSet custT="1"/>
      <dgm:spPr/>
      <dgm:t>
        <a:bodyPr anchor="t" anchorCtr="0"/>
        <a:lstStyle/>
        <a:p>
          <a:pPr algn="just"/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Christophe VANDIER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 UT-INSERM</a:t>
          </a:r>
        </a:p>
      </dgm:t>
    </dgm:pt>
    <dgm:pt modelId="{6F9FA4BA-33BF-4048-A654-0AF9893FAD10}" type="parTrans" cxnId="{ED5CE734-8782-48B2-AFD8-4FCF70EF726F}">
      <dgm:prSet/>
      <dgm:spPr/>
      <dgm:t>
        <a:bodyPr/>
        <a:lstStyle/>
        <a:p>
          <a:endParaRPr lang="fr-FR"/>
        </a:p>
      </dgm:t>
    </dgm:pt>
    <dgm:pt modelId="{3611058B-D21B-42F2-9926-35B73E499118}" type="sibTrans" cxnId="{ED5CE734-8782-48B2-AFD8-4FCF70EF726F}">
      <dgm:prSet/>
      <dgm:spPr/>
      <dgm:t>
        <a:bodyPr/>
        <a:lstStyle/>
        <a:p>
          <a:endParaRPr lang="fr-FR"/>
        </a:p>
      </dgm:t>
    </dgm:pt>
    <dgm:pt modelId="{7A27105C-3213-4DF5-9DE4-BCB8C1F748A7}">
      <dgm:prSet custT="1"/>
      <dgm:spPr/>
      <dgm:t>
        <a:bodyPr anchor="t" anchorCtr="0"/>
        <a:lstStyle/>
        <a:p>
          <a:pPr algn="just"/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Morgane GUIBERT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Ingénieure Propriété Intellectuelle </a:t>
          </a:r>
        </a:p>
      </dgm:t>
    </dgm:pt>
    <dgm:pt modelId="{773FBD87-5ABB-4916-AD00-A3410728F5A5}" type="parTrans" cxnId="{D70DA788-B240-4F77-92DB-C83734D261C1}">
      <dgm:prSet/>
      <dgm:spPr/>
      <dgm:t>
        <a:bodyPr/>
        <a:lstStyle/>
        <a:p>
          <a:endParaRPr lang="fr-FR"/>
        </a:p>
      </dgm:t>
    </dgm:pt>
    <dgm:pt modelId="{F171715F-A76F-420F-89B9-0C5D8A2F5862}" type="sibTrans" cxnId="{D70DA788-B240-4F77-92DB-C83734D261C1}">
      <dgm:prSet/>
      <dgm:spPr/>
      <dgm:t>
        <a:bodyPr/>
        <a:lstStyle/>
        <a:p>
          <a:endParaRPr lang="fr-FR"/>
        </a:p>
      </dgm:t>
    </dgm:pt>
    <dgm:pt modelId="{AC640BE6-1E3C-4646-8D6D-ADA0F7A75E52}">
      <dgm:prSet custT="1"/>
      <dgm:spPr/>
      <dgm:t>
        <a:bodyPr anchor="t" anchorCtr="0"/>
        <a:lstStyle/>
        <a:p>
          <a:pPr algn="just"/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Christian GARBAR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Référent Déontologie et Médiateur</a:t>
          </a:r>
        </a:p>
      </dgm:t>
    </dgm:pt>
    <dgm:pt modelId="{E5906587-C207-40BF-821E-FE85AFE56055}" type="parTrans" cxnId="{28E506D7-E8E9-42B6-B6BA-8554F9D38BAD}">
      <dgm:prSet/>
      <dgm:spPr/>
      <dgm:t>
        <a:bodyPr/>
        <a:lstStyle/>
        <a:p>
          <a:endParaRPr lang="fr-FR"/>
        </a:p>
      </dgm:t>
    </dgm:pt>
    <dgm:pt modelId="{4F1499EC-4925-4839-B50B-D8CC85AA453A}" type="sibTrans" cxnId="{28E506D7-E8E9-42B6-B6BA-8554F9D38BAD}">
      <dgm:prSet/>
      <dgm:spPr/>
      <dgm:t>
        <a:bodyPr/>
        <a:lstStyle/>
        <a:p>
          <a:endParaRPr lang="fr-FR"/>
        </a:p>
      </dgm:t>
    </dgm:pt>
    <dgm:pt modelId="{8253A0B3-5A8A-4285-B653-2E4ED44300C8}">
      <dgm:prSet custT="1"/>
      <dgm:spPr/>
      <dgm:t>
        <a:bodyPr anchor="t" anchorCtr="0"/>
        <a:lstStyle/>
        <a:p>
          <a:pPr algn="just"/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Lydia SEABRA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Personnel BIATSS UT-CNRS, Membre du CHSCT et CR</a:t>
          </a:r>
        </a:p>
      </dgm:t>
    </dgm:pt>
    <dgm:pt modelId="{3EE2CC0C-E2EC-4422-84A4-84909572D43E}" type="parTrans" cxnId="{F4B284EF-E61C-4A81-909B-4769062A806A}">
      <dgm:prSet/>
      <dgm:spPr/>
      <dgm:t>
        <a:bodyPr/>
        <a:lstStyle/>
        <a:p>
          <a:endParaRPr lang="fr-FR"/>
        </a:p>
      </dgm:t>
    </dgm:pt>
    <dgm:pt modelId="{A5EA54CF-C9D6-4EBF-AF6C-5398E06EC5CF}" type="sibTrans" cxnId="{F4B284EF-E61C-4A81-909B-4769062A806A}">
      <dgm:prSet/>
      <dgm:spPr/>
      <dgm:t>
        <a:bodyPr/>
        <a:lstStyle/>
        <a:p>
          <a:endParaRPr lang="fr-FR"/>
        </a:p>
      </dgm:t>
    </dgm:pt>
    <dgm:pt modelId="{82BC9515-8C41-4616-A4AE-E30480F80262}">
      <dgm:prSet custT="1"/>
      <dgm:spPr/>
      <dgm:t>
        <a:bodyPr anchor="t" anchorCtr="0"/>
        <a:lstStyle/>
        <a:p>
          <a:pPr algn="just"/>
          <a:r>
            <a:rPr lang="fr-FR" sz="900" b="1" baseline="0" dirty="0" err="1" smtClean="0">
              <a:latin typeface="Arial" panose="020B0604020202020204" pitchFamily="34" charset="0"/>
              <a:cs typeface="Arial" panose="020B0604020202020204" pitchFamily="34" charset="0"/>
            </a:rPr>
            <a:t>Fatemeh</a:t>
          </a:r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 GHALENOEE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Doctorante</a:t>
          </a:r>
        </a:p>
      </dgm:t>
    </dgm:pt>
    <dgm:pt modelId="{E8C0215B-3A33-42DC-960B-EE969101F1F0}" type="parTrans" cxnId="{FF9E8D39-0AE3-48E9-95B1-A5CC29CC0869}">
      <dgm:prSet/>
      <dgm:spPr/>
      <dgm:t>
        <a:bodyPr/>
        <a:lstStyle/>
        <a:p>
          <a:endParaRPr lang="fr-FR"/>
        </a:p>
      </dgm:t>
    </dgm:pt>
    <dgm:pt modelId="{822CD94F-BB49-4E97-8DEC-B5CC03E24152}" type="sibTrans" cxnId="{FF9E8D39-0AE3-48E9-95B1-A5CC29CC0869}">
      <dgm:prSet/>
      <dgm:spPr/>
      <dgm:t>
        <a:bodyPr/>
        <a:lstStyle/>
        <a:p>
          <a:endParaRPr lang="fr-FR"/>
        </a:p>
      </dgm:t>
    </dgm:pt>
    <dgm:pt modelId="{ED48023B-4445-4A5D-AF51-89B04EB94CF0}">
      <dgm:prSet phldrT="[Texte]" custT="1"/>
      <dgm:spPr/>
      <dgm:t>
        <a:bodyPr anchor="t" anchorCtr="0"/>
        <a:lstStyle/>
        <a:p>
          <a:pPr algn="l"/>
          <a:endParaRPr lang="fr-FR" sz="900" dirty="0"/>
        </a:p>
      </dgm:t>
    </dgm:pt>
    <dgm:pt modelId="{4B3E5F4D-8260-4C61-8FA7-7F9A43106F2B}" type="parTrans" cxnId="{D5A1E77E-B70D-4773-813F-AA86208B5B0A}">
      <dgm:prSet/>
      <dgm:spPr/>
      <dgm:t>
        <a:bodyPr/>
        <a:lstStyle/>
        <a:p>
          <a:endParaRPr lang="fr-FR"/>
        </a:p>
      </dgm:t>
    </dgm:pt>
    <dgm:pt modelId="{920C0423-5125-4BF1-9F9E-F1BC572EB6B0}" type="sibTrans" cxnId="{D5A1E77E-B70D-4773-813F-AA86208B5B0A}">
      <dgm:prSet/>
      <dgm:spPr/>
      <dgm:t>
        <a:bodyPr/>
        <a:lstStyle/>
        <a:p>
          <a:endParaRPr lang="fr-FR"/>
        </a:p>
      </dgm:t>
    </dgm:pt>
    <dgm:pt modelId="{D6271CC2-BB69-426E-8480-5F99730F414A}">
      <dgm:prSet phldrT="[Texte]" custT="1"/>
      <dgm:spPr/>
      <dgm:t>
        <a:bodyPr anchor="t" anchorCtr="0"/>
        <a:lstStyle/>
        <a:p>
          <a:pPr algn="just"/>
          <a:r>
            <a:rPr lang="fr-FR" sz="900" b="1" baseline="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Daniel ALQUIER, </a:t>
          </a:r>
          <a:r>
            <a:rPr lang="fr-FR" sz="900" b="0" baseline="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VP Recherche, Enseignant-Chercheur</a:t>
          </a:r>
          <a:r>
            <a:rPr lang="fr-FR" sz="900" b="1" baseline="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, Responsable GT1</a:t>
          </a:r>
          <a:endParaRPr lang="fr-FR" sz="900" b="1" baseline="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ABC4D0-2E36-4F84-9EC4-F0091F8760D4}" type="parTrans" cxnId="{627B1043-60C7-4547-BA05-F331872F525D}">
      <dgm:prSet/>
      <dgm:spPr/>
      <dgm:t>
        <a:bodyPr/>
        <a:lstStyle/>
        <a:p>
          <a:endParaRPr lang="fr-FR"/>
        </a:p>
      </dgm:t>
    </dgm:pt>
    <dgm:pt modelId="{2B134BD6-7228-49AF-877C-C11397B90AAD}" type="sibTrans" cxnId="{627B1043-60C7-4547-BA05-F331872F525D}">
      <dgm:prSet/>
      <dgm:spPr/>
      <dgm:t>
        <a:bodyPr/>
        <a:lstStyle/>
        <a:p>
          <a:endParaRPr lang="fr-FR"/>
        </a:p>
      </dgm:t>
    </dgm:pt>
    <dgm:pt modelId="{6213B2A9-4405-45BC-99C2-2DD18F9AE057}">
      <dgm:prSet custT="1"/>
      <dgm:spPr/>
      <dgm:t>
        <a:bodyPr/>
        <a:lstStyle/>
        <a:p>
          <a:pPr algn="just"/>
          <a:r>
            <a:rPr lang="fr-FR" sz="9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Philippe ROINGEARD</a:t>
          </a:r>
          <a:r>
            <a:rPr lang="fr-FR" sz="9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, VP Ecoles Doctorales, Enseignant-Chercheur, </a:t>
          </a:r>
          <a:r>
            <a:rPr lang="fr-FR" sz="9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Responsable GT4</a:t>
          </a:r>
          <a:endParaRPr lang="fr-FR" sz="900" b="1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0FDC96-D038-49C9-B04B-CD844116CD0F}" type="parTrans" cxnId="{AA29A52F-02EE-4BD9-82EE-BF00E94258D6}">
      <dgm:prSet/>
      <dgm:spPr/>
      <dgm:t>
        <a:bodyPr/>
        <a:lstStyle/>
        <a:p>
          <a:endParaRPr lang="fr-FR"/>
        </a:p>
      </dgm:t>
    </dgm:pt>
    <dgm:pt modelId="{5D0D12BD-DEA5-4FFA-804A-AB92DF243E8D}" type="sibTrans" cxnId="{AA29A52F-02EE-4BD9-82EE-BF00E94258D6}">
      <dgm:prSet/>
      <dgm:spPr/>
      <dgm:t>
        <a:bodyPr/>
        <a:lstStyle/>
        <a:p>
          <a:endParaRPr lang="fr-FR"/>
        </a:p>
      </dgm:t>
    </dgm:pt>
    <dgm:pt modelId="{7F8C6588-CEB6-4CCD-93D8-4B90472D0BBC}">
      <dgm:prSet phldrT="[Texte]" custT="1"/>
      <dgm:spPr/>
      <dgm:t>
        <a:bodyPr anchor="t" anchorCtr="0"/>
        <a:lstStyle/>
        <a:p>
          <a:pPr algn="l"/>
          <a:endParaRPr lang="fr-FR" sz="1050" dirty="0"/>
        </a:p>
      </dgm:t>
    </dgm:pt>
    <dgm:pt modelId="{748428AA-F74B-4051-A660-1BA0742E4129}" type="parTrans" cxnId="{F68EEF80-7800-451C-8E36-8C75A0FA9462}">
      <dgm:prSet/>
      <dgm:spPr/>
      <dgm:t>
        <a:bodyPr/>
        <a:lstStyle/>
        <a:p>
          <a:endParaRPr lang="fr-FR"/>
        </a:p>
      </dgm:t>
    </dgm:pt>
    <dgm:pt modelId="{88FEE69A-AF7B-450C-A7C3-B692B23746C6}" type="sibTrans" cxnId="{F68EEF80-7800-451C-8E36-8C75A0FA9462}">
      <dgm:prSet/>
      <dgm:spPr/>
      <dgm:t>
        <a:bodyPr/>
        <a:lstStyle/>
        <a:p>
          <a:endParaRPr lang="fr-FR"/>
        </a:p>
      </dgm:t>
    </dgm:pt>
    <dgm:pt modelId="{6DB35C18-DE03-47F1-9ACC-DE86E09436B8}">
      <dgm:prSet phldrT="[Texte]"/>
      <dgm:spPr/>
      <dgm:t>
        <a:bodyPr/>
        <a:lstStyle/>
        <a:p>
          <a:pPr algn="l"/>
          <a:endParaRPr lang="fr-FR" sz="2700" dirty="0"/>
        </a:p>
      </dgm:t>
    </dgm:pt>
    <dgm:pt modelId="{26786769-2408-4709-9E81-1761D82599DC}" type="parTrans" cxnId="{229C8622-53CF-41A3-90D6-4E90A21948F1}">
      <dgm:prSet/>
      <dgm:spPr/>
      <dgm:t>
        <a:bodyPr/>
        <a:lstStyle/>
        <a:p>
          <a:endParaRPr lang="fr-FR"/>
        </a:p>
      </dgm:t>
    </dgm:pt>
    <dgm:pt modelId="{D5F89DB9-FFF0-411C-9AFD-1D608CBD2622}" type="sibTrans" cxnId="{229C8622-53CF-41A3-90D6-4E90A21948F1}">
      <dgm:prSet/>
      <dgm:spPr/>
      <dgm:t>
        <a:bodyPr/>
        <a:lstStyle/>
        <a:p>
          <a:endParaRPr lang="fr-FR"/>
        </a:p>
      </dgm:t>
    </dgm:pt>
    <dgm:pt modelId="{E25EDC58-F667-4336-84ED-4201C3C0F5D6}">
      <dgm:prSet phldrT="[Texte]"/>
      <dgm:spPr/>
      <dgm:t>
        <a:bodyPr/>
        <a:lstStyle/>
        <a:p>
          <a:pPr algn="l"/>
          <a:endParaRPr lang="fr-FR" sz="2700" dirty="0"/>
        </a:p>
      </dgm:t>
    </dgm:pt>
    <dgm:pt modelId="{3B5EE270-3904-48AF-8BE7-5C3B929EBF12}" type="parTrans" cxnId="{2E49CE64-0BCE-4476-B352-5015F17D33D5}">
      <dgm:prSet/>
      <dgm:spPr/>
      <dgm:t>
        <a:bodyPr/>
        <a:lstStyle/>
        <a:p>
          <a:endParaRPr lang="fr-FR"/>
        </a:p>
      </dgm:t>
    </dgm:pt>
    <dgm:pt modelId="{8CF26D19-806D-41EB-BA61-F6941777E215}" type="sibTrans" cxnId="{2E49CE64-0BCE-4476-B352-5015F17D33D5}">
      <dgm:prSet/>
      <dgm:spPr/>
      <dgm:t>
        <a:bodyPr/>
        <a:lstStyle/>
        <a:p>
          <a:endParaRPr lang="fr-FR"/>
        </a:p>
      </dgm:t>
    </dgm:pt>
    <dgm:pt modelId="{BCA628C1-9A74-4A5C-BED5-8AF50CB15862}">
      <dgm:prSet/>
      <dgm:spPr/>
      <dgm:t>
        <a:bodyPr/>
        <a:lstStyle/>
        <a:p>
          <a:pPr algn="l"/>
          <a:endParaRPr lang="fr-FR" sz="2700" dirty="0"/>
        </a:p>
      </dgm:t>
    </dgm:pt>
    <dgm:pt modelId="{4C7531F0-31F7-44FA-803C-35FCDBCF504C}" type="parTrans" cxnId="{44A5F181-ACB5-4805-9E0A-28AAC55A7383}">
      <dgm:prSet/>
      <dgm:spPr/>
      <dgm:t>
        <a:bodyPr/>
        <a:lstStyle/>
        <a:p>
          <a:endParaRPr lang="fr-FR"/>
        </a:p>
      </dgm:t>
    </dgm:pt>
    <dgm:pt modelId="{DA56D396-CA39-4043-A069-293E9E9CC21C}" type="sibTrans" cxnId="{44A5F181-ACB5-4805-9E0A-28AAC55A7383}">
      <dgm:prSet/>
      <dgm:spPr/>
      <dgm:t>
        <a:bodyPr/>
        <a:lstStyle/>
        <a:p>
          <a:endParaRPr lang="fr-FR"/>
        </a:p>
      </dgm:t>
    </dgm:pt>
    <dgm:pt modelId="{2E701036-E40F-4C4C-96ED-8F23233DDA40}">
      <dgm:prSet phldrT="[Texte]"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Isabelle GUILLOUET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fr-FR" sz="900" b="0" baseline="0" dirty="0" smtClean="0">
              <a:latin typeface="Arial" panose="020B0604020202020204" pitchFamily="34" charset="0"/>
              <a:cs typeface="Arial" panose="020B0604020202020204" pitchFamily="34" charset="0"/>
            </a:rPr>
            <a:t>Directrice Recherche et Valorisation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6186AE-4542-472D-9F80-3C4DA8AE9344}" type="parTrans" cxnId="{CCD43379-9BF4-4937-ACB9-39990E0B9454}">
      <dgm:prSet/>
      <dgm:spPr/>
      <dgm:t>
        <a:bodyPr/>
        <a:lstStyle/>
        <a:p>
          <a:endParaRPr lang="fr-FR"/>
        </a:p>
      </dgm:t>
    </dgm:pt>
    <dgm:pt modelId="{3F2A3871-4B3C-4122-B4EB-70E1C41F2B0F}" type="sibTrans" cxnId="{CCD43379-9BF4-4937-ACB9-39990E0B9454}">
      <dgm:prSet/>
      <dgm:spPr/>
      <dgm:t>
        <a:bodyPr/>
        <a:lstStyle/>
        <a:p>
          <a:endParaRPr lang="fr-FR"/>
        </a:p>
      </dgm:t>
    </dgm:pt>
    <dgm:pt modelId="{D36A5D53-6410-46E0-87CC-94847954045E}">
      <dgm:prSet phldrT="[Texte]" custT="1"/>
      <dgm:spPr/>
      <dgm:t>
        <a:bodyPr/>
        <a:lstStyle/>
        <a:p>
          <a:pPr algn="just"/>
          <a:r>
            <a:rPr lang="fr-FR" sz="900" b="1" dirty="0" err="1" smtClean="0">
              <a:latin typeface="Arial" panose="020B0604020202020204" pitchFamily="34" charset="0"/>
              <a:cs typeface="Arial" panose="020B0604020202020204" pitchFamily="34" charset="0"/>
            </a:rPr>
            <a:t>Eric</a:t>
          </a:r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 BRICOUT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Responsable Service Partenariats Innovation Valorisation</a:t>
          </a:r>
          <a:endParaRPr lang="fr-FR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7D0925-CE62-43D6-9B1B-903C4DA911C1}" type="parTrans" cxnId="{5F933D7A-0143-4302-8EAF-EAA6732F37F2}">
      <dgm:prSet/>
      <dgm:spPr/>
      <dgm:t>
        <a:bodyPr/>
        <a:lstStyle/>
        <a:p>
          <a:endParaRPr lang="fr-FR"/>
        </a:p>
      </dgm:t>
    </dgm:pt>
    <dgm:pt modelId="{4CA4A679-4AD8-4E72-8F03-A2D362B8352D}" type="sibTrans" cxnId="{5F933D7A-0143-4302-8EAF-EAA6732F37F2}">
      <dgm:prSet/>
      <dgm:spPr/>
      <dgm:t>
        <a:bodyPr/>
        <a:lstStyle/>
        <a:p>
          <a:endParaRPr lang="fr-FR"/>
        </a:p>
      </dgm:t>
    </dgm:pt>
    <dgm:pt modelId="{32DAFC28-81E9-4A46-AB3D-1947F1323E77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Pierre GABETTE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, Directeur Général des Services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B25075-CFA8-4B01-B11F-94EA3ECD12F0}" type="parTrans" cxnId="{78552DA1-2ACF-4B14-AFEB-FBE904E23F92}">
      <dgm:prSet/>
      <dgm:spPr/>
      <dgm:t>
        <a:bodyPr/>
        <a:lstStyle/>
        <a:p>
          <a:endParaRPr lang="fr-FR"/>
        </a:p>
      </dgm:t>
    </dgm:pt>
    <dgm:pt modelId="{E00CC6FF-2F25-4F45-ACC6-FA447484CBF7}" type="sibTrans" cxnId="{78552DA1-2ACF-4B14-AFEB-FBE904E23F92}">
      <dgm:prSet/>
      <dgm:spPr/>
      <dgm:t>
        <a:bodyPr/>
        <a:lstStyle/>
        <a:p>
          <a:endParaRPr lang="fr-FR"/>
        </a:p>
      </dgm:t>
    </dgm:pt>
    <dgm:pt modelId="{51AC634A-BCE9-47A9-86A9-EAF5019A1D6C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Isabelle VIRLOGEUX-PAYANT, 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Personnel de Recherche INRA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8E2172-4648-4210-92DB-36F096E8CDB4}" type="parTrans" cxnId="{C4C9908A-E55B-4F10-8952-722646F5E2AA}">
      <dgm:prSet/>
      <dgm:spPr/>
      <dgm:t>
        <a:bodyPr/>
        <a:lstStyle/>
        <a:p>
          <a:endParaRPr lang="fr-FR"/>
        </a:p>
      </dgm:t>
    </dgm:pt>
    <dgm:pt modelId="{B3DDADD0-A7D3-4673-918B-EFFCDBF04727}" type="sibTrans" cxnId="{C4C9908A-E55B-4F10-8952-722646F5E2AA}">
      <dgm:prSet/>
      <dgm:spPr/>
      <dgm:t>
        <a:bodyPr/>
        <a:lstStyle/>
        <a:p>
          <a:endParaRPr lang="fr-FR"/>
        </a:p>
      </dgm:t>
    </dgm:pt>
    <dgm:pt modelId="{CEACD86E-D5BF-4091-9816-09FB183B6E20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François TRAN-VAN, 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Enseignant-Chercheur, Directeur d’Unité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AA9811-7E0F-42C4-8C6B-6E9E529EFAA5}" type="parTrans" cxnId="{49E906E4-D465-4CDA-9186-32DDD07D2666}">
      <dgm:prSet/>
      <dgm:spPr/>
      <dgm:t>
        <a:bodyPr/>
        <a:lstStyle/>
        <a:p>
          <a:endParaRPr lang="fr-FR"/>
        </a:p>
      </dgm:t>
    </dgm:pt>
    <dgm:pt modelId="{D08B9188-32A6-4482-8F57-C61315002AD3}" type="sibTrans" cxnId="{49E906E4-D465-4CDA-9186-32DDD07D2666}">
      <dgm:prSet/>
      <dgm:spPr/>
      <dgm:t>
        <a:bodyPr/>
        <a:lstStyle/>
        <a:p>
          <a:endParaRPr lang="fr-FR"/>
        </a:p>
      </dgm:t>
    </dgm:pt>
    <dgm:pt modelId="{AA4EB33A-4CA5-49A3-8FE6-F186416A6B6C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Karine ABDEREMANE, 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7C0E1BC-1EF8-48C2-A094-69F2C19BDF4C}" type="parTrans" cxnId="{FBE644BB-C808-4C9A-ABD7-A81AB1EEDA44}">
      <dgm:prSet/>
      <dgm:spPr/>
      <dgm:t>
        <a:bodyPr/>
        <a:lstStyle/>
        <a:p>
          <a:endParaRPr lang="fr-FR"/>
        </a:p>
      </dgm:t>
    </dgm:pt>
    <dgm:pt modelId="{CA7B2A5A-56EA-4F8B-829A-E010BFF29FF0}" type="sibTrans" cxnId="{FBE644BB-C808-4C9A-ABD7-A81AB1EEDA44}">
      <dgm:prSet/>
      <dgm:spPr/>
      <dgm:t>
        <a:bodyPr/>
        <a:lstStyle/>
        <a:p>
          <a:endParaRPr lang="fr-FR"/>
        </a:p>
      </dgm:t>
    </dgm:pt>
    <dgm:pt modelId="{435CA4D2-A6C3-4916-BA52-B353C61AC2A2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Valérie PENNEQUIN, 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Enseignant-Chercheur, Directeur d’Unité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19DD06-0618-4DDD-86C5-40DF602C946D}" type="parTrans" cxnId="{46B057E4-A162-4516-BB3F-17877F4654D3}">
      <dgm:prSet/>
      <dgm:spPr/>
      <dgm:t>
        <a:bodyPr/>
        <a:lstStyle/>
        <a:p>
          <a:endParaRPr lang="fr-FR"/>
        </a:p>
      </dgm:t>
    </dgm:pt>
    <dgm:pt modelId="{79455A78-8FE0-4FC3-9A3F-787BA7C492EA}" type="sibTrans" cxnId="{46B057E4-A162-4516-BB3F-17877F4654D3}">
      <dgm:prSet/>
      <dgm:spPr/>
      <dgm:t>
        <a:bodyPr/>
        <a:lstStyle/>
        <a:p>
          <a:endParaRPr lang="fr-FR"/>
        </a:p>
      </dgm:t>
    </dgm:pt>
    <dgm:pt modelId="{71C43CC0-A104-4C4A-9B5E-0D2261E7B771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Manuelle RUILIER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Directrice Ressources Humaines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12973A-0E25-4356-9B6A-C51F07C2BBF6}" type="parTrans" cxnId="{2B1E051C-E7E5-4B71-9F00-F237104CA8D8}">
      <dgm:prSet/>
      <dgm:spPr/>
      <dgm:t>
        <a:bodyPr/>
        <a:lstStyle/>
        <a:p>
          <a:endParaRPr lang="fr-FR"/>
        </a:p>
      </dgm:t>
    </dgm:pt>
    <dgm:pt modelId="{C7491773-0BA3-4B16-B9C1-3159A4B71EB8}" type="sibTrans" cxnId="{2B1E051C-E7E5-4B71-9F00-F237104CA8D8}">
      <dgm:prSet/>
      <dgm:spPr/>
      <dgm:t>
        <a:bodyPr/>
        <a:lstStyle/>
        <a:p>
          <a:endParaRPr lang="fr-FR"/>
        </a:p>
      </dgm:t>
    </dgm:pt>
    <dgm:pt modelId="{47636471-44FB-4EA7-8F56-76CB064F5C29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Emmanuel NERON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Enseignant-Chercheur, Directeur de </a:t>
          </a:r>
          <a:r>
            <a:rPr lang="fr-FR" sz="900" b="0" dirty="0" err="1" smtClean="0">
              <a:latin typeface="Arial" panose="020B0604020202020204" pitchFamily="34" charset="0"/>
              <a:cs typeface="Arial" panose="020B0604020202020204" pitchFamily="34" charset="0"/>
            </a:rPr>
            <a:t>Polytech’Tours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8615DF-84E4-4F57-8B6F-9EC7DEFF5A51}" type="parTrans" cxnId="{E85045C3-8828-48FE-B1B8-0BB2B1BADC9A}">
      <dgm:prSet/>
      <dgm:spPr/>
      <dgm:t>
        <a:bodyPr/>
        <a:lstStyle/>
        <a:p>
          <a:endParaRPr lang="fr-FR"/>
        </a:p>
      </dgm:t>
    </dgm:pt>
    <dgm:pt modelId="{768118F9-2670-44F1-983D-EF63DE7DBB82}" type="sibTrans" cxnId="{E85045C3-8828-48FE-B1B8-0BB2B1BADC9A}">
      <dgm:prSet/>
      <dgm:spPr/>
      <dgm:t>
        <a:bodyPr/>
        <a:lstStyle/>
        <a:p>
          <a:endParaRPr lang="fr-FR"/>
        </a:p>
      </dgm:t>
    </dgm:pt>
    <dgm:pt modelId="{0E710B6C-47F7-496C-BFAB-522D733D3641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Lucie BRISSON, 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Personnel de Recherche INSERM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621155-248E-44AC-83CD-278BD37566D5}" type="parTrans" cxnId="{FE026174-9A76-4951-BD95-EC290D016DDB}">
      <dgm:prSet/>
      <dgm:spPr/>
      <dgm:t>
        <a:bodyPr/>
        <a:lstStyle/>
        <a:p>
          <a:endParaRPr lang="fr-FR"/>
        </a:p>
      </dgm:t>
    </dgm:pt>
    <dgm:pt modelId="{C9A62F89-BBC9-4530-8812-4EBCF93FEFAA}" type="sibTrans" cxnId="{FE026174-9A76-4951-BD95-EC290D016DDB}">
      <dgm:prSet/>
      <dgm:spPr/>
      <dgm:t>
        <a:bodyPr/>
        <a:lstStyle/>
        <a:p>
          <a:endParaRPr lang="fr-FR"/>
        </a:p>
      </dgm:t>
    </dgm:pt>
    <dgm:pt modelId="{5358EB85-6D44-4DF0-B540-0F3FC726D300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Alexis CHOMMELOUX, 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D8C023-09E1-4060-B0F0-106F25C0399F}" type="parTrans" cxnId="{A3198F44-C7C3-4DEF-BE45-4E70462BB27B}">
      <dgm:prSet/>
      <dgm:spPr/>
      <dgm:t>
        <a:bodyPr/>
        <a:lstStyle/>
        <a:p>
          <a:endParaRPr lang="fr-FR"/>
        </a:p>
      </dgm:t>
    </dgm:pt>
    <dgm:pt modelId="{45478D90-1AA4-41A9-813B-F64EFBA799EC}" type="sibTrans" cxnId="{A3198F44-C7C3-4DEF-BE45-4E70462BB27B}">
      <dgm:prSet/>
      <dgm:spPr/>
      <dgm:t>
        <a:bodyPr/>
        <a:lstStyle/>
        <a:p>
          <a:endParaRPr lang="fr-FR"/>
        </a:p>
      </dgm:t>
    </dgm:pt>
    <dgm:pt modelId="{F6DA795F-F0FF-4D5F-B2C7-13A6DAD6D75C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Oriane MOUSSET, 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Personnel BIATSS, Centre de Mobilité EURAXESS</a:t>
          </a:r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6D1188-1A44-4FCC-A796-B779DBE141F8}" type="parTrans" cxnId="{EB3EA5F4-0366-481E-A21E-DD5CBF679749}">
      <dgm:prSet/>
      <dgm:spPr/>
      <dgm:t>
        <a:bodyPr/>
        <a:lstStyle/>
        <a:p>
          <a:endParaRPr lang="fr-FR"/>
        </a:p>
      </dgm:t>
    </dgm:pt>
    <dgm:pt modelId="{387DD47B-34BC-4C53-8567-C7C3FBDAECFD}" type="sibTrans" cxnId="{EB3EA5F4-0366-481E-A21E-DD5CBF679749}">
      <dgm:prSet/>
      <dgm:spPr/>
      <dgm:t>
        <a:bodyPr/>
        <a:lstStyle/>
        <a:p>
          <a:endParaRPr lang="fr-FR"/>
        </a:p>
      </dgm:t>
    </dgm:pt>
    <dgm:pt modelId="{177CA3A3-894C-4D15-8BA1-12958252FF88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Yves RAINGEAUD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Enseignant-Chercheur, Directeur de l’IUT de Tours</a:t>
          </a:r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85F05D-0033-4061-86E0-5CB5FE8621D3}" type="parTrans" cxnId="{4E7E179F-EECE-48AA-A176-C60EF8D56BDB}">
      <dgm:prSet/>
      <dgm:spPr/>
      <dgm:t>
        <a:bodyPr/>
        <a:lstStyle/>
        <a:p>
          <a:endParaRPr lang="fr-FR"/>
        </a:p>
      </dgm:t>
    </dgm:pt>
    <dgm:pt modelId="{AA36A173-973C-4E3F-B0B2-E4886C358E11}" type="sibTrans" cxnId="{4E7E179F-EECE-48AA-A176-C60EF8D56BDB}">
      <dgm:prSet/>
      <dgm:spPr/>
      <dgm:t>
        <a:bodyPr/>
        <a:lstStyle/>
        <a:p>
          <a:endParaRPr lang="fr-FR"/>
        </a:p>
      </dgm:t>
    </dgm:pt>
    <dgm:pt modelId="{94973F92-73CE-493A-BCB3-1EEE5E89FCCE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Frédéric MATYJAS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Chargé de Mission HRS4R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150F66-75E0-4E35-A2A3-3F9B1BD3115A}" type="parTrans" cxnId="{9A98B8E0-6F50-4BD6-9BC7-D2F1F4D3D9B8}">
      <dgm:prSet/>
      <dgm:spPr/>
      <dgm:t>
        <a:bodyPr/>
        <a:lstStyle/>
        <a:p>
          <a:endParaRPr lang="fr-FR"/>
        </a:p>
      </dgm:t>
    </dgm:pt>
    <dgm:pt modelId="{ED12A637-B919-45E0-B4CE-3047065B217E}" type="sibTrans" cxnId="{9A98B8E0-6F50-4BD6-9BC7-D2F1F4D3D9B8}">
      <dgm:prSet/>
      <dgm:spPr/>
      <dgm:t>
        <a:bodyPr/>
        <a:lstStyle/>
        <a:p>
          <a:endParaRPr lang="fr-FR"/>
        </a:p>
      </dgm:t>
    </dgm:pt>
    <dgm:pt modelId="{E5721000-8CFE-4857-A470-D3815478002E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Thierry MOREAU, 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 UT-INRA, Référent Intégrité Scientifique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448C5D-D197-4436-9E2D-CEA2DF926E49}" type="parTrans" cxnId="{74B54F70-9CC7-42A5-A8EB-8F01B08AFFC0}">
      <dgm:prSet/>
      <dgm:spPr/>
      <dgm:t>
        <a:bodyPr/>
        <a:lstStyle/>
        <a:p>
          <a:endParaRPr lang="fr-FR"/>
        </a:p>
      </dgm:t>
    </dgm:pt>
    <dgm:pt modelId="{2EC08DFF-7000-4184-A916-22A99FEAC7DF}" type="sibTrans" cxnId="{74B54F70-9CC7-42A5-A8EB-8F01B08AFFC0}">
      <dgm:prSet/>
      <dgm:spPr/>
      <dgm:t>
        <a:bodyPr/>
        <a:lstStyle/>
        <a:p>
          <a:endParaRPr lang="fr-FR"/>
        </a:p>
      </dgm:t>
    </dgm:pt>
    <dgm:pt modelId="{062E297A-3FD9-4839-B0F5-B0F3C900C842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Christian GARBAR, 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Référent Déontologie et Médiateur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85D66B-8654-48A2-B2E6-E9254A1D0887}" type="parTrans" cxnId="{439E6397-267D-41E7-A0CF-2F67F023F6BA}">
      <dgm:prSet/>
      <dgm:spPr/>
      <dgm:t>
        <a:bodyPr/>
        <a:lstStyle/>
        <a:p>
          <a:endParaRPr lang="fr-FR"/>
        </a:p>
      </dgm:t>
    </dgm:pt>
    <dgm:pt modelId="{486C59E9-7F58-4E32-94C2-62B6015B4F97}" type="sibTrans" cxnId="{439E6397-267D-41E7-A0CF-2F67F023F6BA}">
      <dgm:prSet/>
      <dgm:spPr/>
      <dgm:t>
        <a:bodyPr/>
        <a:lstStyle/>
        <a:p>
          <a:endParaRPr lang="fr-FR"/>
        </a:p>
      </dgm:t>
    </dgm:pt>
    <dgm:pt modelId="{A802B8A8-B6F5-4C3D-8F56-136682F68EA7}">
      <dgm:prSet custT="1"/>
      <dgm:spPr/>
      <dgm:t>
        <a:bodyPr/>
        <a:lstStyle/>
        <a:p>
          <a:pPr algn="l"/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3A6E27-73AA-4BD9-B60B-4E4C26E63FD0}" type="parTrans" cxnId="{E0478764-5D8C-4F86-8433-6538DA1BEC5B}">
      <dgm:prSet/>
      <dgm:spPr/>
      <dgm:t>
        <a:bodyPr/>
        <a:lstStyle/>
        <a:p>
          <a:endParaRPr lang="fr-FR"/>
        </a:p>
      </dgm:t>
    </dgm:pt>
    <dgm:pt modelId="{D0F429E8-B1C5-4729-8762-E58F16BF6EE4}" type="sibTrans" cxnId="{E0478764-5D8C-4F86-8433-6538DA1BEC5B}">
      <dgm:prSet/>
      <dgm:spPr/>
      <dgm:t>
        <a:bodyPr/>
        <a:lstStyle/>
        <a:p>
          <a:endParaRPr lang="fr-FR"/>
        </a:p>
      </dgm:t>
    </dgm:pt>
    <dgm:pt modelId="{EB9E20CA-456A-4527-A424-B03DA6B1868E}">
      <dgm:prSet custT="1"/>
      <dgm:spPr/>
      <dgm:t>
        <a:bodyPr anchor="t" anchorCtr="0"/>
        <a:lstStyle/>
        <a:p>
          <a:pPr algn="just"/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Françoise DEBIERRE-GROCKIEGO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 </a:t>
          </a:r>
        </a:p>
      </dgm:t>
    </dgm:pt>
    <dgm:pt modelId="{06056642-DF9F-47A2-A3E1-90B0F4C43B49}" type="parTrans" cxnId="{FFAE4BD4-153F-4F4C-8C93-3114E9AEEA07}">
      <dgm:prSet/>
      <dgm:spPr/>
      <dgm:t>
        <a:bodyPr/>
        <a:lstStyle/>
        <a:p>
          <a:endParaRPr lang="fr-FR"/>
        </a:p>
      </dgm:t>
    </dgm:pt>
    <dgm:pt modelId="{BECB07ED-6344-40A9-833A-E8FBD34793BB}" type="sibTrans" cxnId="{FFAE4BD4-153F-4F4C-8C93-3114E9AEEA07}">
      <dgm:prSet/>
      <dgm:spPr/>
      <dgm:t>
        <a:bodyPr/>
        <a:lstStyle/>
        <a:p>
          <a:endParaRPr lang="fr-FR"/>
        </a:p>
      </dgm:t>
    </dgm:pt>
    <dgm:pt modelId="{9D3EFAA3-32A9-4F86-8FE6-C8081BEA3174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Manuelle RUILIER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Directrice Ressources Humaines</a:t>
          </a:r>
          <a:endParaRPr lang="fr-FR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0095B1-FE94-4F35-A6C2-5F17DF9C9CF6}" type="parTrans" cxnId="{FABB1A91-A93E-4BA8-AB7B-663794C3CFFB}">
      <dgm:prSet/>
      <dgm:spPr/>
      <dgm:t>
        <a:bodyPr/>
        <a:lstStyle/>
        <a:p>
          <a:endParaRPr lang="fr-FR"/>
        </a:p>
      </dgm:t>
    </dgm:pt>
    <dgm:pt modelId="{6E4E10B7-7709-4E18-A312-681869E36A5C}" type="sibTrans" cxnId="{FABB1A91-A93E-4BA8-AB7B-663794C3CFFB}">
      <dgm:prSet/>
      <dgm:spPr/>
      <dgm:t>
        <a:bodyPr/>
        <a:lstStyle/>
        <a:p>
          <a:endParaRPr lang="fr-FR"/>
        </a:p>
      </dgm:t>
    </dgm:pt>
    <dgm:pt modelId="{BAE6315C-2357-4D08-B1DD-423AA312120F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Vincent CAMUS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 Hospitalo-Universitaire</a:t>
          </a:r>
          <a:endParaRPr lang="fr-FR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2FE2BA-221B-44C3-A18C-1A5831D52288}" type="parTrans" cxnId="{FB77BB4A-8B0E-4198-90CA-0BC41F345EC4}">
      <dgm:prSet/>
      <dgm:spPr/>
      <dgm:t>
        <a:bodyPr/>
        <a:lstStyle/>
        <a:p>
          <a:endParaRPr lang="fr-FR"/>
        </a:p>
      </dgm:t>
    </dgm:pt>
    <dgm:pt modelId="{4518F8C8-8FA0-445F-9362-AF41B3562A3B}" type="sibTrans" cxnId="{FB77BB4A-8B0E-4198-90CA-0BC41F345EC4}">
      <dgm:prSet/>
      <dgm:spPr/>
      <dgm:t>
        <a:bodyPr/>
        <a:lstStyle/>
        <a:p>
          <a:endParaRPr lang="fr-FR"/>
        </a:p>
      </dgm:t>
    </dgm:pt>
    <dgm:pt modelId="{4F90CA23-1EFF-4D5C-89D0-F7EAAABE597B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Anna CHAMI</a:t>
          </a:r>
          <a:r>
            <a:rPr lang="fr-FR" sz="900" dirty="0" smtClean="0">
              <a:latin typeface="Arial" panose="020B0604020202020204" pitchFamily="34" charset="0"/>
              <a:cs typeface="Arial" panose="020B0604020202020204" pitchFamily="34" charset="0"/>
            </a:rPr>
            <a:t>, Personnel BIATSS UT-INSERM</a:t>
          </a:r>
          <a:endParaRPr lang="fr-FR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3193F4-5F69-4CA9-B0C0-40A6CC76748C}" type="parTrans" cxnId="{2790953C-2B26-411E-8662-3ED0F1733A92}">
      <dgm:prSet/>
      <dgm:spPr/>
      <dgm:t>
        <a:bodyPr/>
        <a:lstStyle/>
        <a:p>
          <a:endParaRPr lang="fr-FR"/>
        </a:p>
      </dgm:t>
    </dgm:pt>
    <dgm:pt modelId="{E92AFA98-5C6D-458E-840D-CB8063EA8313}" type="sibTrans" cxnId="{2790953C-2B26-411E-8662-3ED0F1733A92}">
      <dgm:prSet/>
      <dgm:spPr/>
      <dgm:t>
        <a:bodyPr/>
        <a:lstStyle/>
        <a:p>
          <a:endParaRPr lang="fr-FR"/>
        </a:p>
      </dgm:t>
    </dgm:pt>
    <dgm:pt modelId="{E5A06A22-C105-4967-B3E7-91FE28C0A35C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Bastien GOUHIER</a:t>
          </a:r>
          <a:r>
            <a:rPr lang="fr-FR" sz="90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</a:t>
          </a:r>
          <a:endParaRPr lang="fr-FR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FCA4B8-4B5C-4407-8225-84060A9E0CD7}" type="parTrans" cxnId="{C40C8136-C208-467E-BE66-FB725AEC8F81}">
      <dgm:prSet/>
      <dgm:spPr/>
      <dgm:t>
        <a:bodyPr/>
        <a:lstStyle/>
        <a:p>
          <a:endParaRPr lang="fr-FR"/>
        </a:p>
      </dgm:t>
    </dgm:pt>
    <dgm:pt modelId="{F5645AD3-3B7A-4CAA-83AB-0706D69E0605}" type="sibTrans" cxnId="{C40C8136-C208-467E-BE66-FB725AEC8F81}">
      <dgm:prSet/>
      <dgm:spPr/>
      <dgm:t>
        <a:bodyPr/>
        <a:lstStyle/>
        <a:p>
          <a:endParaRPr lang="fr-FR"/>
        </a:p>
      </dgm:t>
    </dgm:pt>
    <dgm:pt modelId="{73ED6AC6-CE75-4307-B7CC-BFF384DC4F3D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Kilian RASCHEL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Personnel de Recherche CNRS</a:t>
          </a:r>
          <a:endParaRPr lang="fr-FR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92FF35-A4CD-4FA9-B071-E7B835A97356}" type="parTrans" cxnId="{FC421BE0-C5C3-4EC2-AD9F-180732A72DEC}">
      <dgm:prSet/>
      <dgm:spPr/>
      <dgm:t>
        <a:bodyPr/>
        <a:lstStyle/>
        <a:p>
          <a:endParaRPr lang="fr-FR"/>
        </a:p>
      </dgm:t>
    </dgm:pt>
    <dgm:pt modelId="{82BB9A55-3093-4DF3-B1E4-53AA44EDB6A9}" type="sibTrans" cxnId="{FC421BE0-C5C3-4EC2-AD9F-180732A72DEC}">
      <dgm:prSet/>
      <dgm:spPr/>
      <dgm:t>
        <a:bodyPr/>
        <a:lstStyle/>
        <a:p>
          <a:endParaRPr lang="fr-FR"/>
        </a:p>
      </dgm:t>
    </dgm:pt>
    <dgm:pt modelId="{4D2B4131-43F5-42A6-8373-7388D7D4E1B8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Sylvie CROCHET</a:t>
          </a:r>
          <a:r>
            <a:rPr lang="fr-FR" sz="900" dirty="0" smtClean="0">
              <a:latin typeface="Arial" panose="020B0604020202020204" pitchFamily="34" charset="0"/>
              <a:cs typeface="Arial" panose="020B0604020202020204" pitchFamily="34" charset="0"/>
            </a:rPr>
            <a:t>, Directrice des Relations Internationales</a:t>
          </a:r>
          <a:endParaRPr lang="fr-FR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F79902-1245-4A4E-917D-38E46287D058}" type="parTrans" cxnId="{407CB1AB-8E59-4EC5-BE12-2FDE18C110D4}">
      <dgm:prSet/>
      <dgm:spPr/>
      <dgm:t>
        <a:bodyPr/>
        <a:lstStyle/>
        <a:p>
          <a:endParaRPr lang="fr-FR"/>
        </a:p>
      </dgm:t>
    </dgm:pt>
    <dgm:pt modelId="{D6D97B5C-2421-4E81-8F69-4F1329452837}" type="sibTrans" cxnId="{407CB1AB-8E59-4EC5-BE12-2FDE18C110D4}">
      <dgm:prSet/>
      <dgm:spPr/>
      <dgm:t>
        <a:bodyPr/>
        <a:lstStyle/>
        <a:p>
          <a:endParaRPr lang="fr-FR"/>
        </a:p>
      </dgm:t>
    </dgm:pt>
    <dgm:pt modelId="{D9674DC5-C96C-4079-A5C0-C8814ADA2AEC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Yves RAINGEAUD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Enseignant-Chercheur, Directeur de l’IUT de Tours</a:t>
          </a:r>
          <a:endParaRPr lang="fr-FR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823FCB-0644-4659-9713-5EF7B65AF3F2}" type="parTrans" cxnId="{E491ED6F-4275-44D9-BC82-EEC786145DD7}">
      <dgm:prSet/>
      <dgm:spPr/>
      <dgm:t>
        <a:bodyPr/>
        <a:lstStyle/>
        <a:p>
          <a:endParaRPr lang="fr-FR"/>
        </a:p>
      </dgm:t>
    </dgm:pt>
    <dgm:pt modelId="{D6A7FFD1-1D5C-4E61-A815-2442C6D12564}" type="sibTrans" cxnId="{E491ED6F-4275-44D9-BC82-EEC786145DD7}">
      <dgm:prSet/>
      <dgm:spPr/>
      <dgm:t>
        <a:bodyPr/>
        <a:lstStyle/>
        <a:p>
          <a:endParaRPr lang="fr-FR"/>
        </a:p>
      </dgm:t>
    </dgm:pt>
    <dgm:pt modelId="{98D24FC7-7B40-438C-9237-F4248A3EB50C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Igor CHOURPA</a:t>
          </a:r>
          <a:r>
            <a:rPr lang="fr-FR" sz="9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Enseignant-Chercheur, Directeur d’Unité</a:t>
          </a:r>
          <a:endParaRPr lang="fr-FR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AF2E61-2A78-4475-9D5A-292EC8D27A4E}" type="parTrans" cxnId="{E43817C2-2D63-468A-8817-B4AB0266CB7B}">
      <dgm:prSet/>
      <dgm:spPr/>
      <dgm:t>
        <a:bodyPr/>
        <a:lstStyle/>
        <a:p>
          <a:endParaRPr lang="fr-FR"/>
        </a:p>
      </dgm:t>
    </dgm:pt>
    <dgm:pt modelId="{CEEC1EFC-0442-44F9-A4BB-64D7FADE1A23}" type="sibTrans" cxnId="{E43817C2-2D63-468A-8817-B4AB0266CB7B}">
      <dgm:prSet/>
      <dgm:spPr/>
      <dgm:t>
        <a:bodyPr/>
        <a:lstStyle/>
        <a:p>
          <a:endParaRPr lang="fr-FR"/>
        </a:p>
      </dgm:t>
    </dgm:pt>
    <dgm:pt modelId="{37E2AD53-0688-41AE-A469-32440F086E5F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Frédéric MATYJAS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Chargé de Mission HRS4R</a:t>
          </a:r>
          <a:endParaRPr lang="fr-FR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01D02F-DCF4-4FED-9EAA-D85BA58F4B18}" type="parTrans" cxnId="{8CCC34CB-91D4-4A66-ADA7-A00896D6CD70}">
      <dgm:prSet/>
      <dgm:spPr/>
      <dgm:t>
        <a:bodyPr/>
        <a:lstStyle/>
        <a:p>
          <a:endParaRPr lang="fr-FR"/>
        </a:p>
      </dgm:t>
    </dgm:pt>
    <dgm:pt modelId="{3934BBDE-AD4D-4403-B798-4BC6C9863198}" type="sibTrans" cxnId="{8CCC34CB-91D4-4A66-ADA7-A00896D6CD70}">
      <dgm:prSet/>
      <dgm:spPr/>
      <dgm:t>
        <a:bodyPr/>
        <a:lstStyle/>
        <a:p>
          <a:endParaRPr lang="fr-FR"/>
        </a:p>
      </dgm:t>
    </dgm:pt>
    <dgm:pt modelId="{753BC69B-ED5E-4CB9-8B49-92017686D0F0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Morgane GUIBERT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Ingénieure Propriété Intellectuelle</a:t>
          </a:r>
          <a:endParaRPr lang="fr-FR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F185F6-E444-4E0A-9238-87F1E03E3703}" type="parTrans" cxnId="{5B15EE15-031F-4119-B41C-52F3127C25C3}">
      <dgm:prSet/>
      <dgm:spPr/>
      <dgm:t>
        <a:bodyPr/>
        <a:lstStyle/>
        <a:p>
          <a:endParaRPr lang="fr-FR"/>
        </a:p>
      </dgm:t>
    </dgm:pt>
    <dgm:pt modelId="{A048DA0C-2C81-48D4-8B93-C5C034D43683}" type="sibTrans" cxnId="{5B15EE15-031F-4119-B41C-52F3127C25C3}">
      <dgm:prSet/>
      <dgm:spPr/>
      <dgm:t>
        <a:bodyPr/>
        <a:lstStyle/>
        <a:p>
          <a:endParaRPr lang="fr-FR"/>
        </a:p>
      </dgm:t>
    </dgm:pt>
    <dgm:pt modelId="{C165FAA2-5FF9-4E65-A603-14496239A834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Christian GARBAR, 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Référent Déontologie et Médiateur</a:t>
          </a:r>
          <a:endParaRPr lang="fr-FR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4D8EB6-C82F-4FEF-8CAD-EF267C5F06F1}" type="parTrans" cxnId="{6303E0AE-2324-4AF7-A9D6-F5757D411671}">
      <dgm:prSet/>
      <dgm:spPr/>
      <dgm:t>
        <a:bodyPr/>
        <a:lstStyle/>
        <a:p>
          <a:endParaRPr lang="fr-FR"/>
        </a:p>
      </dgm:t>
    </dgm:pt>
    <dgm:pt modelId="{EC9974FA-BF24-40C2-8530-879BB92615F2}" type="sibTrans" cxnId="{6303E0AE-2324-4AF7-A9D6-F5757D411671}">
      <dgm:prSet/>
      <dgm:spPr/>
      <dgm:t>
        <a:bodyPr/>
        <a:lstStyle/>
        <a:p>
          <a:endParaRPr lang="fr-FR"/>
        </a:p>
      </dgm:t>
    </dgm:pt>
    <dgm:pt modelId="{62D6F02F-EB45-4F3C-8C67-7C71FC4CC7A7}">
      <dgm:prSet custT="1"/>
      <dgm:spPr/>
      <dgm:t>
        <a:bodyPr/>
        <a:lstStyle/>
        <a:p>
          <a:pPr algn="just"/>
          <a:r>
            <a:rPr lang="fr-FR" sz="900" b="1" dirty="0" err="1" smtClean="0">
              <a:latin typeface="Arial" panose="020B0604020202020204" pitchFamily="34" charset="0"/>
              <a:cs typeface="Arial" panose="020B0604020202020204" pitchFamily="34" charset="0"/>
            </a:rPr>
            <a:t>Federica</a:t>
          </a:r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 OUDIN</a:t>
          </a:r>
          <a:r>
            <a:rPr lang="fr-FR" sz="90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</a:t>
          </a:r>
          <a:endParaRPr lang="fr-FR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634371-3033-4266-AED8-F1BE05D5958E}" type="parTrans" cxnId="{505DDDCE-05A8-4E46-9B42-012A0564BF26}">
      <dgm:prSet/>
      <dgm:spPr/>
      <dgm:t>
        <a:bodyPr/>
        <a:lstStyle/>
        <a:p>
          <a:endParaRPr lang="fr-FR"/>
        </a:p>
      </dgm:t>
    </dgm:pt>
    <dgm:pt modelId="{84016DC8-503B-4F68-83E5-3A5A32FD47F4}" type="sibTrans" cxnId="{505DDDCE-05A8-4E46-9B42-012A0564BF26}">
      <dgm:prSet/>
      <dgm:spPr/>
      <dgm:t>
        <a:bodyPr/>
        <a:lstStyle/>
        <a:p>
          <a:endParaRPr lang="fr-FR"/>
        </a:p>
      </dgm:t>
    </dgm:pt>
    <dgm:pt modelId="{C14057F1-D562-4531-BCFA-33DF41EE05A7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Benoit WOLF</a:t>
          </a:r>
          <a:r>
            <a:rPr lang="fr-FR" sz="900" dirty="0" smtClean="0">
              <a:latin typeface="Arial" panose="020B0604020202020204" pitchFamily="34" charset="0"/>
              <a:cs typeface="Arial" panose="020B0604020202020204" pitchFamily="34" charset="0"/>
            </a:rPr>
            <a:t>, Personnel BIATSS, Responsable Administratif UFR Arts et Sciences Humaines</a:t>
          </a:r>
          <a:endParaRPr lang="fr-FR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C0EE19-04A5-4D9D-99E8-EF65C9B5FE60}" type="parTrans" cxnId="{85AD0FE4-8B78-4F9F-9A03-DD23C53A1749}">
      <dgm:prSet/>
      <dgm:spPr/>
      <dgm:t>
        <a:bodyPr/>
        <a:lstStyle/>
        <a:p>
          <a:endParaRPr lang="fr-FR"/>
        </a:p>
      </dgm:t>
    </dgm:pt>
    <dgm:pt modelId="{356804A5-4624-4D88-8CF7-0ECF6EEFA5E1}" type="sibTrans" cxnId="{85AD0FE4-8B78-4F9F-9A03-DD23C53A1749}">
      <dgm:prSet/>
      <dgm:spPr/>
      <dgm:t>
        <a:bodyPr/>
        <a:lstStyle/>
        <a:p>
          <a:endParaRPr lang="fr-FR"/>
        </a:p>
      </dgm:t>
    </dgm:pt>
    <dgm:pt modelId="{D514C371-20EF-4928-9C58-8B45B294F5E1}">
      <dgm:prSet custT="1"/>
      <dgm:spPr/>
      <dgm:t>
        <a:bodyPr/>
        <a:lstStyle/>
        <a:p>
          <a:pPr algn="l"/>
          <a:endParaRPr lang="fr-FR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E15E0C-0578-4442-8E89-EC9EFB38FF53}" type="parTrans" cxnId="{78895A9D-0240-4D06-BF05-1A5D3006A334}">
      <dgm:prSet/>
      <dgm:spPr/>
      <dgm:t>
        <a:bodyPr/>
        <a:lstStyle/>
        <a:p>
          <a:endParaRPr lang="fr-FR"/>
        </a:p>
      </dgm:t>
    </dgm:pt>
    <dgm:pt modelId="{0104394C-403C-4C33-9688-A2C4226154AC}" type="sibTrans" cxnId="{78895A9D-0240-4D06-BF05-1A5D3006A334}">
      <dgm:prSet/>
      <dgm:spPr/>
      <dgm:t>
        <a:bodyPr/>
        <a:lstStyle/>
        <a:p>
          <a:endParaRPr lang="fr-FR"/>
        </a:p>
      </dgm:t>
    </dgm:pt>
    <dgm:pt modelId="{3D302335-FF69-4D28-9DE8-1A69C1453550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Vincent CAMUS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 Hospitalo-Universitaire</a:t>
          </a:r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BF5AEA-297C-4449-A8F5-319677BD607B}" type="parTrans" cxnId="{0DDBA264-1642-42C2-8A7A-CC71927A4A26}">
      <dgm:prSet/>
      <dgm:spPr/>
      <dgm:t>
        <a:bodyPr/>
        <a:lstStyle/>
        <a:p>
          <a:endParaRPr lang="fr-FR"/>
        </a:p>
      </dgm:t>
    </dgm:pt>
    <dgm:pt modelId="{6BE6A7B3-AE80-4822-B4FC-E84AEFCEE833}" type="sibTrans" cxnId="{0DDBA264-1642-42C2-8A7A-CC71927A4A26}">
      <dgm:prSet/>
      <dgm:spPr/>
      <dgm:t>
        <a:bodyPr/>
        <a:lstStyle/>
        <a:p>
          <a:endParaRPr lang="fr-FR"/>
        </a:p>
      </dgm:t>
    </dgm:pt>
    <dgm:pt modelId="{02DC50B6-624D-472D-80FF-347073D143D3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Lydia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900" b="1" baseline="0" dirty="0" smtClean="0">
              <a:latin typeface="Arial" panose="020B0604020202020204" pitchFamily="34" charset="0"/>
              <a:cs typeface="Arial" panose="020B0604020202020204" pitchFamily="34" charset="0"/>
            </a:rPr>
            <a:t>SEABRA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Personnel BIATSS UT-CNRS, Membre du CHSCT et CR</a:t>
          </a:r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9E4DCA-F7A1-420B-8B2A-70BF69BB91F1}" type="parTrans" cxnId="{006BF2CB-D515-42CF-93D9-3E7E3C21C823}">
      <dgm:prSet/>
      <dgm:spPr/>
      <dgm:t>
        <a:bodyPr/>
        <a:lstStyle/>
        <a:p>
          <a:endParaRPr lang="fr-FR"/>
        </a:p>
      </dgm:t>
    </dgm:pt>
    <dgm:pt modelId="{6E4EB97D-4957-4969-B340-14F1DF6E0DD0}" type="sibTrans" cxnId="{006BF2CB-D515-42CF-93D9-3E7E3C21C823}">
      <dgm:prSet/>
      <dgm:spPr/>
      <dgm:t>
        <a:bodyPr/>
        <a:lstStyle/>
        <a:p>
          <a:endParaRPr lang="fr-FR"/>
        </a:p>
      </dgm:t>
    </dgm:pt>
    <dgm:pt modelId="{25AB2BD2-1A9B-402A-B2A4-7CA4ACA7AB5F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Emmanuel NERON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Enseignant-Chercheur, Directeur de </a:t>
          </a:r>
          <a:r>
            <a:rPr lang="fr-FR" sz="900" b="0" dirty="0" err="1" smtClean="0">
              <a:latin typeface="Arial" panose="020B0604020202020204" pitchFamily="34" charset="0"/>
              <a:cs typeface="Arial" panose="020B0604020202020204" pitchFamily="34" charset="0"/>
            </a:rPr>
            <a:t>Polytech’Tours</a:t>
          </a:r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0BA6C0-56CF-430C-971C-F6AF020AF89E}" type="parTrans" cxnId="{64EA12EE-36FC-4DCB-B0BC-954B8CE3DB34}">
      <dgm:prSet/>
      <dgm:spPr/>
      <dgm:t>
        <a:bodyPr/>
        <a:lstStyle/>
        <a:p>
          <a:endParaRPr lang="fr-FR"/>
        </a:p>
      </dgm:t>
    </dgm:pt>
    <dgm:pt modelId="{EB0BE2CA-8D1E-41F9-B097-5B98D3FCB26A}" type="sibTrans" cxnId="{64EA12EE-36FC-4DCB-B0BC-954B8CE3DB34}">
      <dgm:prSet/>
      <dgm:spPr/>
      <dgm:t>
        <a:bodyPr/>
        <a:lstStyle/>
        <a:p>
          <a:endParaRPr lang="fr-FR"/>
        </a:p>
      </dgm:t>
    </dgm:pt>
    <dgm:pt modelId="{6A099653-1F7B-4EAE-A954-5266A8E9F02B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Anna CHAMI</a:t>
          </a:r>
          <a:r>
            <a:rPr lang="fr-FR" sz="900" dirty="0" smtClean="0">
              <a:latin typeface="Arial" panose="020B0604020202020204" pitchFamily="34" charset="0"/>
              <a:cs typeface="Arial" panose="020B0604020202020204" pitchFamily="34" charset="0"/>
            </a:rPr>
            <a:t>, Personnel BIATSS UT-INSERM</a:t>
          </a:r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4D44EB-2257-46C3-99B6-C6EE3ED6F607}" type="parTrans" cxnId="{DD24098D-006F-4BBF-AF2E-58D2FEFEAB0E}">
      <dgm:prSet/>
      <dgm:spPr/>
      <dgm:t>
        <a:bodyPr/>
        <a:lstStyle/>
        <a:p>
          <a:endParaRPr lang="fr-FR"/>
        </a:p>
      </dgm:t>
    </dgm:pt>
    <dgm:pt modelId="{AE5EFE09-D8A2-4EE7-8739-13306BDC57A1}" type="sibTrans" cxnId="{DD24098D-006F-4BBF-AF2E-58D2FEFEAB0E}">
      <dgm:prSet/>
      <dgm:spPr/>
      <dgm:t>
        <a:bodyPr/>
        <a:lstStyle/>
        <a:p>
          <a:endParaRPr lang="fr-FR"/>
        </a:p>
      </dgm:t>
    </dgm:pt>
    <dgm:pt modelId="{DB515B02-392C-4708-B0AF-A0E2222AB775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Bastien GOUHIER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,</a:t>
          </a:r>
          <a:r>
            <a:rPr lang="fr-FR" sz="900" dirty="0" smtClean="0">
              <a:latin typeface="Arial" panose="020B0604020202020204" pitchFamily="34" charset="0"/>
              <a:cs typeface="Arial" panose="020B0604020202020204" pitchFamily="34" charset="0"/>
            </a:rPr>
            <a:t> Enseignant-Chercheur</a:t>
          </a:r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E21C88-CF7A-48FB-924B-8F8A50564712}" type="parTrans" cxnId="{A3DC3C03-E3BB-439E-9051-9C5FCCCE5C75}">
      <dgm:prSet/>
      <dgm:spPr/>
      <dgm:t>
        <a:bodyPr/>
        <a:lstStyle/>
        <a:p>
          <a:endParaRPr lang="fr-FR"/>
        </a:p>
      </dgm:t>
    </dgm:pt>
    <dgm:pt modelId="{17B56E91-8A25-49F3-98A9-D48580F174AD}" type="sibTrans" cxnId="{A3DC3C03-E3BB-439E-9051-9C5FCCCE5C75}">
      <dgm:prSet/>
      <dgm:spPr/>
      <dgm:t>
        <a:bodyPr/>
        <a:lstStyle/>
        <a:p>
          <a:endParaRPr lang="fr-FR"/>
        </a:p>
      </dgm:t>
    </dgm:pt>
    <dgm:pt modelId="{A31E74A3-71BF-4688-9AFE-156F02C0E6E3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Jérôme THIBONNET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Enseignant-Chercheur, Directeur d’Unité</a:t>
          </a:r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6C567A-012E-452B-8516-EF5FC2F7F03C}" type="parTrans" cxnId="{F6E0B697-C03C-44EB-9C41-D96BCD3972FB}">
      <dgm:prSet/>
      <dgm:spPr/>
      <dgm:t>
        <a:bodyPr/>
        <a:lstStyle/>
        <a:p>
          <a:endParaRPr lang="fr-FR"/>
        </a:p>
      </dgm:t>
    </dgm:pt>
    <dgm:pt modelId="{B0863E0B-13B9-4113-BB8B-B90833629CA8}" type="sibTrans" cxnId="{F6E0B697-C03C-44EB-9C41-D96BCD3972FB}">
      <dgm:prSet/>
      <dgm:spPr/>
      <dgm:t>
        <a:bodyPr/>
        <a:lstStyle/>
        <a:p>
          <a:endParaRPr lang="fr-FR"/>
        </a:p>
      </dgm:t>
    </dgm:pt>
    <dgm:pt modelId="{AB37B5BD-4947-419F-A60E-2CE203A8002E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Caroline VASLIN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, Responsable Service Recherche et Etudes Doctorales</a:t>
          </a:r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2FB88E-6AFD-4E7F-88BA-8893DE61EE33}" type="parTrans" cxnId="{14FB8C3C-50F3-4C82-8302-99B82DD6D2D8}">
      <dgm:prSet/>
      <dgm:spPr/>
      <dgm:t>
        <a:bodyPr/>
        <a:lstStyle/>
        <a:p>
          <a:endParaRPr lang="fr-FR"/>
        </a:p>
      </dgm:t>
    </dgm:pt>
    <dgm:pt modelId="{4DE55038-BBEE-4A6F-A245-C5D2136DAB46}" type="sibTrans" cxnId="{14FB8C3C-50F3-4C82-8302-99B82DD6D2D8}">
      <dgm:prSet/>
      <dgm:spPr/>
      <dgm:t>
        <a:bodyPr/>
        <a:lstStyle/>
        <a:p>
          <a:endParaRPr lang="fr-FR"/>
        </a:p>
      </dgm:t>
    </dgm:pt>
    <dgm:pt modelId="{252EC453-6DC1-41AF-83F4-41BF38568A84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Frédéric MATYJAS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, Chargé de Mission HRS4R</a:t>
          </a:r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5B0252-0359-4574-9F68-DA319A67EEEB}" type="parTrans" cxnId="{1D841FC0-AC8E-48F5-A3FC-4DD342AD5B08}">
      <dgm:prSet/>
      <dgm:spPr/>
      <dgm:t>
        <a:bodyPr/>
        <a:lstStyle/>
        <a:p>
          <a:endParaRPr lang="fr-FR"/>
        </a:p>
      </dgm:t>
    </dgm:pt>
    <dgm:pt modelId="{F7B3C4B7-6948-43CB-833E-E3B589F5686A}" type="sibTrans" cxnId="{1D841FC0-AC8E-48F5-A3FC-4DD342AD5B08}">
      <dgm:prSet/>
      <dgm:spPr/>
      <dgm:t>
        <a:bodyPr/>
        <a:lstStyle/>
        <a:p>
          <a:endParaRPr lang="fr-FR"/>
        </a:p>
      </dgm:t>
    </dgm:pt>
    <dgm:pt modelId="{233DFCD3-5D5D-4171-83FB-9D1DD518C796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Philippe PREVOST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fr-FR" sz="90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</a:t>
          </a:r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F36E59-DCEE-4B72-9D43-7872510E15A4}" type="parTrans" cxnId="{7F29F1DD-5DE2-4210-9E7C-D96570662248}">
      <dgm:prSet/>
      <dgm:spPr/>
      <dgm:t>
        <a:bodyPr/>
        <a:lstStyle/>
        <a:p>
          <a:endParaRPr lang="fr-FR"/>
        </a:p>
      </dgm:t>
    </dgm:pt>
    <dgm:pt modelId="{6A958D55-83E8-4AE0-A9B9-7FA1A9C462B3}" type="sibTrans" cxnId="{7F29F1DD-5DE2-4210-9E7C-D96570662248}">
      <dgm:prSet/>
      <dgm:spPr/>
      <dgm:t>
        <a:bodyPr/>
        <a:lstStyle/>
        <a:p>
          <a:endParaRPr lang="fr-FR"/>
        </a:p>
      </dgm:t>
    </dgm:pt>
    <dgm:pt modelId="{42881EBC-0BC8-4F38-8144-EA403DB7C7F9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Christian GARBAR, 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Référent Déontologie et Médiateur</a:t>
          </a:r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E40AA0-C414-4650-8FE0-A0CC15375D25}" type="parTrans" cxnId="{5020648A-6804-4F0F-833A-2A7164390532}">
      <dgm:prSet/>
      <dgm:spPr/>
      <dgm:t>
        <a:bodyPr/>
        <a:lstStyle/>
        <a:p>
          <a:endParaRPr lang="fr-FR"/>
        </a:p>
      </dgm:t>
    </dgm:pt>
    <dgm:pt modelId="{19B5B3AD-2290-4965-B3CF-6174A584C31D}" type="sibTrans" cxnId="{5020648A-6804-4F0F-833A-2A7164390532}">
      <dgm:prSet/>
      <dgm:spPr/>
      <dgm:t>
        <a:bodyPr/>
        <a:lstStyle/>
        <a:p>
          <a:endParaRPr lang="fr-FR"/>
        </a:p>
      </dgm:t>
    </dgm:pt>
    <dgm:pt modelId="{3F76D38C-16E5-447A-A773-FE10B1CE1BED}">
      <dgm:prSet custT="1"/>
      <dgm:spPr/>
      <dgm:t>
        <a:bodyPr/>
        <a:lstStyle/>
        <a:p>
          <a:pPr algn="just"/>
          <a:r>
            <a:rPr lang="fr-FR" sz="900" b="1" dirty="0" err="1" smtClean="0">
              <a:latin typeface="Arial" panose="020B0604020202020204" pitchFamily="34" charset="0"/>
              <a:cs typeface="Arial" panose="020B0604020202020204" pitchFamily="34" charset="0"/>
            </a:rPr>
            <a:t>Federica</a:t>
          </a:r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 OUDIN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fr-FR" sz="90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</a:t>
          </a:r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20DC0B4-A364-4F73-B63B-19D6F9805B86}" type="parTrans" cxnId="{5A968040-105C-4F44-AE8C-BB7122703A44}">
      <dgm:prSet/>
      <dgm:spPr/>
      <dgm:t>
        <a:bodyPr/>
        <a:lstStyle/>
        <a:p>
          <a:endParaRPr lang="fr-FR"/>
        </a:p>
      </dgm:t>
    </dgm:pt>
    <dgm:pt modelId="{331CECBD-0450-4F21-BADB-6961DAF3FA7C}" type="sibTrans" cxnId="{5A968040-105C-4F44-AE8C-BB7122703A44}">
      <dgm:prSet/>
      <dgm:spPr/>
      <dgm:t>
        <a:bodyPr/>
        <a:lstStyle/>
        <a:p>
          <a:endParaRPr lang="fr-FR"/>
        </a:p>
      </dgm:t>
    </dgm:pt>
    <dgm:pt modelId="{95C794CA-6054-4E34-ACD5-5D31A92F0A37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Christelle PRAGNON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, Directrice Formation Continue</a:t>
          </a:r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E8B4B2-4C6A-4CAA-8C23-FDE34AEF04BC}" type="parTrans" cxnId="{378FBD8B-84CE-4FB6-ADFB-93622AF331BA}">
      <dgm:prSet/>
      <dgm:spPr/>
      <dgm:t>
        <a:bodyPr/>
        <a:lstStyle/>
        <a:p>
          <a:endParaRPr lang="fr-FR"/>
        </a:p>
      </dgm:t>
    </dgm:pt>
    <dgm:pt modelId="{9616521C-8537-431A-9B35-2ACC9CC3E777}" type="sibTrans" cxnId="{378FBD8B-84CE-4FB6-ADFB-93622AF331BA}">
      <dgm:prSet/>
      <dgm:spPr/>
      <dgm:t>
        <a:bodyPr/>
        <a:lstStyle/>
        <a:p>
          <a:endParaRPr lang="fr-FR"/>
        </a:p>
      </dgm:t>
    </dgm:pt>
    <dgm:pt modelId="{CB3FC2CD-F337-4F21-A74D-C2D0EDD571E9}">
      <dgm:prSet custT="1"/>
      <dgm:spPr/>
      <dgm:t>
        <a:bodyPr/>
        <a:lstStyle/>
        <a:p>
          <a:pPr algn="just"/>
          <a:r>
            <a:rPr lang="fr-FR" sz="900" b="1" dirty="0" err="1" smtClean="0">
              <a:latin typeface="Arial" panose="020B0604020202020204" pitchFamily="34" charset="0"/>
              <a:cs typeface="Arial" panose="020B0604020202020204" pitchFamily="34" charset="0"/>
            </a:rPr>
            <a:t>Fatemeh</a:t>
          </a:r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 GHALENOEE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, Doctorante</a:t>
          </a:r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A486BB-17DC-4AC3-A939-03BC825C88F2}" type="parTrans" cxnId="{05602620-5D40-4440-B008-0E021A66EC6B}">
      <dgm:prSet/>
      <dgm:spPr/>
      <dgm:t>
        <a:bodyPr/>
        <a:lstStyle/>
        <a:p>
          <a:endParaRPr lang="fr-FR"/>
        </a:p>
      </dgm:t>
    </dgm:pt>
    <dgm:pt modelId="{43CF6959-0CEC-4977-8CE2-F78D83D00805}" type="sibTrans" cxnId="{05602620-5D40-4440-B008-0E021A66EC6B}">
      <dgm:prSet/>
      <dgm:spPr/>
      <dgm:t>
        <a:bodyPr/>
        <a:lstStyle/>
        <a:p>
          <a:endParaRPr lang="fr-FR"/>
        </a:p>
      </dgm:t>
    </dgm:pt>
    <dgm:pt modelId="{AA7F6195-9593-4626-9683-F4808C1AEDE3}">
      <dgm:prSet custT="1"/>
      <dgm:spPr/>
      <dgm:t>
        <a:bodyPr/>
        <a:lstStyle/>
        <a:p>
          <a:pPr algn="l"/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2BDE8E-C077-4ED5-A21D-7D2296286660}" type="parTrans" cxnId="{7F62E69D-F865-4726-A598-1512C8053026}">
      <dgm:prSet/>
      <dgm:spPr/>
      <dgm:t>
        <a:bodyPr/>
        <a:lstStyle/>
        <a:p>
          <a:endParaRPr lang="fr-FR"/>
        </a:p>
      </dgm:t>
    </dgm:pt>
    <dgm:pt modelId="{0943B5AE-8817-4DB5-8576-D8548FD8BAD1}" type="sibTrans" cxnId="{7F62E69D-F865-4726-A598-1512C8053026}">
      <dgm:prSet/>
      <dgm:spPr/>
      <dgm:t>
        <a:bodyPr/>
        <a:lstStyle/>
        <a:p>
          <a:endParaRPr lang="fr-FR"/>
        </a:p>
      </dgm:t>
    </dgm:pt>
    <dgm:pt modelId="{34B7BAC8-E2FF-4725-BE6E-9A7AD325C6F4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Isabelle GUILLOUET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fr-FR" sz="900" b="0" baseline="0" dirty="0" smtClean="0">
              <a:latin typeface="Arial" panose="020B0604020202020204" pitchFamily="34" charset="0"/>
              <a:cs typeface="Arial" panose="020B0604020202020204" pitchFamily="34" charset="0"/>
            </a:rPr>
            <a:t>Directrice Recherche et Valorisation</a:t>
          </a:r>
          <a:endParaRPr lang="fr-FR" sz="9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59847A-F188-4D36-9FDB-3A40DDE83E2F}" type="parTrans" cxnId="{259B2152-3A70-4D66-A160-1C011704A7B2}">
      <dgm:prSet/>
      <dgm:spPr/>
      <dgm:t>
        <a:bodyPr/>
        <a:lstStyle/>
        <a:p>
          <a:endParaRPr lang="fr-FR"/>
        </a:p>
      </dgm:t>
    </dgm:pt>
    <dgm:pt modelId="{DD5F6E64-6BE6-4A13-B764-8447BC97A60D}" type="sibTrans" cxnId="{259B2152-3A70-4D66-A160-1C011704A7B2}">
      <dgm:prSet/>
      <dgm:spPr/>
      <dgm:t>
        <a:bodyPr/>
        <a:lstStyle/>
        <a:p>
          <a:endParaRPr lang="fr-FR"/>
        </a:p>
      </dgm:t>
    </dgm:pt>
    <dgm:pt modelId="{C1E41219-DB69-47AF-AC59-23B6D22C6CD2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Pierre GABETTE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, Directeur Général des Services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4A0494-4D38-4BB6-B9BB-F35AA81A8012}" type="parTrans" cxnId="{B4D13B2C-233C-4928-9598-1E65372C26B1}">
      <dgm:prSet/>
      <dgm:spPr/>
      <dgm:t>
        <a:bodyPr/>
        <a:lstStyle/>
        <a:p>
          <a:endParaRPr lang="fr-FR"/>
        </a:p>
      </dgm:t>
    </dgm:pt>
    <dgm:pt modelId="{766E6E00-35B6-46D5-86A4-A991588B3B5C}" type="sibTrans" cxnId="{B4D13B2C-233C-4928-9598-1E65372C26B1}">
      <dgm:prSet/>
      <dgm:spPr/>
      <dgm:t>
        <a:bodyPr/>
        <a:lstStyle/>
        <a:p>
          <a:endParaRPr lang="fr-FR"/>
        </a:p>
      </dgm:t>
    </dgm:pt>
    <dgm:pt modelId="{9602E987-C169-4E2F-B02E-4C66373B5F01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Isabelle VIRLOGEUX-PAYANT, </a:t>
          </a:r>
          <a:r>
            <a:rPr lang="fr-FR" sz="900" b="0" dirty="0" smtClean="0">
              <a:latin typeface="Arial" panose="020B0604020202020204" pitchFamily="34" charset="0"/>
              <a:cs typeface="Arial" panose="020B0604020202020204" pitchFamily="34" charset="0"/>
            </a:rPr>
            <a:t>Personnel de Recherche INRA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8B028E-62B4-40E2-B48E-57EF25FFD42D}" type="parTrans" cxnId="{AC0CC52D-AAA8-4829-8CEB-8F1C832DAB04}">
      <dgm:prSet/>
      <dgm:spPr/>
      <dgm:t>
        <a:bodyPr/>
        <a:lstStyle/>
        <a:p>
          <a:endParaRPr lang="fr-FR"/>
        </a:p>
      </dgm:t>
    </dgm:pt>
    <dgm:pt modelId="{D2C3648E-DE25-4668-9F5A-6C0C0150322C}" type="sibTrans" cxnId="{AC0CC52D-AAA8-4829-8CEB-8F1C832DAB04}">
      <dgm:prSet/>
      <dgm:spPr/>
      <dgm:t>
        <a:bodyPr/>
        <a:lstStyle/>
        <a:p>
          <a:endParaRPr lang="fr-FR"/>
        </a:p>
      </dgm:t>
    </dgm:pt>
    <dgm:pt modelId="{9660DA69-5813-4B5F-BCD6-F90AF0C1C30F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François TRAN-VAN, 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Enseignant-Chercheur, Directeur d’Unité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1A2DE8-D2DA-4B59-9673-B5098A0918FC}" type="parTrans" cxnId="{F3FD0114-75CA-4F6C-9DC8-863A2033FE07}">
      <dgm:prSet/>
      <dgm:spPr/>
      <dgm:t>
        <a:bodyPr/>
        <a:lstStyle/>
        <a:p>
          <a:endParaRPr lang="fr-FR"/>
        </a:p>
      </dgm:t>
    </dgm:pt>
    <dgm:pt modelId="{CA538534-F177-498E-BF1E-5FB6FD0D4F58}" type="sibTrans" cxnId="{F3FD0114-75CA-4F6C-9DC8-863A2033FE07}">
      <dgm:prSet/>
      <dgm:spPr/>
      <dgm:t>
        <a:bodyPr/>
        <a:lstStyle/>
        <a:p>
          <a:endParaRPr lang="fr-FR"/>
        </a:p>
      </dgm:t>
    </dgm:pt>
    <dgm:pt modelId="{AED2EB3A-256D-4A33-9963-A6F4E9BCCD79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Valérie PENNEQUIN, 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Enseignant-Chercheur, Directeur d’Unité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00FB4A-D97A-4060-9E95-9B3674DD9F13}" type="parTrans" cxnId="{1857F5EB-F7B8-46E0-8551-288B22A3E2DA}">
      <dgm:prSet/>
      <dgm:spPr/>
      <dgm:t>
        <a:bodyPr/>
        <a:lstStyle/>
        <a:p>
          <a:endParaRPr lang="fr-FR"/>
        </a:p>
      </dgm:t>
    </dgm:pt>
    <dgm:pt modelId="{8073FCF6-AFE4-49EE-BFB3-DC33166436EF}" type="sibTrans" cxnId="{1857F5EB-F7B8-46E0-8551-288B22A3E2DA}">
      <dgm:prSet/>
      <dgm:spPr/>
      <dgm:t>
        <a:bodyPr/>
        <a:lstStyle/>
        <a:p>
          <a:endParaRPr lang="fr-FR"/>
        </a:p>
      </dgm:t>
    </dgm:pt>
    <dgm:pt modelId="{38E38523-95E8-4C01-9159-AE14A47541CD}">
      <dgm:prSet custT="1"/>
      <dgm:spPr/>
      <dgm:t>
        <a:bodyPr/>
        <a:lstStyle/>
        <a:p>
          <a:pPr algn="just"/>
          <a:r>
            <a:rPr lang="fr-FR" sz="900" b="1" dirty="0" smtClean="0">
              <a:latin typeface="Arial" panose="020B0604020202020204" pitchFamily="34" charset="0"/>
              <a:cs typeface="Arial" panose="020B0604020202020204" pitchFamily="34" charset="0"/>
            </a:rPr>
            <a:t>Manuelle RUILIER</a:t>
          </a:r>
          <a:r>
            <a:rPr lang="fr-FR" sz="9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Directrice Ressources Humaines</a:t>
          </a:r>
          <a:endParaRPr lang="fr-FR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616388-CEA6-48F1-95AB-C8FE99DC1A15}" type="parTrans" cxnId="{C7E867A3-CAA6-4306-9FD8-196CA9D40161}">
      <dgm:prSet/>
      <dgm:spPr/>
      <dgm:t>
        <a:bodyPr/>
        <a:lstStyle/>
        <a:p>
          <a:endParaRPr lang="fr-FR"/>
        </a:p>
      </dgm:t>
    </dgm:pt>
    <dgm:pt modelId="{5A9E2B21-027D-4DE5-A71D-010D11729308}" type="sibTrans" cxnId="{C7E867A3-CAA6-4306-9FD8-196CA9D40161}">
      <dgm:prSet/>
      <dgm:spPr/>
      <dgm:t>
        <a:bodyPr/>
        <a:lstStyle/>
        <a:p>
          <a:endParaRPr lang="fr-FR"/>
        </a:p>
      </dgm:t>
    </dgm:pt>
    <dgm:pt modelId="{4908FC7A-33C7-4ABE-83C6-1ED2FCCB3581}" type="pres">
      <dgm:prSet presAssocID="{D37C26F0-F366-427B-BA61-2D1D5485B140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B830A48F-2BE2-47F2-B047-FF04F565B1CA}" type="pres">
      <dgm:prSet presAssocID="{78118931-3CB7-47E3-A9EE-D932CCCC1E60}" presName="compositeNode" presStyleCnt="0">
        <dgm:presLayoutVars>
          <dgm:bulletEnabled val="1"/>
        </dgm:presLayoutVars>
      </dgm:prSet>
      <dgm:spPr/>
    </dgm:pt>
    <dgm:pt modelId="{06540193-7E81-4C7F-8956-BE2F42CC3AF7}" type="pres">
      <dgm:prSet presAssocID="{78118931-3CB7-47E3-A9EE-D932CCCC1E60}" presName="image" presStyleLbl="fgImgPlace1" presStyleIdx="0" presStyleCnt="4" custScaleX="56657" custScaleY="44333" custLinFactNeighborX="28446" custLinFactNeighborY="-33953"/>
      <dgm:spPr/>
      <dgm:t>
        <a:bodyPr/>
        <a:lstStyle/>
        <a:p>
          <a:endParaRPr lang="fr-FR"/>
        </a:p>
      </dgm:t>
    </dgm:pt>
    <dgm:pt modelId="{C4F75496-8A2B-4AAF-A99B-D25EBE269BBD}" type="pres">
      <dgm:prSet presAssocID="{78118931-3CB7-47E3-A9EE-D932CCCC1E60}" presName="childNode" presStyleLbl="node1" presStyleIdx="0" presStyleCnt="4" custScaleX="136775" custScaleY="126400" custLinFactNeighborX="191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46DE3E1-6BD7-4D89-8EEF-C741C8521599}" type="pres">
      <dgm:prSet presAssocID="{78118931-3CB7-47E3-A9EE-D932CCCC1E60}" presName="parentNode" presStyleLbl="revTx" presStyleIdx="0" presStyleCnt="4" custLinFactNeighborX="-7529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853DF3-778D-4D8A-BFA8-08C404C517D4}" type="pres">
      <dgm:prSet presAssocID="{244A9DDF-70DD-4F95-81FB-8CBD9BBEDC7E}" presName="sibTrans" presStyleCnt="0"/>
      <dgm:spPr/>
    </dgm:pt>
    <dgm:pt modelId="{01FC426D-3F53-4D7B-BC7A-359C1F6A92CE}" type="pres">
      <dgm:prSet presAssocID="{3D414E03-9CC3-4407-9D32-75DB8C4BC36B}" presName="compositeNode" presStyleCnt="0">
        <dgm:presLayoutVars>
          <dgm:bulletEnabled val="1"/>
        </dgm:presLayoutVars>
      </dgm:prSet>
      <dgm:spPr/>
    </dgm:pt>
    <dgm:pt modelId="{1F1AB172-4F86-487B-917B-5CBF3230E044}" type="pres">
      <dgm:prSet presAssocID="{3D414E03-9CC3-4407-9D32-75DB8C4BC36B}" presName="image" presStyleLbl="fgImgPlace1" presStyleIdx="1" presStyleCnt="4" custScaleX="59917" custScaleY="50081" custLinFactNeighborX="6355" custLinFactNeighborY="-36859"/>
      <dgm:spPr/>
    </dgm:pt>
    <dgm:pt modelId="{688E4248-DEF3-4EB3-89BF-B5D0AD9B4BA1}" type="pres">
      <dgm:prSet presAssocID="{3D414E03-9CC3-4407-9D32-75DB8C4BC36B}" presName="childNode" presStyleLbl="node1" presStyleIdx="1" presStyleCnt="4" custScaleX="136687" custScaleY="126409" custLinFactNeighborX="15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695E5F3-E4D8-4DB5-85E2-2F2C5B1881E1}" type="pres">
      <dgm:prSet presAssocID="{3D414E03-9CC3-4407-9D32-75DB8C4BC36B}" presName="parentNode" presStyleLbl="revTx" presStyleIdx="1" presStyleCnt="4" custLinFactNeighborX="-8103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27AB45-86A9-4E2C-BC2C-D7F8F2BD0B91}" type="pres">
      <dgm:prSet presAssocID="{9B0B50FA-801A-4A4B-AA41-304E76A51756}" presName="sibTrans" presStyleCnt="0"/>
      <dgm:spPr/>
    </dgm:pt>
    <dgm:pt modelId="{4C61E27C-3DA1-496B-A981-4F1A6F901B2C}" type="pres">
      <dgm:prSet presAssocID="{5A1AEA6F-5ABB-4ECE-A8F9-35732F037E4A}" presName="compositeNode" presStyleCnt="0">
        <dgm:presLayoutVars>
          <dgm:bulletEnabled val="1"/>
        </dgm:presLayoutVars>
      </dgm:prSet>
      <dgm:spPr/>
    </dgm:pt>
    <dgm:pt modelId="{8C979C6A-5FCC-4601-B286-6AD7DE6A7299}" type="pres">
      <dgm:prSet presAssocID="{5A1AEA6F-5ABB-4ECE-A8F9-35732F037E4A}" presName="image" presStyleLbl="fgImgPlace1" presStyleIdx="2" presStyleCnt="4" custScaleX="70055" custScaleY="60250" custLinFactNeighborX="6355" custLinFactNeighborY="-34317"/>
      <dgm:spPr/>
    </dgm:pt>
    <dgm:pt modelId="{74CB06DE-AB4C-4622-9DA0-32754830B951}" type="pres">
      <dgm:prSet presAssocID="{5A1AEA6F-5ABB-4ECE-A8F9-35732F037E4A}" presName="childNode" presStyleLbl="node1" presStyleIdx="2" presStyleCnt="4" custScaleX="136743" custScaleY="12640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D1624FF-2CE2-4E1D-840A-562C59EAB2FE}" type="pres">
      <dgm:prSet presAssocID="{5A1AEA6F-5ABB-4ECE-A8F9-35732F037E4A}" presName="parentNode" presStyleLbl="revTx" presStyleIdx="2" presStyleCnt="4" custLinFactNeighborX="-8231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23AA062-94CE-4609-AB37-5B598C185059}" type="pres">
      <dgm:prSet presAssocID="{E5E70236-C1B8-4D2B-856D-B65DB229113F}" presName="sibTrans" presStyleCnt="0"/>
      <dgm:spPr/>
    </dgm:pt>
    <dgm:pt modelId="{41E6B1C3-100A-4BD3-B723-1D6D2EAA73B0}" type="pres">
      <dgm:prSet presAssocID="{C07F0341-A8B1-4194-92A3-F43640C52E75}" presName="compositeNode" presStyleCnt="0">
        <dgm:presLayoutVars>
          <dgm:bulletEnabled val="1"/>
        </dgm:presLayoutVars>
      </dgm:prSet>
      <dgm:spPr/>
    </dgm:pt>
    <dgm:pt modelId="{F97FB7A6-A005-49FB-B460-0CB31F5A2821}" type="pres">
      <dgm:prSet presAssocID="{C07F0341-A8B1-4194-92A3-F43640C52E75}" presName="image" presStyleLbl="fgImgPlace1" presStyleIdx="3" presStyleCnt="4" custScaleX="74969" custScaleY="55165" custLinFactNeighborX="3813" custLinFactNeighborY="-35588"/>
      <dgm:spPr/>
    </dgm:pt>
    <dgm:pt modelId="{389ED7B8-ADFD-4211-80E2-BB0F80B80749}" type="pres">
      <dgm:prSet presAssocID="{C07F0341-A8B1-4194-92A3-F43640C52E75}" presName="childNode" presStyleLbl="node1" presStyleIdx="3" presStyleCnt="4" custScaleX="136626" custScaleY="12640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F2EF2D-C308-491E-A7C8-412CC9E5B15A}" type="pres">
      <dgm:prSet presAssocID="{C07F0341-A8B1-4194-92A3-F43640C52E75}" presName="parentNode" presStyleLbl="revTx" presStyleIdx="3" presStyleCnt="4" custLinFactNeighborX="-83647" custLinFactNeighborY="-2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6E0B697-C03C-44EB-9C41-D96BCD3972FB}" srcId="{C07F0341-A8B1-4194-92A3-F43640C52E75}" destId="{A31E74A3-71BF-4688-9AFE-156F02C0E6E3}" srcOrd="13" destOrd="0" parTransId="{3F6C567A-012E-452B-8516-EF5FC2F7F03C}" sibTransId="{B0863E0B-13B9-4113-BB8B-B90833629CA8}"/>
    <dgm:cxn modelId="{25A55880-F7E8-4EC8-AE0C-3AFA43DAA397}" type="presOf" srcId="{ED48023B-4445-4A5D-AF51-89B04EB94CF0}" destId="{C4F75496-8A2B-4AAF-A99B-D25EBE269BBD}" srcOrd="0" destOrd="0" presId="urn:microsoft.com/office/officeart/2005/8/layout/hList2"/>
    <dgm:cxn modelId="{B4D13B2C-233C-4928-9598-1E65372C26B1}" srcId="{C07F0341-A8B1-4194-92A3-F43640C52E75}" destId="{C1E41219-DB69-47AF-AC59-23B6D22C6CD2}" srcOrd="3" destOrd="0" parTransId="{654A0494-4D38-4BB6-B9BB-F35AA81A8012}" sibTransId="{766E6E00-35B6-46D5-86A4-A991588B3B5C}"/>
    <dgm:cxn modelId="{ED83C262-B343-4017-ACFE-5138551DDCF4}" type="presOf" srcId="{9D3EFAA3-32A9-4F86-8FE6-C8081BEA3174}" destId="{74CB06DE-AB4C-4622-9DA0-32754830B951}" srcOrd="0" destOrd="3" presId="urn:microsoft.com/office/officeart/2005/8/layout/hList2"/>
    <dgm:cxn modelId="{0B86B8A8-EE59-46C8-8C71-467D788525F0}" type="presOf" srcId="{6A099653-1F7B-4EAE-A954-5266A8E9F02B}" destId="{389ED7B8-ADFD-4211-80E2-BB0F80B80749}" srcOrd="0" destOrd="11" presId="urn:microsoft.com/office/officeart/2005/8/layout/hList2"/>
    <dgm:cxn modelId="{46B057E4-A162-4516-BB3F-17877F4654D3}" srcId="{3D414E03-9CC3-4407-9D32-75DB8C4BC36B}" destId="{435CA4D2-A6C3-4916-BA52-B353C61AC2A2}" srcOrd="7" destOrd="0" parTransId="{2B19DD06-0618-4DDD-86C5-40DF602C946D}" sibTransId="{79455A78-8FE0-4FC3-9A3F-787BA7C492EA}"/>
    <dgm:cxn modelId="{F4B284EF-E61C-4A81-909B-4769062A806A}" srcId="{78118931-3CB7-47E3-A9EE-D932CCCC1E60}" destId="{8253A0B3-5A8A-4285-B653-2E4ED44300C8}" srcOrd="20" destOrd="0" parTransId="{3EE2CC0C-E2EC-4422-84A4-84909572D43E}" sibTransId="{A5EA54CF-C9D6-4EBF-AF6C-5398E06EC5CF}"/>
    <dgm:cxn modelId="{3F149E5A-286C-4E50-9D7B-D3BB7E0D2F9B}" type="presOf" srcId="{E5721000-8CFE-4857-A470-D3815478002E}" destId="{688E4248-DEF3-4EB3-89BF-B5D0AD9B4BA1}" srcOrd="0" destOrd="15" presId="urn:microsoft.com/office/officeart/2005/8/layout/hList2"/>
    <dgm:cxn modelId="{1EEF7885-5A62-4AC8-B893-A40FAC7FCDBC}" type="presOf" srcId="{E5A06A22-C105-4967-B3E7-91FE28C0A35C}" destId="{74CB06DE-AB4C-4622-9DA0-32754830B951}" srcOrd="0" destOrd="6" presId="urn:microsoft.com/office/officeart/2005/8/layout/hList2"/>
    <dgm:cxn modelId="{5E55ED7F-212D-46F3-8B86-9D2E9DF53CBF}" srcId="{78118931-3CB7-47E3-A9EE-D932CCCC1E60}" destId="{8B02CA96-1138-4E7E-892C-67383E1DD71F}" srcOrd="3" destOrd="0" parTransId="{F697AAD9-3053-4BFB-A5FC-93C19A0CFD81}" sibTransId="{834DFC3C-32F4-4C7E-869E-EA0E1F444EFB}"/>
    <dgm:cxn modelId="{3FA412CD-B855-4513-AE6C-D0D13CF8204A}" type="presOf" srcId="{78118931-3CB7-47E3-A9EE-D932CCCC1E60}" destId="{E46DE3E1-6BD7-4D89-8EEF-C741C8521599}" srcOrd="0" destOrd="0" presId="urn:microsoft.com/office/officeart/2005/8/layout/hList2"/>
    <dgm:cxn modelId="{E3A62A87-8DA6-443B-8F18-2F4769DC2CA2}" type="presOf" srcId="{CEACD86E-D5BF-4091-9816-09FB183B6E20}" destId="{688E4248-DEF3-4EB3-89BF-B5D0AD9B4BA1}" srcOrd="0" destOrd="5" presId="urn:microsoft.com/office/officeart/2005/8/layout/hList2"/>
    <dgm:cxn modelId="{079D67F2-3C8C-4662-AB87-FAC9293F5702}" type="presOf" srcId="{F6DA795F-F0FF-4D5F-B2C7-13A6DAD6D75C}" destId="{688E4248-DEF3-4EB3-89BF-B5D0AD9B4BA1}" srcOrd="0" destOrd="12" presId="urn:microsoft.com/office/officeart/2005/8/layout/hList2"/>
    <dgm:cxn modelId="{30E2BA85-DBA8-4C5D-8624-D18C56809B43}" type="presOf" srcId="{71C43CC0-A104-4C4A-9B5E-0D2261E7B771}" destId="{688E4248-DEF3-4EB3-89BF-B5D0AD9B4BA1}" srcOrd="0" destOrd="8" presId="urn:microsoft.com/office/officeart/2005/8/layout/hList2"/>
    <dgm:cxn modelId="{FAD8D2F1-408C-4A0E-B4E0-F269D1467F6E}" type="presOf" srcId="{BCA628C1-9A74-4A5C-BED5-8AF50CB15862}" destId="{389ED7B8-ADFD-4211-80E2-BB0F80B80749}" srcOrd="0" destOrd="0" presId="urn:microsoft.com/office/officeart/2005/8/layout/hList2"/>
    <dgm:cxn modelId="{A3DC3C03-E3BB-439E-9051-9C5FCCCE5C75}" srcId="{C07F0341-A8B1-4194-92A3-F43640C52E75}" destId="{DB515B02-392C-4708-B0AF-A0E2222AB775}" srcOrd="12" destOrd="0" parTransId="{75E21C88-CF7A-48FB-924B-8F8A50564712}" sibTransId="{17B56E91-8A25-49F3-98A9-D48580F174AD}"/>
    <dgm:cxn modelId="{C19D5022-72D4-4DDF-AD14-A225B950188E}" srcId="{78118931-3CB7-47E3-A9EE-D932CCCC1E60}" destId="{FDC4B1B2-7D68-474C-B364-D7E036E42529}" srcOrd="9" destOrd="0" parTransId="{C65225A7-2911-47EE-8EBE-5EF196208532}" sibTransId="{2BFC5E84-49D6-4F74-A010-22983581B823}"/>
    <dgm:cxn modelId="{EB3EA5F4-0366-481E-A21E-DD5CBF679749}" srcId="{3D414E03-9CC3-4407-9D32-75DB8C4BC36B}" destId="{F6DA795F-F0FF-4D5F-B2C7-13A6DAD6D75C}" srcOrd="12" destOrd="0" parTransId="{F26D1188-1A44-4FCC-A796-B779DBE141F8}" sibTransId="{387DD47B-34BC-4C53-8567-C7C3FBDAECFD}"/>
    <dgm:cxn modelId="{0D20CF33-9797-4B0F-92F2-42C5E745AA81}" type="presOf" srcId="{4D2B4131-43F5-42A6-8373-7388D7D4E1B8}" destId="{74CB06DE-AB4C-4622-9DA0-32754830B951}" srcOrd="0" destOrd="8" presId="urn:microsoft.com/office/officeart/2005/8/layout/hList2"/>
    <dgm:cxn modelId="{14A3E6E6-CABA-430A-A4E5-15B5E8D3F9BC}" type="presOf" srcId="{6213B2A9-4405-45BC-99C2-2DD18F9AE057}" destId="{389ED7B8-ADFD-4211-80E2-BB0F80B80749}" srcOrd="0" destOrd="1" presId="urn:microsoft.com/office/officeart/2005/8/layout/hList2"/>
    <dgm:cxn modelId="{D34E0A7D-9014-4AB1-A8AD-C12AE46E1652}" srcId="{D37C26F0-F366-427B-BA61-2D1D5485B140}" destId="{C07F0341-A8B1-4194-92A3-F43640C52E75}" srcOrd="3" destOrd="0" parTransId="{1CCF331F-71F3-4007-B9E9-830BA212EB61}" sibTransId="{67B0603D-F123-4E16-A623-845E45421F59}"/>
    <dgm:cxn modelId="{439E6397-267D-41E7-A0CF-2F67F023F6BA}" srcId="{3D414E03-9CC3-4407-9D32-75DB8C4BC36B}" destId="{062E297A-3FD9-4839-B0F5-B0F3C900C842}" srcOrd="16" destOrd="0" parTransId="{FB85D66B-8654-48A2-B2E6-E9254A1D0887}" sibTransId="{486C59E9-7F58-4E32-94C2-62B6015B4F97}"/>
    <dgm:cxn modelId="{C58518EA-D568-4DC0-A3C7-FEB33FD2850B}" type="presOf" srcId="{AED2EB3A-256D-4A33-9963-A6F4E9BCCD79}" destId="{389ED7B8-ADFD-4211-80E2-BB0F80B80749}" srcOrd="0" destOrd="6" presId="urn:microsoft.com/office/officeart/2005/8/layout/hList2"/>
    <dgm:cxn modelId="{E85045C3-8828-48FE-B1B8-0BB2B1BADC9A}" srcId="{3D414E03-9CC3-4407-9D32-75DB8C4BC36B}" destId="{47636471-44FB-4EA7-8F56-76CB064F5C29}" srcOrd="9" destOrd="0" parTransId="{6A8615DF-84E4-4F57-8B6F-9EC7DEFF5A51}" sibTransId="{768118F9-2670-44F1-983D-EF63DE7DBB82}"/>
    <dgm:cxn modelId="{65F38D2D-566F-4ED2-8BFB-0305486B7575}" type="presOf" srcId="{6DB35C18-DE03-47F1-9ACC-DE86E09436B8}" destId="{688E4248-DEF3-4EB3-89BF-B5D0AD9B4BA1}" srcOrd="0" destOrd="0" presId="urn:microsoft.com/office/officeart/2005/8/layout/hList2"/>
    <dgm:cxn modelId="{3D98C63A-E7E2-40CD-A1B5-4D09AF9EDEE4}" type="presOf" srcId="{A31E74A3-71BF-4688-9AFE-156F02C0E6E3}" destId="{389ED7B8-ADFD-4211-80E2-BB0F80B80749}" srcOrd="0" destOrd="13" presId="urn:microsoft.com/office/officeart/2005/8/layout/hList2"/>
    <dgm:cxn modelId="{B318FA94-C29D-4A01-8117-457DEC84E91F}" srcId="{78118931-3CB7-47E3-A9EE-D932CCCC1E60}" destId="{C886B99B-6762-42C0-81ED-32D08E3BE779}" srcOrd="17" destOrd="0" parTransId="{44AC24C1-0798-4FE6-BDC0-1D462BE0A95D}" sibTransId="{70DE403D-CE9A-4556-8C30-64EBE04C95C4}"/>
    <dgm:cxn modelId="{A93F49D1-2B71-411F-B825-49E50E092B86}" type="presOf" srcId="{177CA3A3-894C-4D15-8BA1-12958252FF88}" destId="{688E4248-DEF3-4EB3-89BF-B5D0AD9B4BA1}" srcOrd="0" destOrd="13" presId="urn:microsoft.com/office/officeart/2005/8/layout/hList2"/>
    <dgm:cxn modelId="{52F811EC-2CF1-4A32-898D-368F9362CFAA}" type="presOf" srcId="{71BD973E-E89A-4FFE-AF93-31907315CD8C}" destId="{C4F75496-8A2B-4AAF-A99B-D25EBE269BBD}" srcOrd="0" destOrd="19" presId="urn:microsoft.com/office/officeart/2005/8/layout/hList2"/>
    <dgm:cxn modelId="{8CCC34CB-91D4-4A66-ADA7-A00896D6CD70}" srcId="{5A1AEA6F-5ABB-4ECE-A8F9-35732F037E4A}" destId="{37E2AD53-0688-41AE-A469-32440F086E5F}" srcOrd="11" destOrd="0" parTransId="{E401D02F-DCF4-4FED-9EAA-D85BA58F4B18}" sibTransId="{3934BBDE-AD4D-4403-B798-4BC6C9863198}"/>
    <dgm:cxn modelId="{0F5CF017-955D-44AC-BA2B-C72119415AFE}" srcId="{78118931-3CB7-47E3-A9EE-D932CCCC1E60}" destId="{FBC609FC-26D9-4A24-B76D-4BD4D9034D0C}" srcOrd="10" destOrd="0" parTransId="{42EDC5AD-0B61-4F5E-85CB-41A8AC871CAC}" sibTransId="{08B9CB41-1C48-4F18-841D-1459BBB0F7C9}"/>
    <dgm:cxn modelId="{AC0CC52D-AAA8-4829-8CEB-8F1C832DAB04}" srcId="{C07F0341-A8B1-4194-92A3-F43640C52E75}" destId="{9602E987-C169-4E2F-B02E-4C66373B5F01}" srcOrd="4" destOrd="0" parTransId="{EE8B028E-62B4-40E2-B48E-57EF25FFD42D}" sibTransId="{D2C3648E-DE25-4668-9F5A-6C0C0150322C}"/>
    <dgm:cxn modelId="{2EE7E372-3430-4C66-AF70-0DE8AF8C7293}" type="presOf" srcId="{32DAFC28-81E9-4A46-AB3D-1947F1323E77}" destId="{688E4248-DEF3-4EB3-89BF-B5D0AD9B4BA1}" srcOrd="0" destOrd="3" presId="urn:microsoft.com/office/officeart/2005/8/layout/hList2"/>
    <dgm:cxn modelId="{86721A32-0920-44A5-8436-1F002C91AB2D}" type="presOf" srcId="{062E297A-3FD9-4839-B0F5-B0F3C900C842}" destId="{688E4248-DEF3-4EB3-89BF-B5D0AD9B4BA1}" srcOrd="0" destOrd="16" presId="urn:microsoft.com/office/officeart/2005/8/layout/hList2"/>
    <dgm:cxn modelId="{74564E03-D3DC-41E1-99D6-04AE19A388C9}" type="presOf" srcId="{82BC9515-8C41-4616-A4AE-E30480F80262}" destId="{C4F75496-8A2B-4AAF-A99B-D25EBE269BBD}" srcOrd="0" destOrd="21" presId="urn:microsoft.com/office/officeart/2005/8/layout/hList2"/>
    <dgm:cxn modelId="{857A5E39-CB23-4F5C-A868-BBDF4C859037}" type="presOf" srcId="{048D1368-ACEA-44C9-A412-D417237224AA}" destId="{C4F75496-8A2B-4AAF-A99B-D25EBE269BBD}" srcOrd="0" destOrd="5" presId="urn:microsoft.com/office/officeart/2005/8/layout/hList2"/>
    <dgm:cxn modelId="{2D8A8849-2843-4E6F-987B-2B93A4C18D19}" type="presOf" srcId="{AA4EB33A-4CA5-49A3-8FE6-F186416A6B6C}" destId="{688E4248-DEF3-4EB3-89BF-B5D0AD9B4BA1}" srcOrd="0" destOrd="6" presId="urn:microsoft.com/office/officeart/2005/8/layout/hList2"/>
    <dgm:cxn modelId="{93F2A3CB-B847-4490-BD7E-065BA7277FB9}" type="presOf" srcId="{63DAEBC7-D39D-4794-983A-380FFB3707D8}" destId="{C4F75496-8A2B-4AAF-A99B-D25EBE269BBD}" srcOrd="0" destOrd="7" presId="urn:microsoft.com/office/officeart/2005/8/layout/hList2"/>
    <dgm:cxn modelId="{4E8687DB-1BE5-4C25-95D9-6599299F6BC9}" type="presOf" srcId="{CB3FC2CD-F337-4F21-A74D-C2D0EDD571E9}" destId="{389ED7B8-ADFD-4211-80E2-BB0F80B80749}" srcOrd="0" destOrd="20" presId="urn:microsoft.com/office/officeart/2005/8/layout/hList2"/>
    <dgm:cxn modelId="{21AC39B7-085D-4F5C-BF8E-9D51F4EB95CB}" type="presOf" srcId="{6094FD93-CC8E-4C18-9C1B-CF1B9F047F9B}" destId="{C4F75496-8A2B-4AAF-A99B-D25EBE269BBD}" srcOrd="0" destOrd="8" presId="urn:microsoft.com/office/officeart/2005/8/layout/hList2"/>
    <dgm:cxn modelId="{7F29F1DD-5DE2-4210-9E7C-D96570662248}" srcId="{C07F0341-A8B1-4194-92A3-F43640C52E75}" destId="{233DFCD3-5D5D-4171-83FB-9D1DD518C796}" srcOrd="16" destOrd="0" parTransId="{BFF36E59-DCEE-4B72-9D43-7872510E15A4}" sibTransId="{6A958D55-83E8-4AE0-A9B9-7FA1A9C462B3}"/>
    <dgm:cxn modelId="{006BF2CB-D515-42CF-93D9-3E7E3C21C823}" srcId="{C07F0341-A8B1-4194-92A3-F43640C52E75}" destId="{02DC50B6-624D-472D-80FF-347073D143D3}" srcOrd="9" destOrd="0" parTransId="{089E4DCA-F7A1-420B-8B2A-70BF69BB91F1}" sibTransId="{6E4EB97D-4957-4969-B340-14F1DF6E0DD0}"/>
    <dgm:cxn modelId="{E750E489-D518-42A2-9DE8-0BD7FC6A60EA}" type="presOf" srcId="{98D24FC7-7B40-438C-9237-F4248A3EB50C}" destId="{74CB06DE-AB4C-4622-9DA0-32754830B951}" srcOrd="0" destOrd="10" presId="urn:microsoft.com/office/officeart/2005/8/layout/hList2"/>
    <dgm:cxn modelId="{28E506D7-E8E9-42B6-B6BA-8554F9D38BAD}" srcId="{78118931-3CB7-47E3-A9EE-D932CCCC1E60}" destId="{AC640BE6-1E3C-4646-8D6D-ADA0F7A75E52}" srcOrd="18" destOrd="0" parTransId="{E5906587-C207-40BF-821E-FE85AFE56055}" sibTransId="{4F1499EC-4925-4839-B50B-D8CC85AA453A}"/>
    <dgm:cxn modelId="{38840710-5B2C-4B05-A4C9-0AE9E9E572D0}" type="presOf" srcId="{62D6F02F-EB45-4F3C-8C67-7C71FC4CC7A7}" destId="{74CB06DE-AB4C-4622-9DA0-32754830B951}" srcOrd="0" destOrd="14" presId="urn:microsoft.com/office/officeart/2005/8/layout/hList2"/>
    <dgm:cxn modelId="{407CB1AB-8E59-4EC5-BE12-2FDE18C110D4}" srcId="{5A1AEA6F-5ABB-4ECE-A8F9-35732F037E4A}" destId="{4D2B4131-43F5-42A6-8373-7388D7D4E1B8}" srcOrd="8" destOrd="0" parTransId="{CCF79902-1245-4A4E-917D-38E46287D058}" sibTransId="{D6D97B5C-2421-4E81-8F69-4F1329452837}"/>
    <dgm:cxn modelId="{C7E867A3-CAA6-4306-9FD8-196CA9D40161}" srcId="{C07F0341-A8B1-4194-92A3-F43640C52E75}" destId="{38E38523-95E8-4C01-9159-AE14A47541CD}" srcOrd="7" destOrd="0" parTransId="{A5616388-CEA6-48F1-95AB-C8FE99DC1A15}" sibTransId="{5A9E2B21-027D-4DE5-A71D-010D11729308}"/>
    <dgm:cxn modelId="{627B1043-60C7-4547-BA05-F331872F525D}" srcId="{78118931-3CB7-47E3-A9EE-D932CCCC1E60}" destId="{D6271CC2-BB69-426E-8480-5F99730F414A}" srcOrd="2" destOrd="0" parTransId="{67ABC4D0-2E36-4F84-9EC4-F0091F8760D4}" sibTransId="{2B134BD6-7228-49AF-877C-C11397B90AAD}"/>
    <dgm:cxn modelId="{030677CA-2840-4085-80FD-5478F2179A35}" type="presOf" srcId="{DB515B02-392C-4708-B0AF-A0E2222AB775}" destId="{389ED7B8-ADFD-4211-80E2-BB0F80B80749}" srcOrd="0" destOrd="12" presId="urn:microsoft.com/office/officeart/2005/8/layout/hList2"/>
    <dgm:cxn modelId="{4C7D8B9D-675A-4CB8-9F2B-6136AD26BC4D}" type="presOf" srcId="{4F90CA23-1EFF-4D5C-89D0-F7EAAABE597B}" destId="{74CB06DE-AB4C-4622-9DA0-32754830B951}" srcOrd="0" destOrd="5" presId="urn:microsoft.com/office/officeart/2005/8/layout/hList2"/>
    <dgm:cxn modelId="{A328FAF6-DE49-4647-9084-5A963BD10A22}" type="presOf" srcId="{AB37B5BD-4947-419F-A60E-2CE203A8002E}" destId="{389ED7B8-ADFD-4211-80E2-BB0F80B80749}" srcOrd="0" destOrd="14" presId="urn:microsoft.com/office/officeart/2005/8/layout/hList2"/>
    <dgm:cxn modelId="{E0478764-5D8C-4F86-8433-6538DA1BEC5B}" srcId="{3D414E03-9CC3-4407-9D32-75DB8C4BC36B}" destId="{A802B8A8-B6F5-4C3D-8F56-136682F68EA7}" srcOrd="17" destOrd="0" parTransId="{BE3A6E27-73AA-4BD9-B60B-4E4C26E63FD0}" sibTransId="{D0F429E8-B1C5-4729-8762-E58F16BF6EE4}"/>
    <dgm:cxn modelId="{4FF9496C-831C-41E9-AF54-62004D18F26F}" type="presOf" srcId="{3D302335-FF69-4D28-9DE8-1A69C1453550}" destId="{389ED7B8-ADFD-4211-80E2-BB0F80B80749}" srcOrd="0" destOrd="8" presId="urn:microsoft.com/office/officeart/2005/8/layout/hList2"/>
    <dgm:cxn modelId="{BB03DBA3-A245-4F74-A595-57A01AB64994}" srcId="{3D414E03-9CC3-4407-9D32-75DB8C4BC36B}" destId="{C6738161-405C-455F-AE16-7D2057083789}" srcOrd="1" destOrd="0" parTransId="{DABF4AB4-FBF9-40D7-A996-A64C5125D758}" sibTransId="{D769B253-A360-4AEF-959A-784DEC86617F}"/>
    <dgm:cxn modelId="{378FBD8B-84CE-4FB6-ADFB-93622AF331BA}" srcId="{C07F0341-A8B1-4194-92A3-F43640C52E75}" destId="{95C794CA-6054-4E34-ACD5-5D31A92F0A37}" srcOrd="19" destOrd="0" parTransId="{60E8B4B2-4C6A-4CAA-8C23-FDE34AEF04BC}" sibTransId="{9616521C-8537-431A-9B35-2ACC9CC3E777}"/>
    <dgm:cxn modelId="{4E7E179F-EECE-48AA-A176-C60EF8D56BDB}" srcId="{3D414E03-9CC3-4407-9D32-75DB8C4BC36B}" destId="{177CA3A3-894C-4D15-8BA1-12958252FF88}" srcOrd="13" destOrd="0" parTransId="{A185F05D-0033-4061-86E0-5CB5FE8621D3}" sibTransId="{AA36A173-973C-4E3F-B0B2-E4886C358E11}"/>
    <dgm:cxn modelId="{3B0357B4-75B5-474F-8F49-DD642339A660}" type="presOf" srcId="{38E38523-95E8-4C01-9159-AE14A47541CD}" destId="{389ED7B8-ADFD-4211-80E2-BB0F80B80749}" srcOrd="0" destOrd="7" presId="urn:microsoft.com/office/officeart/2005/8/layout/hList2"/>
    <dgm:cxn modelId="{8D77D36C-5B88-4305-8875-DFEF45FB8490}" type="presOf" srcId="{FFB95DF5-28DA-49CD-A14D-835F2FA9C437}" destId="{74CB06DE-AB4C-4622-9DA0-32754830B951}" srcOrd="0" destOrd="1" presId="urn:microsoft.com/office/officeart/2005/8/layout/hList2"/>
    <dgm:cxn modelId="{05602620-5D40-4440-B008-0E021A66EC6B}" srcId="{C07F0341-A8B1-4194-92A3-F43640C52E75}" destId="{CB3FC2CD-F337-4F21-A74D-C2D0EDD571E9}" srcOrd="20" destOrd="0" parTransId="{CBA486BB-17DC-4AC3-A939-03BC825C88F2}" sibTransId="{43CF6959-0CEC-4977-8CE2-F78D83D00805}"/>
    <dgm:cxn modelId="{B4F20E09-798C-4E2F-AE6D-43CF77EAB04A}" type="presOf" srcId="{9602E987-C169-4E2F-B02E-4C66373B5F01}" destId="{389ED7B8-ADFD-4211-80E2-BB0F80B80749}" srcOrd="0" destOrd="4" presId="urn:microsoft.com/office/officeart/2005/8/layout/hList2"/>
    <dgm:cxn modelId="{78895A9D-0240-4D06-BF05-1A5D3006A334}" srcId="{5A1AEA6F-5ABB-4ECE-A8F9-35732F037E4A}" destId="{D514C371-20EF-4928-9C58-8B45B294F5E1}" srcOrd="16" destOrd="0" parTransId="{A9E15E0C-0578-4442-8E89-EC9EFB38FF53}" sibTransId="{0104394C-403C-4C33-9688-A2C4226154AC}"/>
    <dgm:cxn modelId="{85AD0FE4-8B78-4F9F-9A03-DD23C53A1749}" srcId="{5A1AEA6F-5ABB-4ECE-A8F9-35732F037E4A}" destId="{C14057F1-D562-4531-BCFA-33DF41EE05A7}" srcOrd="15" destOrd="0" parTransId="{5FC0EE19-04A5-4D9D-99E8-EF65C9B5FE60}" sibTransId="{356804A5-4624-4D88-8CF7-0ECF6EEFA5E1}"/>
    <dgm:cxn modelId="{32504161-D515-4AB0-A4E8-C86BD60C53F8}" srcId="{78118931-3CB7-47E3-A9EE-D932CCCC1E60}" destId="{5D11B044-269E-45C2-A67C-6A3DFACDAB04}" srcOrd="6" destOrd="0" parTransId="{1D48EC71-25F6-474C-B507-5AD399A37887}" sibTransId="{DF9E8205-B92C-4AC0-BC13-C5E8FA6CCDD6}"/>
    <dgm:cxn modelId="{DC8778B0-539A-4274-B80B-838AC357DDBF}" type="presOf" srcId="{BCC73F49-E359-409D-B826-0026896D62E4}" destId="{C4F75496-8A2B-4AAF-A99B-D25EBE269BBD}" srcOrd="0" destOrd="4" presId="urn:microsoft.com/office/officeart/2005/8/layout/hList2"/>
    <dgm:cxn modelId="{B03D103B-00ED-4E94-8C5E-F7922A90BBBF}" type="presOf" srcId="{7A27105C-3213-4DF5-9DE4-BCB8C1F748A7}" destId="{C4F75496-8A2B-4AAF-A99B-D25EBE269BBD}" srcOrd="0" destOrd="15" presId="urn:microsoft.com/office/officeart/2005/8/layout/hList2"/>
    <dgm:cxn modelId="{FBE644BB-C808-4C9A-ABD7-A81AB1EEDA44}" srcId="{3D414E03-9CC3-4407-9D32-75DB8C4BC36B}" destId="{AA4EB33A-4CA5-49A3-8FE6-F186416A6B6C}" srcOrd="6" destOrd="0" parTransId="{27C0E1BC-1EF8-48C2-A094-69F2C19BDF4C}" sibTransId="{CA7B2A5A-56EA-4F8B-829A-E010BFF29FF0}"/>
    <dgm:cxn modelId="{2B69CCBF-1086-4562-8BC0-A5A8BC6D48D1}" type="presOf" srcId="{AA7F6195-9593-4626-9683-F4808C1AEDE3}" destId="{389ED7B8-ADFD-4211-80E2-BB0F80B80749}" srcOrd="0" destOrd="21" presId="urn:microsoft.com/office/officeart/2005/8/layout/hList2"/>
    <dgm:cxn modelId="{FE026174-9A76-4951-BD95-EC290D016DDB}" srcId="{3D414E03-9CC3-4407-9D32-75DB8C4BC36B}" destId="{0E710B6C-47F7-496C-BFAB-522D733D3641}" srcOrd="10" destOrd="0" parTransId="{7C621155-248E-44AC-83CD-278BD37566D5}" sibTransId="{C9A62F89-BBC9-4530-8812-4EBCF93FEFAA}"/>
    <dgm:cxn modelId="{A89A1587-E809-47C8-97AA-DAD1BF8534FF}" srcId="{78118931-3CB7-47E3-A9EE-D932CCCC1E60}" destId="{7CA16EB1-07D7-499E-9030-E1A613990F8D}" srcOrd="11" destOrd="0" parTransId="{F552348A-EE4D-4B1E-9A11-14685F9FF73D}" sibTransId="{F89CD833-9D62-4736-87F4-7D2B19FA6399}"/>
    <dgm:cxn modelId="{44A5F181-ACB5-4805-9E0A-28AAC55A7383}" srcId="{C07F0341-A8B1-4194-92A3-F43640C52E75}" destId="{BCA628C1-9A74-4A5C-BED5-8AF50CB15862}" srcOrd="0" destOrd="0" parTransId="{4C7531F0-31F7-44FA-803C-35FCDBCF504C}" sibTransId="{DA56D396-CA39-4043-A069-293E9E9CC21C}"/>
    <dgm:cxn modelId="{C4C9908A-E55B-4F10-8952-722646F5E2AA}" srcId="{3D414E03-9CC3-4407-9D32-75DB8C4BC36B}" destId="{51AC634A-BCE9-47A9-86A9-EAF5019A1D6C}" srcOrd="4" destOrd="0" parTransId="{138E2172-4648-4210-92DB-36F096E8CDB4}" sibTransId="{B3DDADD0-A7D3-4673-918B-EFFCDBF04727}"/>
    <dgm:cxn modelId="{0052B6E3-60F0-4B32-840C-46393E4007B0}" type="presOf" srcId="{9660DA69-5813-4B5F-BCD6-F90AF0C1C30F}" destId="{389ED7B8-ADFD-4211-80E2-BB0F80B80749}" srcOrd="0" destOrd="5" presId="urn:microsoft.com/office/officeart/2005/8/layout/hList2"/>
    <dgm:cxn modelId="{FB77BB4A-8B0E-4198-90CA-0BC41F345EC4}" srcId="{5A1AEA6F-5ABB-4ECE-A8F9-35732F037E4A}" destId="{BAE6315C-2357-4D08-B1DD-423AA312120F}" srcOrd="4" destOrd="0" parTransId="{0F2FE2BA-221B-44C3-A18C-1A5831D52288}" sibTransId="{4518F8C8-8FA0-445F-9362-AF41B3562A3B}"/>
    <dgm:cxn modelId="{ABB7E76B-B137-41DB-AB4E-2884BBD54180}" type="presOf" srcId="{8253A0B3-5A8A-4285-B653-2E4ED44300C8}" destId="{C4F75496-8A2B-4AAF-A99B-D25EBE269BBD}" srcOrd="0" destOrd="20" presId="urn:microsoft.com/office/officeart/2005/8/layout/hList2"/>
    <dgm:cxn modelId="{A3198F44-C7C3-4DEF-BE45-4E70462BB27B}" srcId="{3D414E03-9CC3-4407-9D32-75DB8C4BC36B}" destId="{5358EB85-6D44-4DF0-B540-0F3FC726D300}" srcOrd="11" destOrd="0" parTransId="{4AD8C023-09E1-4060-B0F0-106F25C0399F}" sibTransId="{45478D90-1AA4-41A9-813B-F64EFBA799EC}"/>
    <dgm:cxn modelId="{E491ED6F-4275-44D9-BC82-EEC786145DD7}" srcId="{5A1AEA6F-5ABB-4ECE-A8F9-35732F037E4A}" destId="{D9674DC5-C96C-4079-A5C0-C8814ADA2AEC}" srcOrd="9" destOrd="0" parTransId="{E6823FCB-0644-4659-9713-5EF7B65AF3F2}" sibTransId="{D6A7FFD1-1D5C-4E61-A815-2442C6D12564}"/>
    <dgm:cxn modelId="{2E49CE64-0BCE-4476-B352-5015F17D33D5}" srcId="{5A1AEA6F-5ABB-4ECE-A8F9-35732F037E4A}" destId="{E25EDC58-F667-4336-84ED-4201C3C0F5D6}" srcOrd="0" destOrd="0" parTransId="{3B5EE270-3904-48AF-8BE7-5C3B929EBF12}" sibTransId="{8CF26D19-806D-41EB-BA61-F6941777E215}"/>
    <dgm:cxn modelId="{8BF16A93-7A67-47C7-8890-8649D37F6F69}" srcId="{5A1AEA6F-5ABB-4ECE-A8F9-35732F037E4A}" destId="{853E3ED7-CD71-407D-B129-E6EC104E431A}" srcOrd="17" destOrd="0" parTransId="{A2742144-20AC-4F8A-A0C3-193514CFA29B}" sibTransId="{B5F309A4-FDF7-4D1F-A015-B9E56B79C42C}"/>
    <dgm:cxn modelId="{BB55B191-6954-4E53-8D2B-64361BF89C47}" type="presOf" srcId="{252EC453-6DC1-41AF-83F4-41BF38568A84}" destId="{389ED7B8-ADFD-4211-80E2-BB0F80B80749}" srcOrd="0" destOrd="15" presId="urn:microsoft.com/office/officeart/2005/8/layout/hList2"/>
    <dgm:cxn modelId="{62E1095B-FC9B-4A3E-8151-A33B5014E96A}" srcId="{78118931-3CB7-47E3-A9EE-D932CCCC1E60}" destId="{048D1368-ACEA-44C9-A412-D417237224AA}" srcOrd="5" destOrd="0" parTransId="{28F24651-92EF-4526-B820-1CB8B56264D2}" sibTransId="{B16FA03F-61F4-4E7F-86BF-75223516BED9}"/>
    <dgm:cxn modelId="{D5A1E77E-B70D-4773-813F-AA86208B5B0A}" srcId="{78118931-3CB7-47E3-A9EE-D932CCCC1E60}" destId="{ED48023B-4445-4A5D-AF51-89B04EB94CF0}" srcOrd="0" destOrd="0" parTransId="{4B3E5F4D-8260-4C61-8FA7-7F9A43106F2B}" sibTransId="{920C0423-5125-4BF1-9F9E-F1BC572EB6B0}"/>
    <dgm:cxn modelId="{DD24098D-006F-4BBF-AF2E-58D2FEFEAB0E}" srcId="{C07F0341-A8B1-4194-92A3-F43640C52E75}" destId="{6A099653-1F7B-4EAE-A954-5266A8E9F02B}" srcOrd="11" destOrd="0" parTransId="{EA4D44EB-2257-46C3-99B6-C6EE3ED6F607}" sibTransId="{AE5EFE09-D8A2-4EE7-8739-13306BDC57A1}"/>
    <dgm:cxn modelId="{60676F5B-C2FE-4093-83C4-5DBE5A774EB1}" type="presOf" srcId="{37E2AD53-0688-41AE-A469-32440F086E5F}" destId="{74CB06DE-AB4C-4622-9DA0-32754830B951}" srcOrd="0" destOrd="11" presId="urn:microsoft.com/office/officeart/2005/8/layout/hList2"/>
    <dgm:cxn modelId="{5A968040-105C-4F44-AE8C-BB7122703A44}" srcId="{C07F0341-A8B1-4194-92A3-F43640C52E75}" destId="{3F76D38C-16E5-447A-A773-FE10B1CE1BED}" srcOrd="18" destOrd="0" parTransId="{120DC0B4-A364-4F73-B63B-19D6F9805B86}" sibTransId="{331CECBD-0450-4F21-BADB-6961DAF3FA7C}"/>
    <dgm:cxn modelId="{2790953C-2B26-411E-8662-3ED0F1733A92}" srcId="{5A1AEA6F-5ABB-4ECE-A8F9-35732F037E4A}" destId="{4F90CA23-1EFF-4D5C-89D0-F7EAAABE597B}" srcOrd="5" destOrd="0" parTransId="{1E3193F4-5F69-4CA9-B0C0-40A6CC76748C}" sibTransId="{E92AFA98-5C6D-458E-840D-CB8063EA8313}"/>
    <dgm:cxn modelId="{CCD43379-9BF4-4937-ACB9-39990E0B9454}" srcId="{3D414E03-9CC3-4407-9D32-75DB8C4BC36B}" destId="{2E701036-E40F-4C4C-96ED-8F23233DDA40}" srcOrd="2" destOrd="0" parTransId="{ED6186AE-4542-472D-9F80-3C4DA8AE9344}" sibTransId="{3F2A3871-4B3C-4122-B4EB-70E1C41F2B0F}"/>
    <dgm:cxn modelId="{1D841FC0-AC8E-48F5-A3FC-4DD342AD5B08}" srcId="{C07F0341-A8B1-4194-92A3-F43640C52E75}" destId="{252EC453-6DC1-41AF-83F4-41BF38568A84}" srcOrd="15" destOrd="0" parTransId="{FE5B0252-0359-4574-9F68-DA319A67EEEB}" sibTransId="{F7B3C4B7-6948-43CB-833E-E3B589F5686A}"/>
    <dgm:cxn modelId="{A4888058-9F56-4ADC-B009-8BAC26D5D724}" type="presOf" srcId="{02DC50B6-624D-472D-80FF-347073D143D3}" destId="{389ED7B8-ADFD-4211-80E2-BB0F80B80749}" srcOrd="0" destOrd="9" presId="urn:microsoft.com/office/officeart/2005/8/layout/hList2"/>
    <dgm:cxn modelId="{CD3ACA18-17D2-4181-8FB2-E5AD3D8D3743}" type="presOf" srcId="{D6271CC2-BB69-426E-8480-5F99730F414A}" destId="{C4F75496-8A2B-4AAF-A99B-D25EBE269BBD}" srcOrd="0" destOrd="2" presId="urn:microsoft.com/office/officeart/2005/8/layout/hList2"/>
    <dgm:cxn modelId="{E43817C2-2D63-468A-8817-B4AB0266CB7B}" srcId="{5A1AEA6F-5ABB-4ECE-A8F9-35732F037E4A}" destId="{98D24FC7-7B40-438C-9237-F4248A3EB50C}" srcOrd="10" destOrd="0" parTransId="{49AF2E61-2A78-4475-9D5A-292EC8D27A4E}" sibTransId="{CEEC1EFC-0442-44F9-A4BB-64D7FADE1A23}"/>
    <dgm:cxn modelId="{5649F059-14B2-4BEF-A180-70DE91122027}" type="presOf" srcId="{FDC4B1B2-7D68-474C-B364-D7E036E42529}" destId="{C4F75496-8A2B-4AAF-A99B-D25EBE269BBD}" srcOrd="0" destOrd="9" presId="urn:microsoft.com/office/officeart/2005/8/layout/hList2"/>
    <dgm:cxn modelId="{7C0B5C3F-BA46-45E4-9E50-0FDD9FAA1148}" type="presOf" srcId="{C6738161-405C-455F-AE16-7D2057083789}" destId="{688E4248-DEF3-4EB3-89BF-B5D0AD9B4BA1}" srcOrd="0" destOrd="1" presId="urn:microsoft.com/office/officeart/2005/8/layout/hList2"/>
    <dgm:cxn modelId="{B2F9A5E4-3692-41AC-ACCB-5894013F79F9}" type="presOf" srcId="{974D1494-60B2-47DD-8E65-0665D2E19665}" destId="{C4F75496-8A2B-4AAF-A99B-D25EBE269BBD}" srcOrd="0" destOrd="14" presId="urn:microsoft.com/office/officeart/2005/8/layout/hList2"/>
    <dgm:cxn modelId="{2EDA5E09-436D-48CC-852C-8AC58F3FCF7C}" type="presOf" srcId="{C1E41219-DB69-47AF-AC59-23B6D22C6CD2}" destId="{389ED7B8-ADFD-4211-80E2-BB0F80B80749}" srcOrd="0" destOrd="3" presId="urn:microsoft.com/office/officeart/2005/8/layout/hList2"/>
    <dgm:cxn modelId="{30D797D6-4A7A-49FD-ADAC-7E83CA00C5EE}" type="presOf" srcId="{0E710B6C-47F7-496C-BFAB-522D733D3641}" destId="{688E4248-DEF3-4EB3-89BF-B5D0AD9B4BA1}" srcOrd="0" destOrd="10" presId="urn:microsoft.com/office/officeart/2005/8/layout/hList2"/>
    <dgm:cxn modelId="{304BE6D3-2A4E-466A-97FE-67817E92AA05}" type="presOf" srcId="{D37C26F0-F366-427B-BA61-2D1D5485B140}" destId="{4908FC7A-33C7-4ABE-83C6-1ED2FCCB3581}" srcOrd="0" destOrd="0" presId="urn:microsoft.com/office/officeart/2005/8/layout/hList2"/>
    <dgm:cxn modelId="{ECD84D55-CF87-4967-8D8A-5A1A080D1C12}" type="presOf" srcId="{25AB2BD2-1A9B-402A-B2A4-7CA4ACA7AB5F}" destId="{389ED7B8-ADFD-4211-80E2-BB0F80B80749}" srcOrd="0" destOrd="10" presId="urn:microsoft.com/office/officeart/2005/8/layout/hList2"/>
    <dgm:cxn modelId="{E3110D05-7658-43D3-A010-2776C9A5EF58}" type="presOf" srcId="{FBC609FC-26D9-4A24-B76D-4BD4D9034D0C}" destId="{C4F75496-8A2B-4AAF-A99B-D25EBE269BBD}" srcOrd="0" destOrd="10" presId="urn:microsoft.com/office/officeart/2005/8/layout/hList2"/>
    <dgm:cxn modelId="{FF9E8D39-0AE3-48E9-95B1-A5CC29CC0869}" srcId="{78118931-3CB7-47E3-A9EE-D932CCCC1E60}" destId="{82BC9515-8C41-4616-A4AE-E30480F80262}" srcOrd="21" destOrd="0" parTransId="{E8C0215B-3A33-42DC-960B-EE969101F1F0}" sibTransId="{822CD94F-BB49-4E97-8DEC-B5CC03E24152}"/>
    <dgm:cxn modelId="{CBE3E60E-A318-4672-B218-CD8A94856A5E}" type="presOf" srcId="{EB9E20CA-456A-4527-A424-B03DA6B1868E}" destId="{C4F75496-8A2B-4AAF-A99B-D25EBE269BBD}" srcOrd="0" destOrd="12" presId="urn:microsoft.com/office/officeart/2005/8/layout/hList2"/>
    <dgm:cxn modelId="{D70DA788-B240-4F77-92DB-C83734D261C1}" srcId="{78118931-3CB7-47E3-A9EE-D932CCCC1E60}" destId="{7A27105C-3213-4DF5-9DE4-BCB8C1F748A7}" srcOrd="15" destOrd="0" parTransId="{773FBD87-5ABB-4916-AD00-A3410728F5A5}" sibTransId="{F171715F-A76F-420F-89B9-0C5D8A2F5862}"/>
    <dgm:cxn modelId="{9B44BA51-F78E-454F-B8C5-36833A7FED69}" type="presOf" srcId="{3F76D38C-16E5-447A-A773-FE10B1CE1BED}" destId="{389ED7B8-ADFD-4211-80E2-BB0F80B80749}" srcOrd="0" destOrd="18" presId="urn:microsoft.com/office/officeart/2005/8/layout/hList2"/>
    <dgm:cxn modelId="{D84BB749-4C1C-4191-8CE9-56C805AFD9DF}" type="presOf" srcId="{7F8C6588-CEB6-4CCD-93D8-4B90472D0BBC}" destId="{C4F75496-8A2B-4AAF-A99B-D25EBE269BBD}" srcOrd="0" destOrd="1" presId="urn:microsoft.com/office/officeart/2005/8/layout/hList2"/>
    <dgm:cxn modelId="{40A0B223-9D04-4278-B069-88C2BCB7C9A1}" type="presOf" srcId="{5D11B044-269E-45C2-A67C-6A3DFACDAB04}" destId="{C4F75496-8A2B-4AAF-A99B-D25EBE269BBD}" srcOrd="0" destOrd="6" presId="urn:microsoft.com/office/officeart/2005/8/layout/hList2"/>
    <dgm:cxn modelId="{DCEB9640-C730-4A12-B7C3-1AC5BF4DA8E1}" type="presOf" srcId="{73ED6AC6-CE75-4307-B7CC-BFF384DC4F3D}" destId="{74CB06DE-AB4C-4622-9DA0-32754830B951}" srcOrd="0" destOrd="7" presId="urn:microsoft.com/office/officeart/2005/8/layout/hList2"/>
    <dgm:cxn modelId="{FFAE4BD4-153F-4F4C-8C93-3114E9AEEA07}" srcId="{78118931-3CB7-47E3-A9EE-D932CCCC1E60}" destId="{EB9E20CA-456A-4527-A424-B03DA6B1868E}" srcOrd="12" destOrd="0" parTransId="{06056642-DF9F-47A2-A3E1-90B0F4C43B49}" sibTransId="{BECB07ED-6344-40A9-833A-E8FBD34793BB}"/>
    <dgm:cxn modelId="{5748DFAE-64F6-4962-B7D9-5DB4B24891DC}" type="presOf" srcId="{C3A61EF9-D6FD-4CE7-A750-E7479C1032C2}" destId="{C4F75496-8A2B-4AAF-A99B-D25EBE269BBD}" srcOrd="0" destOrd="16" presId="urn:microsoft.com/office/officeart/2005/8/layout/hList2"/>
    <dgm:cxn modelId="{1005F03E-6E45-4529-BF6C-044619E3161D}" type="presOf" srcId="{95C794CA-6054-4E34-ACD5-5D31A92F0A37}" destId="{389ED7B8-ADFD-4211-80E2-BB0F80B80749}" srcOrd="0" destOrd="19" presId="urn:microsoft.com/office/officeart/2005/8/layout/hList2"/>
    <dgm:cxn modelId="{DCD37638-6968-42A9-89D3-87E7CAE6D12F}" type="presOf" srcId="{D36A5D53-6410-46E0-87CC-94847954045E}" destId="{74CB06DE-AB4C-4622-9DA0-32754830B951}" srcOrd="0" destOrd="2" presId="urn:microsoft.com/office/officeart/2005/8/layout/hList2"/>
    <dgm:cxn modelId="{44B6EC83-8447-440C-9141-C326972FCEEC}" type="presOf" srcId="{34B7BAC8-E2FF-4725-BE6E-9A7AD325C6F4}" destId="{389ED7B8-ADFD-4211-80E2-BB0F80B80749}" srcOrd="0" destOrd="2" presId="urn:microsoft.com/office/officeart/2005/8/layout/hList2"/>
    <dgm:cxn modelId="{8FB3B337-925F-47DE-B432-B575D5700484}" type="presOf" srcId="{51AC634A-BCE9-47A9-86A9-EAF5019A1D6C}" destId="{688E4248-DEF3-4EB3-89BF-B5D0AD9B4BA1}" srcOrd="0" destOrd="4" presId="urn:microsoft.com/office/officeart/2005/8/layout/hList2"/>
    <dgm:cxn modelId="{6303E0AE-2324-4AF7-A9D6-F5757D411671}" srcId="{5A1AEA6F-5ABB-4ECE-A8F9-35732F037E4A}" destId="{C165FAA2-5FF9-4E65-A603-14496239A834}" srcOrd="13" destOrd="0" parTransId="{8C4D8EB6-C82F-4FEF-8CAD-EF267C5F06F1}" sibTransId="{EC9974FA-BF24-40C2-8530-879BB92615F2}"/>
    <dgm:cxn modelId="{7F62E69D-F865-4726-A598-1512C8053026}" srcId="{C07F0341-A8B1-4194-92A3-F43640C52E75}" destId="{AA7F6195-9593-4626-9683-F4808C1AEDE3}" srcOrd="21" destOrd="0" parTransId="{D22BDE8E-C077-4ED5-A21D-7D2296286660}" sibTransId="{0943B5AE-8817-4DB5-8576-D8548FD8BAD1}"/>
    <dgm:cxn modelId="{596AE9DD-0EEE-44F9-B926-84E24C9C8542}" srcId="{D37C26F0-F366-427B-BA61-2D1D5485B140}" destId="{3D414E03-9CC3-4407-9D32-75DB8C4BC36B}" srcOrd="1" destOrd="0" parTransId="{9E1C6968-8764-474B-83E0-E3541B3ED2C3}" sibTransId="{9B0B50FA-801A-4A4B-AA41-304E76A51756}"/>
    <dgm:cxn modelId="{E9DC1300-03E5-4B39-B13C-1D458EE68878}" type="presOf" srcId="{C886B99B-6762-42C0-81ED-32D08E3BE779}" destId="{C4F75496-8A2B-4AAF-A99B-D25EBE269BBD}" srcOrd="0" destOrd="17" presId="urn:microsoft.com/office/officeart/2005/8/layout/hList2"/>
    <dgm:cxn modelId="{D3EBF593-A32D-4D71-8045-000AD2CE5DCE}" srcId="{78118931-3CB7-47E3-A9EE-D932CCCC1E60}" destId="{6094FD93-CC8E-4C18-9C1B-CF1B9F047F9B}" srcOrd="8" destOrd="0" parTransId="{59254F78-734B-4747-A941-5FC359568E0D}" sibTransId="{17A61D1C-9AF9-4CEE-B944-1C87768DC80F}"/>
    <dgm:cxn modelId="{64EA12EE-36FC-4DCB-B0BC-954B8CE3DB34}" srcId="{C07F0341-A8B1-4194-92A3-F43640C52E75}" destId="{25AB2BD2-1A9B-402A-B2A4-7CA4ACA7AB5F}" srcOrd="10" destOrd="0" parTransId="{290BA6C0-56CF-430C-971C-F6AF020AF89E}" sibTransId="{EB0BE2CA-8D1E-41F9-B097-5B98D3FCB26A}"/>
    <dgm:cxn modelId="{1B3BCDFA-6FB0-4E83-8B74-706773A20B45}" type="presOf" srcId="{233DFCD3-5D5D-4171-83FB-9D1DD518C796}" destId="{389ED7B8-ADFD-4211-80E2-BB0F80B80749}" srcOrd="0" destOrd="16" presId="urn:microsoft.com/office/officeart/2005/8/layout/hList2"/>
    <dgm:cxn modelId="{9159E195-3A17-4589-B006-0BCB6C2C07CF}" type="presOf" srcId="{C14057F1-D562-4531-BCFA-33DF41EE05A7}" destId="{74CB06DE-AB4C-4622-9DA0-32754830B951}" srcOrd="0" destOrd="15" presId="urn:microsoft.com/office/officeart/2005/8/layout/hList2"/>
    <dgm:cxn modelId="{FD54712C-C281-418D-BDD4-5A97AB23CA5E}" type="presOf" srcId="{C165FAA2-5FF9-4E65-A603-14496239A834}" destId="{74CB06DE-AB4C-4622-9DA0-32754830B951}" srcOrd="0" destOrd="13" presId="urn:microsoft.com/office/officeart/2005/8/layout/hList2"/>
    <dgm:cxn modelId="{9A9029D3-8FB6-4019-AD42-4898E478C4FF}" type="presOf" srcId="{853E3ED7-CD71-407D-B129-E6EC104E431A}" destId="{74CB06DE-AB4C-4622-9DA0-32754830B951}" srcOrd="0" destOrd="17" presId="urn:microsoft.com/office/officeart/2005/8/layout/hList2"/>
    <dgm:cxn modelId="{FC421BE0-C5C3-4EC2-AD9F-180732A72DEC}" srcId="{5A1AEA6F-5ABB-4ECE-A8F9-35732F037E4A}" destId="{73ED6AC6-CE75-4307-B7CC-BFF384DC4F3D}" srcOrd="7" destOrd="0" parTransId="{AF92FF35-A4CD-4FA9-B071-E7B835A97356}" sibTransId="{82BB9A55-3093-4DF3-B1E4-53AA44EDB6A9}"/>
    <dgm:cxn modelId="{07872A2B-9F70-48D0-8638-99BF1DECD4F1}" type="presOf" srcId="{5A1AEA6F-5ABB-4ECE-A8F9-35732F037E4A}" destId="{0D1624FF-2CE2-4E1D-840A-562C59EAB2FE}" srcOrd="0" destOrd="0" presId="urn:microsoft.com/office/officeart/2005/8/layout/hList2"/>
    <dgm:cxn modelId="{26B37490-C090-42CB-B223-2B51762ADB85}" type="presOf" srcId="{2E701036-E40F-4C4C-96ED-8F23233DDA40}" destId="{688E4248-DEF3-4EB3-89BF-B5D0AD9B4BA1}" srcOrd="0" destOrd="2" presId="urn:microsoft.com/office/officeart/2005/8/layout/hList2"/>
    <dgm:cxn modelId="{AD6CA577-938B-478C-91C1-7E33F81041BF}" srcId="{D37C26F0-F366-427B-BA61-2D1D5485B140}" destId="{78118931-3CB7-47E3-A9EE-D932CCCC1E60}" srcOrd="0" destOrd="0" parTransId="{CCA54A8D-7C17-4C70-B05A-1AE1DBD87430}" sibTransId="{244A9DDF-70DD-4F95-81FB-8CBD9BBEDC7E}"/>
    <dgm:cxn modelId="{5B15EE15-031F-4119-B41C-52F3127C25C3}" srcId="{5A1AEA6F-5ABB-4ECE-A8F9-35732F037E4A}" destId="{753BC69B-ED5E-4CB9-8B49-92017686D0F0}" srcOrd="12" destOrd="0" parTransId="{E5F185F6-E444-4E0A-9238-87F1E03E3703}" sibTransId="{A048DA0C-2C81-48D4-8B93-C5C034D43683}"/>
    <dgm:cxn modelId="{9C5CDB41-71CB-4170-A03F-E99BF96E5CC6}" srcId="{78118931-3CB7-47E3-A9EE-D932CCCC1E60}" destId="{BCC73F49-E359-409D-B826-0026896D62E4}" srcOrd="4" destOrd="0" parTransId="{9381331C-C5B6-42D5-AB1F-540E6FC3B223}" sibTransId="{0DABC611-82B0-4EAF-B613-D93B1DEA74C8}"/>
    <dgm:cxn modelId="{201DE554-17E2-46B9-A279-F1D87369F2C4}" type="presOf" srcId="{A802B8A8-B6F5-4C3D-8F56-136682F68EA7}" destId="{688E4248-DEF3-4EB3-89BF-B5D0AD9B4BA1}" srcOrd="0" destOrd="17" presId="urn:microsoft.com/office/officeart/2005/8/layout/hList2"/>
    <dgm:cxn modelId="{AA29A52F-02EE-4BD9-82EE-BF00E94258D6}" srcId="{C07F0341-A8B1-4194-92A3-F43640C52E75}" destId="{6213B2A9-4405-45BC-99C2-2DD18F9AE057}" srcOrd="1" destOrd="0" parTransId="{670FDC96-D038-49C9-B04B-CD844116CD0F}" sibTransId="{5D0D12BD-DEA5-4FFA-804A-AB92DF243E8D}"/>
    <dgm:cxn modelId="{78552DA1-2ACF-4B14-AFEB-FBE904E23F92}" srcId="{3D414E03-9CC3-4407-9D32-75DB8C4BC36B}" destId="{32DAFC28-81E9-4A46-AB3D-1947F1323E77}" srcOrd="3" destOrd="0" parTransId="{99B25075-CFA8-4B01-B11F-94EA3ECD12F0}" sibTransId="{E00CC6FF-2F25-4F45-ACC6-FA447484CBF7}"/>
    <dgm:cxn modelId="{992E7113-6514-4994-B9EE-080ACA7F1708}" type="presOf" srcId="{94973F92-73CE-493A-BCB3-1EEE5E89FCCE}" destId="{688E4248-DEF3-4EB3-89BF-B5D0AD9B4BA1}" srcOrd="0" destOrd="14" presId="urn:microsoft.com/office/officeart/2005/8/layout/hList2"/>
    <dgm:cxn modelId="{14FB8C3C-50F3-4C82-8302-99B82DD6D2D8}" srcId="{C07F0341-A8B1-4194-92A3-F43640C52E75}" destId="{AB37B5BD-4947-419F-A60E-2CE203A8002E}" srcOrd="14" destOrd="0" parTransId="{5D2FB88E-6AFD-4E7F-88BA-8893DE61EE33}" sibTransId="{4DE55038-BBEE-4A6F-A245-C5D2136DAB46}"/>
    <dgm:cxn modelId="{74B54F70-9CC7-42A5-A8EB-8F01B08AFFC0}" srcId="{3D414E03-9CC3-4407-9D32-75DB8C4BC36B}" destId="{E5721000-8CFE-4857-A470-D3815478002E}" srcOrd="15" destOrd="0" parTransId="{07448C5D-D197-4436-9E2D-CEA2DF926E49}" sibTransId="{2EC08DFF-7000-4184-A916-22A99FEAC7DF}"/>
    <dgm:cxn modelId="{F3FD0114-75CA-4F6C-9DC8-863A2033FE07}" srcId="{C07F0341-A8B1-4194-92A3-F43640C52E75}" destId="{9660DA69-5813-4B5F-BCD6-F90AF0C1C30F}" srcOrd="5" destOrd="0" parTransId="{B51A2DE8-D2DA-4B59-9673-B5098A0918FC}" sibTransId="{CA538534-F177-498E-BF1E-5FB6FD0D4F58}"/>
    <dgm:cxn modelId="{F6D45E15-2248-420F-8BD4-66C93087DF46}" type="presOf" srcId="{8B02CA96-1138-4E7E-892C-67383E1DD71F}" destId="{C4F75496-8A2B-4AAF-A99B-D25EBE269BBD}" srcOrd="0" destOrd="3" presId="urn:microsoft.com/office/officeart/2005/8/layout/hList2"/>
    <dgm:cxn modelId="{52808736-0667-4A57-BFAB-7BEFF5F528B2}" type="presOf" srcId="{5358EB85-6D44-4DF0-B540-0F3FC726D300}" destId="{688E4248-DEF3-4EB3-89BF-B5D0AD9B4BA1}" srcOrd="0" destOrd="11" presId="urn:microsoft.com/office/officeart/2005/8/layout/hList2"/>
    <dgm:cxn modelId="{FABB1A91-A93E-4BA8-AB7B-663794C3CFFB}" srcId="{5A1AEA6F-5ABB-4ECE-A8F9-35732F037E4A}" destId="{9D3EFAA3-32A9-4F86-8FE6-C8081BEA3174}" srcOrd="3" destOrd="0" parTransId="{E40095B1-FE94-4F35-A6C2-5F17DF9C9CF6}" sibTransId="{6E4E10B7-7709-4E18-A312-681869E36A5C}"/>
    <dgm:cxn modelId="{C40C8136-C208-467E-BE66-FB725AEC8F81}" srcId="{5A1AEA6F-5ABB-4ECE-A8F9-35732F037E4A}" destId="{E5A06A22-C105-4967-B3E7-91FE28C0A35C}" srcOrd="6" destOrd="0" parTransId="{6DFCA4B8-4B5C-4407-8225-84060A9E0CD7}" sibTransId="{F5645AD3-3B7A-4CAA-83AB-0706D69E0605}"/>
    <dgm:cxn modelId="{259B2152-3A70-4D66-A160-1C011704A7B2}" srcId="{C07F0341-A8B1-4194-92A3-F43640C52E75}" destId="{34B7BAC8-E2FF-4725-BE6E-9A7AD325C6F4}" srcOrd="2" destOrd="0" parTransId="{6459847A-F188-4D36-9FDB-3A40DDE83E2F}" sibTransId="{DD5F6E64-6BE6-4A13-B764-8447BC97A60D}"/>
    <dgm:cxn modelId="{ED5CE734-8782-48B2-AFD8-4FCF70EF726F}" srcId="{78118931-3CB7-47E3-A9EE-D932CCCC1E60}" destId="{5E9949CA-CE1E-42B1-96C0-CFBEF4580879}" srcOrd="13" destOrd="0" parTransId="{6F9FA4BA-33BF-4048-A654-0AF9893FAD10}" sibTransId="{3611058B-D21B-42F2-9926-35B73E499118}"/>
    <dgm:cxn modelId="{0E0DBE14-3221-4502-A48F-1C62E211BD20}" type="presOf" srcId="{BAE6315C-2357-4D08-B1DD-423AA312120F}" destId="{74CB06DE-AB4C-4622-9DA0-32754830B951}" srcOrd="0" destOrd="4" presId="urn:microsoft.com/office/officeart/2005/8/layout/hList2"/>
    <dgm:cxn modelId="{1857F5EB-F7B8-46E0-8551-288B22A3E2DA}" srcId="{C07F0341-A8B1-4194-92A3-F43640C52E75}" destId="{AED2EB3A-256D-4A33-9963-A6F4E9BCCD79}" srcOrd="6" destOrd="0" parTransId="{3B00FB4A-D97A-4060-9E95-9B3674DD9F13}" sibTransId="{8073FCF6-AFE4-49EE-BFB3-DC33166436EF}"/>
    <dgm:cxn modelId="{23914C23-4271-4B34-916E-687CE9D42A47}" type="presOf" srcId="{3D414E03-9CC3-4407-9D32-75DB8C4BC36B}" destId="{C695E5F3-E4D8-4DB5-85E2-2F2C5B1881E1}" srcOrd="0" destOrd="0" presId="urn:microsoft.com/office/officeart/2005/8/layout/hList2"/>
    <dgm:cxn modelId="{C90637A7-4F0B-4E78-8E33-009CCC012874}" type="presOf" srcId="{753BC69B-ED5E-4CB9-8B49-92017686D0F0}" destId="{74CB06DE-AB4C-4622-9DA0-32754830B951}" srcOrd="0" destOrd="12" presId="urn:microsoft.com/office/officeart/2005/8/layout/hList2"/>
    <dgm:cxn modelId="{535E636F-80C0-4C03-9EE7-16A7C04CF1DA}" type="presOf" srcId="{C07F0341-A8B1-4194-92A3-F43640C52E75}" destId="{13F2EF2D-C308-491E-A7C8-412CC9E5B15A}" srcOrd="0" destOrd="0" presId="urn:microsoft.com/office/officeart/2005/8/layout/hList2"/>
    <dgm:cxn modelId="{0A2D3304-995E-44C2-B42C-A7D1C702D95A}" type="presOf" srcId="{D514C371-20EF-4928-9C58-8B45B294F5E1}" destId="{74CB06DE-AB4C-4622-9DA0-32754830B951}" srcOrd="0" destOrd="16" presId="urn:microsoft.com/office/officeart/2005/8/layout/hList2"/>
    <dgm:cxn modelId="{CF05773C-CA5F-4F7B-8EAE-2C0D4F5DD1AB}" type="presOf" srcId="{AC640BE6-1E3C-4646-8D6D-ADA0F7A75E52}" destId="{C4F75496-8A2B-4AAF-A99B-D25EBE269BBD}" srcOrd="0" destOrd="18" presId="urn:microsoft.com/office/officeart/2005/8/layout/hList2"/>
    <dgm:cxn modelId="{0DDBA264-1642-42C2-8A7A-CC71927A4A26}" srcId="{C07F0341-A8B1-4194-92A3-F43640C52E75}" destId="{3D302335-FF69-4D28-9DE8-1A69C1453550}" srcOrd="8" destOrd="0" parTransId="{69BF5AEA-297C-4449-A8F5-319677BD607B}" sibTransId="{6BE6A7B3-AE80-4822-B4FC-E84AEFCEE833}"/>
    <dgm:cxn modelId="{49E906E4-D465-4CDA-9186-32DDD07D2666}" srcId="{3D414E03-9CC3-4407-9D32-75DB8C4BC36B}" destId="{CEACD86E-D5BF-4091-9816-09FB183B6E20}" srcOrd="5" destOrd="0" parTransId="{D1AA9811-7E0F-42C4-8C6B-6E9E529EFAA5}" sibTransId="{D08B9188-32A6-4482-8F57-C61315002AD3}"/>
    <dgm:cxn modelId="{A86A8B0C-7E76-4EF2-8445-90F8409E2487}" type="presOf" srcId="{47636471-44FB-4EA7-8F56-76CB064F5C29}" destId="{688E4248-DEF3-4EB3-89BF-B5D0AD9B4BA1}" srcOrd="0" destOrd="9" presId="urn:microsoft.com/office/officeart/2005/8/layout/hList2"/>
    <dgm:cxn modelId="{5020648A-6804-4F0F-833A-2A7164390532}" srcId="{C07F0341-A8B1-4194-92A3-F43640C52E75}" destId="{42881EBC-0BC8-4F38-8144-EA403DB7C7F9}" srcOrd="17" destOrd="0" parTransId="{06E40AA0-C414-4650-8FE0-A0CC15375D25}" sibTransId="{19B5B3AD-2290-4965-B3CF-6174A584C31D}"/>
    <dgm:cxn modelId="{F68EEF80-7800-451C-8E36-8C75A0FA9462}" srcId="{78118931-3CB7-47E3-A9EE-D932CCCC1E60}" destId="{7F8C6588-CEB6-4CCD-93D8-4B90472D0BBC}" srcOrd="1" destOrd="0" parTransId="{748428AA-F74B-4051-A660-1BA0742E4129}" sibTransId="{88FEE69A-AF7B-450C-A7C3-B692B23746C6}"/>
    <dgm:cxn modelId="{A0378C2D-E88E-4649-8BF1-6A541161C6E5}" type="presOf" srcId="{D9674DC5-C96C-4079-A5C0-C8814ADA2AEC}" destId="{74CB06DE-AB4C-4622-9DA0-32754830B951}" srcOrd="0" destOrd="9" presId="urn:microsoft.com/office/officeart/2005/8/layout/hList2"/>
    <dgm:cxn modelId="{606A0CBE-AFC8-474A-A1ED-1D831B49A15A}" srcId="{D37C26F0-F366-427B-BA61-2D1D5485B140}" destId="{5A1AEA6F-5ABB-4ECE-A8F9-35732F037E4A}" srcOrd="2" destOrd="0" parTransId="{8C958310-C12A-4763-9C9F-5E5619C122B0}" sibTransId="{E5E70236-C1B8-4D2B-856D-B65DB229113F}"/>
    <dgm:cxn modelId="{BE701409-D7B2-4618-B1EF-71063901D88A}" srcId="{5A1AEA6F-5ABB-4ECE-A8F9-35732F037E4A}" destId="{FFB95DF5-28DA-49CD-A14D-835F2FA9C437}" srcOrd="1" destOrd="0" parTransId="{2C2DAECE-D5E6-4BC2-A95E-A0FD06632300}" sibTransId="{899DF386-0A42-4156-982B-444170827812}"/>
    <dgm:cxn modelId="{6B5DE2E0-CC0E-468E-AB0A-AA2A5CEE093C}" type="presOf" srcId="{435CA4D2-A6C3-4916-BA52-B353C61AC2A2}" destId="{688E4248-DEF3-4EB3-89BF-B5D0AD9B4BA1}" srcOrd="0" destOrd="7" presId="urn:microsoft.com/office/officeart/2005/8/layout/hList2"/>
    <dgm:cxn modelId="{5F933D7A-0143-4302-8EAF-EAA6732F37F2}" srcId="{5A1AEA6F-5ABB-4ECE-A8F9-35732F037E4A}" destId="{D36A5D53-6410-46E0-87CC-94847954045E}" srcOrd="2" destOrd="0" parTransId="{837D0925-CE62-43D6-9B1B-903C4DA911C1}" sibTransId="{4CA4A679-4AD8-4E72-8F03-A2D362B8352D}"/>
    <dgm:cxn modelId="{2B1E051C-E7E5-4B71-9F00-F237104CA8D8}" srcId="{3D414E03-9CC3-4407-9D32-75DB8C4BC36B}" destId="{71C43CC0-A104-4C4A-9B5E-0D2261E7B771}" srcOrd="8" destOrd="0" parTransId="{6612973A-0E25-4356-9B6A-C51F07C2BBF6}" sibTransId="{C7491773-0BA3-4B16-B9C1-3159A4B71EB8}"/>
    <dgm:cxn modelId="{2CD8796E-1C83-4A12-931E-3A829D2DE546}" type="presOf" srcId="{5E9949CA-CE1E-42B1-96C0-CFBEF4580879}" destId="{C4F75496-8A2B-4AAF-A99B-D25EBE269BBD}" srcOrd="0" destOrd="13" presId="urn:microsoft.com/office/officeart/2005/8/layout/hList2"/>
    <dgm:cxn modelId="{AA7DD0B3-968B-46BE-9C58-9DEBA79CAE59}" srcId="{78118931-3CB7-47E3-A9EE-D932CCCC1E60}" destId="{71BD973E-E89A-4FFE-AF93-31907315CD8C}" srcOrd="19" destOrd="0" parTransId="{CAECAC0C-AC4F-4B44-A10E-6B24E31C2591}" sibTransId="{D3021C6B-53EB-4855-96A2-125C7B9A4268}"/>
    <dgm:cxn modelId="{61C36E87-3773-40B0-8985-D5DA3D0FE52E}" type="presOf" srcId="{7CA16EB1-07D7-499E-9030-E1A613990F8D}" destId="{C4F75496-8A2B-4AAF-A99B-D25EBE269BBD}" srcOrd="0" destOrd="11" presId="urn:microsoft.com/office/officeart/2005/8/layout/hList2"/>
    <dgm:cxn modelId="{FCF299F7-2E45-4AA9-BC02-6889328B7AB0}" type="presOf" srcId="{42881EBC-0BC8-4F38-8144-EA403DB7C7F9}" destId="{389ED7B8-ADFD-4211-80E2-BB0F80B80749}" srcOrd="0" destOrd="17" presId="urn:microsoft.com/office/officeart/2005/8/layout/hList2"/>
    <dgm:cxn modelId="{D7637E12-4174-4C6C-8C82-CBF3C20731C7}" type="presOf" srcId="{E25EDC58-F667-4336-84ED-4201C3C0F5D6}" destId="{74CB06DE-AB4C-4622-9DA0-32754830B951}" srcOrd="0" destOrd="0" presId="urn:microsoft.com/office/officeart/2005/8/layout/hList2"/>
    <dgm:cxn modelId="{59881283-5216-4544-BC2E-0F438CCBEBB7}" srcId="{78118931-3CB7-47E3-A9EE-D932CCCC1E60}" destId="{974D1494-60B2-47DD-8E65-0665D2E19665}" srcOrd="14" destOrd="0" parTransId="{5317A4B5-5404-43E3-8FF2-6E29EB19E8F0}" sibTransId="{022CFF1B-92E1-4305-BCB3-AD535240496B}"/>
    <dgm:cxn modelId="{229C8622-53CF-41A3-90D6-4E90A21948F1}" srcId="{3D414E03-9CC3-4407-9D32-75DB8C4BC36B}" destId="{6DB35C18-DE03-47F1-9ACC-DE86E09436B8}" srcOrd="0" destOrd="0" parTransId="{26786769-2408-4709-9E81-1761D82599DC}" sibTransId="{D5F89DB9-FFF0-411C-9AFD-1D608CBD2622}"/>
    <dgm:cxn modelId="{505DDDCE-05A8-4E46-9B42-012A0564BF26}" srcId="{5A1AEA6F-5ABB-4ECE-A8F9-35732F037E4A}" destId="{62D6F02F-EB45-4F3C-8C67-7C71FC4CC7A7}" srcOrd="14" destOrd="0" parTransId="{7B634371-3033-4266-AED8-F1BE05D5958E}" sibTransId="{84016DC8-503B-4F68-83E5-3A5A32FD47F4}"/>
    <dgm:cxn modelId="{6D4309BD-2928-4E0E-9B30-8F88982360F2}" srcId="{78118931-3CB7-47E3-A9EE-D932CCCC1E60}" destId="{C3A61EF9-D6FD-4CE7-A750-E7479C1032C2}" srcOrd="16" destOrd="0" parTransId="{27B0BE29-CD43-40CB-BE1B-D4E51BE3D00B}" sibTransId="{523B2602-BB90-43D1-B679-18E237A990ED}"/>
    <dgm:cxn modelId="{9A98B8E0-6F50-4BD6-9BC7-D2F1F4D3D9B8}" srcId="{3D414E03-9CC3-4407-9D32-75DB8C4BC36B}" destId="{94973F92-73CE-493A-BCB3-1EEE5E89FCCE}" srcOrd="14" destOrd="0" parTransId="{BD150F66-75E0-4E35-A2A3-3F9B1BD3115A}" sibTransId="{ED12A637-B919-45E0-B4CE-3047065B217E}"/>
    <dgm:cxn modelId="{9B97FD76-B4A3-4AAC-B705-3408EFE859B9}" srcId="{78118931-3CB7-47E3-A9EE-D932CCCC1E60}" destId="{63DAEBC7-D39D-4794-983A-380FFB3707D8}" srcOrd="7" destOrd="0" parTransId="{764ED669-04D9-4567-BE8D-FC7071C9C473}" sibTransId="{5AC1FF7B-D761-443F-8753-B9F4F8FE09F0}"/>
    <dgm:cxn modelId="{5B108446-A66D-491B-B2B1-90CE2C29CB5B}" type="presParOf" srcId="{4908FC7A-33C7-4ABE-83C6-1ED2FCCB3581}" destId="{B830A48F-2BE2-47F2-B047-FF04F565B1CA}" srcOrd="0" destOrd="0" presId="urn:microsoft.com/office/officeart/2005/8/layout/hList2"/>
    <dgm:cxn modelId="{319B87D5-EF48-4924-8E22-407E398403A0}" type="presParOf" srcId="{B830A48F-2BE2-47F2-B047-FF04F565B1CA}" destId="{06540193-7E81-4C7F-8956-BE2F42CC3AF7}" srcOrd="0" destOrd="0" presId="urn:microsoft.com/office/officeart/2005/8/layout/hList2"/>
    <dgm:cxn modelId="{81FE58D7-CEE4-4BF1-87F4-DCE6D15718E4}" type="presParOf" srcId="{B830A48F-2BE2-47F2-B047-FF04F565B1CA}" destId="{C4F75496-8A2B-4AAF-A99B-D25EBE269BBD}" srcOrd="1" destOrd="0" presId="urn:microsoft.com/office/officeart/2005/8/layout/hList2"/>
    <dgm:cxn modelId="{EC652614-829E-4416-B4BF-7E6C6C0FC9BC}" type="presParOf" srcId="{B830A48F-2BE2-47F2-B047-FF04F565B1CA}" destId="{E46DE3E1-6BD7-4D89-8EEF-C741C8521599}" srcOrd="2" destOrd="0" presId="urn:microsoft.com/office/officeart/2005/8/layout/hList2"/>
    <dgm:cxn modelId="{B0A426C1-4598-44C7-89B4-BD2011AFFEBE}" type="presParOf" srcId="{4908FC7A-33C7-4ABE-83C6-1ED2FCCB3581}" destId="{53853DF3-778D-4D8A-BFA8-08C404C517D4}" srcOrd="1" destOrd="0" presId="urn:microsoft.com/office/officeart/2005/8/layout/hList2"/>
    <dgm:cxn modelId="{D2E6734D-B9F7-4BDE-8198-BCC18E74069D}" type="presParOf" srcId="{4908FC7A-33C7-4ABE-83C6-1ED2FCCB3581}" destId="{01FC426D-3F53-4D7B-BC7A-359C1F6A92CE}" srcOrd="2" destOrd="0" presId="urn:microsoft.com/office/officeart/2005/8/layout/hList2"/>
    <dgm:cxn modelId="{EC07A135-C59B-4809-9C1F-68ECDF0D34FE}" type="presParOf" srcId="{01FC426D-3F53-4D7B-BC7A-359C1F6A92CE}" destId="{1F1AB172-4F86-487B-917B-5CBF3230E044}" srcOrd="0" destOrd="0" presId="urn:microsoft.com/office/officeart/2005/8/layout/hList2"/>
    <dgm:cxn modelId="{F10EB77F-91D9-483E-A417-EC88518BCA7B}" type="presParOf" srcId="{01FC426D-3F53-4D7B-BC7A-359C1F6A92CE}" destId="{688E4248-DEF3-4EB3-89BF-B5D0AD9B4BA1}" srcOrd="1" destOrd="0" presId="urn:microsoft.com/office/officeart/2005/8/layout/hList2"/>
    <dgm:cxn modelId="{8F876830-7E77-4C97-85F0-DFAFD9ACA41A}" type="presParOf" srcId="{01FC426D-3F53-4D7B-BC7A-359C1F6A92CE}" destId="{C695E5F3-E4D8-4DB5-85E2-2F2C5B1881E1}" srcOrd="2" destOrd="0" presId="urn:microsoft.com/office/officeart/2005/8/layout/hList2"/>
    <dgm:cxn modelId="{807799E5-2FF6-4562-B8BC-B7767E721273}" type="presParOf" srcId="{4908FC7A-33C7-4ABE-83C6-1ED2FCCB3581}" destId="{2127AB45-86A9-4E2C-BC2C-D7F8F2BD0B91}" srcOrd="3" destOrd="0" presId="urn:microsoft.com/office/officeart/2005/8/layout/hList2"/>
    <dgm:cxn modelId="{D63664BA-EF06-4B31-A374-718E164ED745}" type="presParOf" srcId="{4908FC7A-33C7-4ABE-83C6-1ED2FCCB3581}" destId="{4C61E27C-3DA1-496B-A981-4F1A6F901B2C}" srcOrd="4" destOrd="0" presId="urn:microsoft.com/office/officeart/2005/8/layout/hList2"/>
    <dgm:cxn modelId="{8A9DCBE9-6246-4AF4-A83E-11FBD7914B85}" type="presParOf" srcId="{4C61E27C-3DA1-496B-A981-4F1A6F901B2C}" destId="{8C979C6A-5FCC-4601-B286-6AD7DE6A7299}" srcOrd="0" destOrd="0" presId="urn:microsoft.com/office/officeart/2005/8/layout/hList2"/>
    <dgm:cxn modelId="{CF0A41CE-C209-4090-B7AA-2154375E9E04}" type="presParOf" srcId="{4C61E27C-3DA1-496B-A981-4F1A6F901B2C}" destId="{74CB06DE-AB4C-4622-9DA0-32754830B951}" srcOrd="1" destOrd="0" presId="urn:microsoft.com/office/officeart/2005/8/layout/hList2"/>
    <dgm:cxn modelId="{2C163899-2942-452F-AE44-903103F04336}" type="presParOf" srcId="{4C61E27C-3DA1-496B-A981-4F1A6F901B2C}" destId="{0D1624FF-2CE2-4E1D-840A-562C59EAB2FE}" srcOrd="2" destOrd="0" presId="urn:microsoft.com/office/officeart/2005/8/layout/hList2"/>
    <dgm:cxn modelId="{906B491F-A511-4385-BA4C-32D8280CD586}" type="presParOf" srcId="{4908FC7A-33C7-4ABE-83C6-1ED2FCCB3581}" destId="{223AA062-94CE-4609-AB37-5B598C185059}" srcOrd="5" destOrd="0" presId="urn:microsoft.com/office/officeart/2005/8/layout/hList2"/>
    <dgm:cxn modelId="{870E1BDE-6E90-4192-A033-D9CCBDC8B614}" type="presParOf" srcId="{4908FC7A-33C7-4ABE-83C6-1ED2FCCB3581}" destId="{41E6B1C3-100A-4BD3-B723-1D6D2EAA73B0}" srcOrd="6" destOrd="0" presId="urn:microsoft.com/office/officeart/2005/8/layout/hList2"/>
    <dgm:cxn modelId="{0E26526D-5579-49A8-972E-07F9CAD9CDD4}" type="presParOf" srcId="{41E6B1C3-100A-4BD3-B723-1D6D2EAA73B0}" destId="{F97FB7A6-A005-49FB-B460-0CB31F5A2821}" srcOrd="0" destOrd="0" presId="urn:microsoft.com/office/officeart/2005/8/layout/hList2"/>
    <dgm:cxn modelId="{8900FB52-B806-4F95-896E-D573B6D4FF80}" type="presParOf" srcId="{41E6B1C3-100A-4BD3-B723-1D6D2EAA73B0}" destId="{389ED7B8-ADFD-4211-80E2-BB0F80B80749}" srcOrd="1" destOrd="0" presId="urn:microsoft.com/office/officeart/2005/8/layout/hList2"/>
    <dgm:cxn modelId="{4CB0AC91-EE09-4DB0-844D-59A0CC585D08}" type="presParOf" srcId="{41E6B1C3-100A-4BD3-B723-1D6D2EAA73B0}" destId="{13F2EF2D-C308-491E-A7C8-412CC9E5B15A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6DE3E1-6BD7-4D89-8EEF-C741C8521599}">
      <dsp:nvSpPr>
        <dsp:cNvPr id="0" name=""/>
        <dsp:cNvSpPr/>
      </dsp:nvSpPr>
      <dsp:spPr>
        <a:xfrm rot="16200000">
          <a:off x="-2286590" y="3182917"/>
          <a:ext cx="5246907" cy="36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17937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ork Sans" panose="00000500000000000000" pitchFamily="2" charset="0"/>
            </a:rPr>
            <a:t>Groupe de travail n° 1</a:t>
          </a:r>
          <a:endParaRPr lang="fr-FR" sz="2600" b="1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Work Sans" panose="00000500000000000000" pitchFamily="2" charset="0"/>
          </a:endParaRPr>
        </a:p>
      </dsp:txBody>
      <dsp:txXfrm>
        <a:off x="-2286590" y="3182917"/>
        <a:ext cx="5246907" cy="360495"/>
      </dsp:txXfrm>
    </dsp:sp>
    <dsp:sp modelId="{C4F75496-8A2B-4AAF-A99B-D25EBE269BBD}">
      <dsp:nvSpPr>
        <dsp:cNvPr id="0" name=""/>
        <dsp:cNvSpPr/>
      </dsp:nvSpPr>
      <dsp:spPr>
        <a:xfrm>
          <a:off x="492753" y="47120"/>
          <a:ext cx="2456002" cy="66320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317937" rIns="64008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90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050" kern="1200" dirty="0"/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Daniel ALQUIER, </a:t>
          </a:r>
          <a:r>
            <a:rPr lang="fr-FR" sz="900" b="0" kern="1200" baseline="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VP Recherche, Enseignant-Chercheur</a:t>
          </a:r>
          <a:r>
            <a:rPr lang="fr-FR" sz="900" b="1" kern="1200" baseline="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, Responsable GT1</a:t>
          </a:r>
          <a:endParaRPr lang="fr-FR" sz="900" b="1" kern="1200" baseline="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Isabelle GUILLOUET</a:t>
          </a:r>
          <a:r>
            <a:rPr lang="fr-FR" sz="900" b="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Directrice Recherche et Valorisation</a:t>
          </a:r>
          <a:endParaRPr lang="fr-FR" sz="900" b="0" kern="1200" baseline="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err="1" smtClean="0">
              <a:latin typeface="Arial" panose="020B0604020202020204" pitchFamily="34" charset="0"/>
              <a:cs typeface="Arial" panose="020B0604020202020204" pitchFamily="34" charset="0"/>
            </a:rPr>
            <a:t>Concetta</a:t>
          </a: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 PENNUTO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VP Egalité, Enseignant-Chercheur UT-CNRS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Mathieu VENIN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Ingénieur BIATSS 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err="1" smtClean="0">
              <a:latin typeface="Arial" panose="020B0604020202020204" pitchFamily="34" charset="0"/>
              <a:cs typeface="Arial" panose="020B0604020202020204" pitchFamily="34" charset="0"/>
            </a:rPr>
            <a:t>Eric</a:t>
          </a: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 BRICOUT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Responsable Service Partenariats Innovation Valorisation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Manuelle RUILIER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Directrice Ressources Humaines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Vincent CAMUS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 Hospitalo-Universitaire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Kilian RASCHEL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Personnel de Recherche CNRS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Daniel MIRZA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 UT-CNRS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Jérôme THIBONNET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Enseignant-Chercheur, Directeur d’Unité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Françoise DEBIERRE-GROCKIEGO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 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Christophe VANDIER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 UT-INSERM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Frédéric MATYJAS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Chargé de Mission HRS4R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Morgane GUIBERT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Ingénieure Propriété Intellectuelle 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Thierry MOREAU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 UT-INRA, Référent Intégrité Scientifique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Benjamin LAVERGNE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Enseignant-Chercheur, Membre du Conseil d’Administration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Christian GARBAR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Référent Déontologie et Médiateur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Marc LE BRIS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Directeur des Systèmes d’Information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Lydia SEABRA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Personnel BIATSS UT-CNRS, Membre du CHSCT et CR</a:t>
          </a: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baseline="0" dirty="0" err="1" smtClean="0">
              <a:latin typeface="Arial" panose="020B0604020202020204" pitchFamily="34" charset="0"/>
              <a:cs typeface="Arial" panose="020B0604020202020204" pitchFamily="34" charset="0"/>
            </a:rPr>
            <a:t>Fatemeh</a:t>
          </a: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 GHALENOEE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Doctorante</a:t>
          </a:r>
        </a:p>
      </dsp:txBody>
      <dsp:txXfrm>
        <a:off x="492753" y="47120"/>
        <a:ext cx="2456002" cy="6632090"/>
      </dsp:txXfrm>
    </dsp:sp>
    <dsp:sp modelId="{06540193-7E81-4C7F-8956-BE2F42CC3AF7}">
      <dsp:nvSpPr>
        <dsp:cNvPr id="0" name=""/>
        <dsp:cNvSpPr/>
      </dsp:nvSpPr>
      <dsp:spPr>
        <a:xfrm>
          <a:off x="789389" y="219736"/>
          <a:ext cx="408492" cy="31963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695E5F3-E4D8-4DB5-85E2-2F2C5B1881E1}">
      <dsp:nvSpPr>
        <dsp:cNvPr id="0" name=""/>
        <dsp:cNvSpPr/>
      </dsp:nvSpPr>
      <dsp:spPr>
        <a:xfrm rot="16200000">
          <a:off x="643383" y="3183154"/>
          <a:ext cx="5246907" cy="36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17937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b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ork Sans" panose="00000500000000000000" pitchFamily="2" charset="0"/>
            </a:rPr>
            <a:t>Groupe de travail n° 2</a:t>
          </a:r>
          <a:endParaRPr lang="fr-FR" sz="2600" b="1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Work Sans" panose="00000500000000000000" pitchFamily="2" charset="0"/>
          </a:endParaRPr>
        </a:p>
      </dsp:txBody>
      <dsp:txXfrm>
        <a:off x="643383" y="3183154"/>
        <a:ext cx="5246907" cy="360495"/>
      </dsp:txXfrm>
    </dsp:sp>
    <dsp:sp modelId="{688E4248-DEF3-4EB3-89BF-B5D0AD9B4BA1}">
      <dsp:nvSpPr>
        <dsp:cNvPr id="0" name=""/>
        <dsp:cNvSpPr/>
      </dsp:nvSpPr>
      <dsp:spPr>
        <a:xfrm>
          <a:off x="3412588" y="47120"/>
          <a:ext cx="2454422" cy="66325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317937" rIns="64008" bIns="64008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700" kern="1200" dirty="0"/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Corinne MANSON</a:t>
          </a:r>
          <a:r>
            <a:rPr lang="fr-FR" sz="900" kern="1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, VP Moyens, Enseignant-Chercheur, </a:t>
          </a:r>
          <a:r>
            <a:rPr lang="fr-FR" sz="900" b="1" kern="1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Responsable GT2</a:t>
          </a:r>
          <a:endParaRPr lang="fr-FR" sz="900" b="1" kern="12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Isabelle GUILLOUET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fr-FR" sz="900" b="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Directrice Recherche et Valorisation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Pierre GABETTE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Directeur Général des Services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Isabelle VIRLOGEUX-PAYANT, 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Personnel de Recherche INRA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François TRAN-VAN, 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Enseignant-Chercheur, Directeur d’Unité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Karine ABDEREMANE, 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Valérie PENNEQUIN, 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Enseignant-Chercheur, Directeur d’Unité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Manuelle RUILIER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Directrice Ressources Humaines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Emmanuel NERON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Enseignant-Chercheur, Directeur de </a:t>
          </a:r>
          <a:r>
            <a:rPr lang="fr-FR" sz="9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Polytech’Tours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Lucie BRISSON, 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Personnel de Recherche INSERM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Alexis CHOMMELOUX, 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Oriane MOUSSET, 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Personnel BIATSS, Centre de Mobilité EURAXESS</a:t>
          </a: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Yves RAINGEAUD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Enseignant-Chercheur, Directeur de l’IUT de Tours</a:t>
          </a: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Frédéric MATYJAS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Chargé de Mission HRS4R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Thierry MOREAU, 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 UT-INRA, Référent Intégrité Scientifique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Christian GARBAR, 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Référent Déontologie et Médiateur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12588" y="47120"/>
        <a:ext cx="2454422" cy="6632562"/>
      </dsp:txXfrm>
    </dsp:sp>
    <dsp:sp modelId="{1F1AB172-4F86-487B-917B-5CBF3230E044}">
      <dsp:nvSpPr>
        <dsp:cNvPr id="0" name=""/>
        <dsp:cNvSpPr/>
      </dsp:nvSpPr>
      <dsp:spPr>
        <a:xfrm>
          <a:off x="3569029" y="178299"/>
          <a:ext cx="431996" cy="361079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D1624FF-2CE2-4E1D-840A-562C59EAB2FE}">
      <dsp:nvSpPr>
        <dsp:cNvPr id="0" name=""/>
        <dsp:cNvSpPr/>
      </dsp:nvSpPr>
      <dsp:spPr>
        <a:xfrm rot="16200000">
          <a:off x="3588630" y="3183154"/>
          <a:ext cx="5246907" cy="36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17937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b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ork Sans" panose="00000500000000000000" pitchFamily="2" charset="0"/>
            </a:rPr>
            <a:t>Groupe de travail n° 3</a:t>
          </a:r>
          <a:endParaRPr lang="fr-FR" sz="2600" b="1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Work Sans" panose="00000500000000000000" pitchFamily="2" charset="0"/>
          </a:endParaRPr>
        </a:p>
      </dsp:txBody>
      <dsp:txXfrm>
        <a:off x="3588630" y="3183154"/>
        <a:ext cx="5246907" cy="360495"/>
      </dsp:txXfrm>
    </dsp:sp>
    <dsp:sp modelId="{74CB06DE-AB4C-4622-9DA0-32754830B951}">
      <dsp:nvSpPr>
        <dsp:cNvPr id="0" name=""/>
        <dsp:cNvSpPr/>
      </dsp:nvSpPr>
      <dsp:spPr>
        <a:xfrm>
          <a:off x="6359197" y="47120"/>
          <a:ext cx="2455427" cy="66325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317937" rIns="64008" bIns="64008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700" kern="1200" dirty="0"/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err="1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Concetta</a:t>
          </a:r>
          <a:r>
            <a:rPr lang="fr-FR" sz="900" b="1" kern="1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 PENNUTO</a:t>
          </a:r>
          <a:r>
            <a:rPr lang="fr-FR" sz="900" kern="1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, VP Egalité, Enseignant-Chercheur, </a:t>
          </a:r>
          <a:r>
            <a:rPr lang="fr-FR" sz="900" b="1" kern="1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Responsable GT3</a:t>
          </a:r>
          <a:endParaRPr lang="fr-FR" sz="900" b="1" kern="12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Eric</a:t>
          </a: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BRICOUT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Responsable Service Partenariats Innovation Valorisation</a:t>
          </a:r>
          <a:endParaRPr lang="fr-FR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Manuelle RUILIER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Directrice Ressources Humaines</a:t>
          </a:r>
          <a:endParaRPr lang="fr-FR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Vincent CAMUS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 Hospitalo-Universitaire</a:t>
          </a:r>
          <a:endParaRPr lang="fr-FR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Anna CHAMI</a:t>
          </a:r>
          <a:r>
            <a:rPr lang="fr-FR" sz="900" kern="1200" dirty="0" smtClean="0">
              <a:latin typeface="Arial" panose="020B0604020202020204" pitchFamily="34" charset="0"/>
              <a:cs typeface="Arial" panose="020B0604020202020204" pitchFamily="34" charset="0"/>
            </a:rPr>
            <a:t>, Personnel BIATSS UT-INSERM</a:t>
          </a:r>
          <a:endParaRPr lang="fr-FR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Bastien GOUHIER</a:t>
          </a:r>
          <a:r>
            <a:rPr lang="fr-FR" sz="900" kern="120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</a:t>
          </a:r>
          <a:endParaRPr lang="fr-FR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Kilian RASCHEL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Personnel de Recherche CNRS</a:t>
          </a:r>
          <a:endParaRPr lang="fr-FR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Sylvie CROCHET</a:t>
          </a:r>
          <a:r>
            <a:rPr lang="fr-FR" sz="900" kern="1200" dirty="0" smtClean="0">
              <a:latin typeface="Arial" panose="020B0604020202020204" pitchFamily="34" charset="0"/>
              <a:cs typeface="Arial" panose="020B0604020202020204" pitchFamily="34" charset="0"/>
            </a:rPr>
            <a:t>, Directrice des Relations Internationales</a:t>
          </a:r>
          <a:endParaRPr lang="fr-FR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Yves RAINGEAUD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Enseignant-Chercheur, Directeur de l’IUT de Tours</a:t>
          </a:r>
          <a:endParaRPr lang="fr-FR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Igor CHOURPA</a:t>
          </a:r>
          <a:r>
            <a:rPr lang="fr-FR" sz="9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Enseignant-Chercheur, Directeur d’Unité</a:t>
          </a:r>
          <a:endParaRPr lang="fr-FR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Frédéric MATYJAS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Chargé de Mission HRS4R</a:t>
          </a:r>
          <a:endParaRPr lang="fr-FR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Morgane GUIBERT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Ingénieure Propriété Intellectuelle</a:t>
          </a:r>
          <a:endParaRPr lang="fr-FR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Christian GARBAR, 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Référent Déontologie et Médiateur</a:t>
          </a:r>
          <a:endParaRPr lang="fr-FR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Federica</a:t>
          </a: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OUDIN</a:t>
          </a:r>
          <a:r>
            <a:rPr lang="fr-FR" sz="900" kern="120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</a:t>
          </a:r>
          <a:endParaRPr lang="fr-FR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Benoit WOLF</a:t>
          </a:r>
          <a:r>
            <a:rPr lang="fr-FR" sz="900" kern="1200" dirty="0" smtClean="0">
              <a:latin typeface="Arial" panose="020B0604020202020204" pitchFamily="34" charset="0"/>
              <a:cs typeface="Arial" panose="020B0604020202020204" pitchFamily="34" charset="0"/>
            </a:rPr>
            <a:t>, Personnel BIATSS, Responsable Administratif UFR Arts et Sciences Humaines</a:t>
          </a:r>
          <a:endParaRPr lang="fr-FR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700" kern="1200" dirty="0"/>
        </a:p>
      </dsp:txBody>
      <dsp:txXfrm>
        <a:off x="6359197" y="47120"/>
        <a:ext cx="2455427" cy="6632562"/>
      </dsp:txXfrm>
    </dsp:sp>
    <dsp:sp modelId="{8C979C6A-5FCC-4601-B286-6AD7DE6A7299}">
      <dsp:nvSpPr>
        <dsp:cNvPr id="0" name=""/>
        <dsp:cNvSpPr/>
      </dsp:nvSpPr>
      <dsp:spPr>
        <a:xfrm>
          <a:off x="6482358" y="159968"/>
          <a:ext cx="505090" cy="43439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3F2EF2D-C308-491E-A7C8-412CC9E5B15A}">
      <dsp:nvSpPr>
        <dsp:cNvPr id="0" name=""/>
        <dsp:cNvSpPr/>
      </dsp:nvSpPr>
      <dsp:spPr>
        <a:xfrm rot="16200000">
          <a:off x="6534219" y="3181894"/>
          <a:ext cx="5246907" cy="36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17937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b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ork Sans" panose="00000500000000000000" pitchFamily="2" charset="0"/>
            </a:rPr>
            <a:t>Groupe de travail n° 4</a:t>
          </a:r>
          <a:endParaRPr lang="fr-FR" sz="2600" b="1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Work Sans" panose="00000500000000000000" pitchFamily="2" charset="0"/>
          </a:endParaRPr>
        </a:p>
      </dsp:txBody>
      <dsp:txXfrm>
        <a:off x="6534219" y="3181894"/>
        <a:ext cx="5246907" cy="360495"/>
      </dsp:txXfrm>
    </dsp:sp>
    <dsp:sp modelId="{389ED7B8-ADFD-4211-80E2-BB0F80B80749}">
      <dsp:nvSpPr>
        <dsp:cNvPr id="0" name=""/>
        <dsp:cNvSpPr/>
      </dsp:nvSpPr>
      <dsp:spPr>
        <a:xfrm>
          <a:off x="9310626" y="47120"/>
          <a:ext cx="2453326" cy="66325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317937" rIns="64008" bIns="64008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700" kern="1200" dirty="0"/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Philippe ROINGEARD</a:t>
          </a:r>
          <a:r>
            <a:rPr lang="fr-FR" sz="900" kern="1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, VP Ecoles Doctorales, Enseignant-Chercheur, </a:t>
          </a:r>
          <a:r>
            <a:rPr lang="fr-FR" sz="900" b="1" kern="1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Responsable GT4</a:t>
          </a:r>
          <a:endParaRPr lang="fr-FR" sz="900" b="1" kern="12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Isabelle GUILLOUET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fr-FR" sz="900" b="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Directrice Recherche et Valorisation</a:t>
          </a: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Pierre GABETTE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Directeur Général des Services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Isabelle VIRLOGEUX-PAYANT, 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Personnel de Recherche INRA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François TRAN-VAN, 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Enseignant-Chercheur, Directeur d’Unité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Valérie PENNEQUIN, 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Enseignant-Chercheur, Directeur d’Unité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Manuelle RUILIER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Directrice Ressources Humaines</a:t>
          </a:r>
          <a:endParaRPr lang="fr-FR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Vincent CAMUS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Enseignant Hospitalo-Universitaire</a:t>
          </a: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Lydia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900" b="1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SEABRA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Personnel BIATSS UT-CNRS, Membre du CHSCT et CR</a:t>
          </a: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Emmanuel NERON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Enseignant-Chercheur, Directeur de </a:t>
          </a:r>
          <a:r>
            <a:rPr lang="fr-FR" sz="9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Polytech’Tours</a:t>
          </a: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Anna CHAMI</a:t>
          </a:r>
          <a:r>
            <a:rPr lang="fr-FR" sz="900" kern="1200" dirty="0" smtClean="0">
              <a:latin typeface="Arial" panose="020B0604020202020204" pitchFamily="34" charset="0"/>
              <a:cs typeface="Arial" panose="020B0604020202020204" pitchFamily="34" charset="0"/>
            </a:rPr>
            <a:t>, Personnel BIATSS UT-INSERM</a:t>
          </a: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Bastien GOUHIER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</a:t>
          </a:r>
          <a:r>
            <a:rPr lang="fr-FR" sz="900" kern="1200" dirty="0" smtClean="0">
              <a:latin typeface="Arial" panose="020B0604020202020204" pitchFamily="34" charset="0"/>
              <a:cs typeface="Arial" panose="020B0604020202020204" pitchFamily="34" charset="0"/>
            </a:rPr>
            <a:t> Enseignant-Chercheur</a:t>
          </a: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Jérôme THIBONNET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, Enseignant-Chercheur, Directeur d’Unité</a:t>
          </a: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Caroline VASLIN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Responsable Service Recherche et Etudes Doctorales</a:t>
          </a: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Frédéric MATYJAS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Chargé de Mission HRS4R</a:t>
          </a: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Philippe PREVOST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fr-FR" sz="900" kern="120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</a:t>
          </a: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Christian GARBAR, </a:t>
          </a:r>
          <a:r>
            <a:rPr lang="fr-FR" sz="9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Référent Déontologie et Médiateur</a:t>
          </a: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Federica</a:t>
          </a: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OUDIN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fr-FR" sz="900" kern="1200" dirty="0" smtClean="0">
              <a:latin typeface="Arial" panose="020B0604020202020204" pitchFamily="34" charset="0"/>
              <a:cs typeface="Arial" panose="020B0604020202020204" pitchFamily="34" charset="0"/>
            </a:rPr>
            <a:t>Enseignant-Chercheur</a:t>
          </a: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Christelle PRAGNON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Directrice Formation Continue</a:t>
          </a: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Fatemeh</a:t>
          </a:r>
          <a:r>
            <a:rPr lang="fr-FR" sz="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GHALENOEE</a:t>
          </a:r>
          <a:r>
            <a:rPr lang="fr-FR" sz="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Doctorante</a:t>
          </a: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9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310626" y="47120"/>
        <a:ext cx="2453326" cy="6632562"/>
      </dsp:txXfrm>
    </dsp:sp>
    <dsp:sp modelId="{F97FB7A6-A005-49FB-B460-0CB31F5A2821}">
      <dsp:nvSpPr>
        <dsp:cNvPr id="0" name=""/>
        <dsp:cNvSpPr/>
      </dsp:nvSpPr>
      <dsp:spPr>
        <a:xfrm>
          <a:off x="9396695" y="169135"/>
          <a:ext cx="540520" cy="397735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1AE4-EB3E-4C4F-B70D-4DF34656978B}" type="datetimeFigureOut">
              <a:rPr lang="fr-FR" smtClean="0"/>
              <a:t>08/06/2020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45C9-D7FE-4C3C-BB22-02D3363E54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870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1AE4-EB3E-4C4F-B70D-4DF34656978B}" type="datetimeFigureOut">
              <a:rPr lang="fr-FR" smtClean="0"/>
              <a:t>08/06/2020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45C9-D7FE-4C3C-BB22-02D3363E54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480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1AE4-EB3E-4C4F-B70D-4DF34656978B}" type="datetimeFigureOut">
              <a:rPr lang="fr-FR" smtClean="0"/>
              <a:t>08/06/2020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45C9-D7FE-4C3C-BB22-02D3363E54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3668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1AE4-EB3E-4C4F-B70D-4DF34656978B}" type="datetimeFigureOut">
              <a:rPr lang="fr-FR" smtClean="0"/>
              <a:t>08/06/2020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45C9-D7FE-4C3C-BB22-02D3363E54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0328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1AE4-EB3E-4C4F-B70D-4DF34656978B}" type="datetimeFigureOut">
              <a:rPr lang="fr-FR" smtClean="0"/>
              <a:t>08/06/2020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45C9-D7FE-4C3C-BB22-02D3363E54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0838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1AE4-EB3E-4C4F-B70D-4DF34656978B}" type="datetimeFigureOut">
              <a:rPr lang="fr-FR" smtClean="0"/>
              <a:t>08/06/2020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45C9-D7FE-4C3C-BB22-02D3363E54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6464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1AE4-EB3E-4C4F-B70D-4DF34656978B}" type="datetimeFigureOut">
              <a:rPr lang="fr-FR" smtClean="0"/>
              <a:t>08/06/2020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45C9-D7FE-4C3C-BB22-02D3363E54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7199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1AE4-EB3E-4C4F-B70D-4DF34656978B}" type="datetimeFigureOut">
              <a:rPr lang="fr-FR" smtClean="0"/>
              <a:t>08/06/2020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45C9-D7FE-4C3C-BB22-02D3363E54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0573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1AE4-EB3E-4C4F-B70D-4DF34656978B}" type="datetimeFigureOut">
              <a:rPr lang="fr-FR" smtClean="0"/>
              <a:t>08/06/2020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45C9-D7FE-4C3C-BB22-02D3363E54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5346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1AE4-EB3E-4C4F-B70D-4DF34656978B}" type="datetimeFigureOut">
              <a:rPr lang="fr-FR" smtClean="0"/>
              <a:t>08/06/2020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45C9-D7FE-4C3C-BB22-02D3363E54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02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1AE4-EB3E-4C4F-B70D-4DF34656978B}" type="datetimeFigureOut">
              <a:rPr lang="fr-FR" smtClean="0"/>
              <a:t>08/06/2020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745C9-D7FE-4C3C-BB22-02D3363E54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4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51AE4-EB3E-4C4F-B70D-4DF34656978B}" type="datetimeFigureOut">
              <a:rPr lang="fr-FR" smtClean="0"/>
              <a:t>08/06/2020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745C9-D7FE-4C3C-BB22-02D3363E54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5645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1605554020"/>
              </p:ext>
            </p:extLst>
          </p:nvPr>
        </p:nvGraphicFramePr>
        <p:xfrm>
          <a:off x="0" y="63610"/>
          <a:ext cx="12192000" cy="6726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ouble flèche horizontale 4"/>
          <p:cNvSpPr/>
          <p:nvPr/>
        </p:nvSpPr>
        <p:spPr>
          <a:xfrm>
            <a:off x="640079" y="5820354"/>
            <a:ext cx="10954513" cy="858741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ZoneTexte 6"/>
          <p:cNvSpPr txBox="1"/>
          <p:nvPr/>
        </p:nvSpPr>
        <p:spPr>
          <a:xfrm>
            <a:off x="509951" y="128016"/>
            <a:ext cx="2419200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latin typeface="Work Sans" panose="00000500000000000000" pitchFamily="2" charset="0"/>
              </a:rPr>
              <a:t>Aspects éthiques et professionnels</a:t>
            </a:r>
            <a:endParaRPr lang="fr-FR" sz="1600" b="1" dirty="0">
              <a:latin typeface="Work Sans" panose="00000500000000000000" pitchFamily="2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446095" y="128015"/>
            <a:ext cx="2401200" cy="58477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fr-FR" sz="1600" b="1" dirty="0" smtClean="0">
                <a:latin typeface="Work Sans" panose="00000500000000000000" pitchFamily="2" charset="0"/>
              </a:rPr>
              <a:t>Recrutement</a:t>
            </a:r>
            <a:endParaRPr lang="fr-FR" sz="1600" b="1" dirty="0">
              <a:latin typeface="Work Sans" panose="00000500000000000000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380680" y="128015"/>
            <a:ext cx="2416851" cy="58477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fr-FR" sz="1600" b="1" dirty="0" smtClean="0">
                <a:latin typeface="Work Sans" panose="00000500000000000000" pitchFamily="2" charset="0"/>
              </a:rPr>
              <a:t>Conditions de travail et sécurité sociale</a:t>
            </a:r>
            <a:endParaRPr lang="fr-FR" sz="1600" b="1" dirty="0">
              <a:latin typeface="Work Sans" panose="00000500000000000000" pitchFamily="2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9328580" y="128015"/>
            <a:ext cx="2416852" cy="58477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fr-FR" sz="1600" b="1" dirty="0" smtClean="0">
                <a:latin typeface="Work Sans" panose="00000500000000000000" pitchFamily="2" charset="0"/>
              </a:rPr>
              <a:t>Formation et développement</a:t>
            </a:r>
            <a:endParaRPr lang="fr-FR" sz="1600" b="1" dirty="0">
              <a:latin typeface="Work Sans" panose="00000500000000000000" pitchFamily="2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438143" y="6011187"/>
            <a:ext cx="5351437" cy="4918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fr-FR" sz="2400" b="1" dirty="0" smtClean="0">
                <a:latin typeface="Work Sans" panose="00000500000000000000" pitchFamily="2" charset="0"/>
              </a:rPr>
              <a:t>Comité de Pilotage Stratégique</a:t>
            </a:r>
            <a:endParaRPr lang="fr-FR" sz="2400" b="1" dirty="0">
              <a:latin typeface="Work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61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6675</TotalTime>
  <Words>540</Words>
  <Application>Microsoft Office PowerPoint</Application>
  <PresentationFormat>Grand écran</PresentationFormat>
  <Paragraphs>80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Work Sans</vt:lpstr>
      <vt:lpstr>Thème Office</vt:lpstr>
      <vt:lpstr>Présentation PowerPoint</vt:lpstr>
    </vt:vector>
  </TitlesOfParts>
  <Company>udet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Frederic Matyjas</dc:creator>
  <cp:lastModifiedBy>Frederic Matyjas</cp:lastModifiedBy>
  <cp:revision>49</cp:revision>
  <dcterms:created xsi:type="dcterms:W3CDTF">2020-06-03T09:33:20Z</dcterms:created>
  <dcterms:modified xsi:type="dcterms:W3CDTF">2020-06-11T15:43:23Z</dcterms:modified>
</cp:coreProperties>
</file>